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outure" panose="020B0604020202020204" charset="0"/>
      <p:bold r:id="rId14"/>
      <p:boldItalic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C19B-FC70-F67F-CBFB-91DF50D15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7775B-1FF2-2201-F627-31F30A34C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E31AE-E084-AC0B-CF81-26408B99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A6D16-3104-CC5C-23FE-E851751B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C037E-419D-00C2-F789-16E6925D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9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EC3-0D9D-8D2A-7541-086D581E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C9A2E-BBD3-52E5-6111-013A82FE8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CCF9-95AF-DF69-113D-7D6AC271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6129-933A-A977-98B9-63C6B0CB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BE87E-4BA9-62AF-CB87-B53EDAB4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6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B30C0-C235-5A39-1803-28E9A908C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9D7FF-BA3D-B368-E39D-9F76154E6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B3863-6933-32D4-569D-45C37779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5FDD7-B803-4F2E-D613-1ACBB9EC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4D153-D40E-1EB2-79CD-FBEA0236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9227-1994-0E33-E5ED-64FE90AE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8956-82F3-528B-F28A-8A83C701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6FC94-A1B5-9FB9-56D9-D01BCF46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36FE3-02C3-87D9-E2F6-BF20ECED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4EDCF-451E-49B5-3FF4-2B2B0CEE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39C7-AE87-6426-BF8F-056B7D67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7305-1326-1812-2524-F5FADADA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7089-5E60-D36C-A62A-697B9B02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C8E41-27F2-31C9-4F4C-64B1CA12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41516-8F5A-1F85-8C76-4710B23E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67B8-985B-6B6B-B84B-4D796E45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2DF7-7C1F-6D1B-ED20-70D1EADA8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94B3-84AD-F7E4-845A-D31A9F94D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D84BA-2F96-C4DD-CDF6-71CA0704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EE5E-A026-C1FA-31F2-EF11A4E5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95751-C553-5238-8BDA-C0828869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BB2-6D06-79E1-5B7D-10C9F601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92C6-72DE-C6D7-5089-7CE2AF4E8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42D78-BD57-8CCA-47AE-A6A488E88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6358F-BEB5-6219-4504-99D99ADE3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7FF68-01EB-58F3-5801-5C8EE1419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EE705-42C7-6B4B-253C-F7A33AE6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1895B-E64B-FEF7-8B8E-516313BE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B37D7-C06C-7C1D-54EA-D3326F66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C1ED-0689-E107-951F-8EE7BD80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5FE72-B0B9-FC16-9D5D-F7F8BE6E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0A0DC-6911-B856-60C5-2864A275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154CB-B508-7E18-BCCE-58DA6A8B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7049A-A695-BC4D-62BA-BF9B637C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F78CA-5077-1777-FF83-5570D739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6BB1-A85D-77B6-9FE6-AB3D67AC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0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4998-3E51-F354-1E31-916B9E95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FAF1-E09A-B22B-9A94-91BAEF467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132F8-D449-6C61-594C-C4880708C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981D6-4759-DA25-F546-897B3764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7BD61-F1A9-F1DF-80BE-CFF432B3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64BF0-9944-1CEE-8F1B-37E7A31B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637-079E-1A1C-14AD-F22512E0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FFD39-85BF-33C3-9777-A3B90C264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FB8D-75A9-FD95-210F-24C7B28EA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4ABC7-3A6B-BAE7-639B-CD6C13BC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7A12B-B6FC-7A01-CD24-04D6ACDF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883C0-76EB-637B-5E15-6FB0D7DE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105E1-3919-0F1F-2364-E59BAD4C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FC2FA-7EFA-4650-412C-801AACEA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061B9-673C-0890-DF2B-AD60EDC87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CD27-1E4C-4705-94BD-3E9712560FE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3E6B0-EDBB-AC69-60A3-5FCC6F478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59187-B45E-443D-133B-DFF704B1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jp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3.jpg"/><Relationship Id="rId2" Type="http://schemas.openxmlformats.org/officeDocument/2006/relationships/image" Target="../media/image14.png"/><Relationship Id="rId1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.jpg"/><Relationship Id="rId5" Type="http://schemas.openxmlformats.org/officeDocument/2006/relationships/image" Target="../media/image17.svg"/><Relationship Id="rId15" Type="http://schemas.openxmlformats.org/officeDocument/2006/relationships/image" Target="../media/image6.jpg"/><Relationship Id="rId10" Type="http://schemas.openxmlformats.org/officeDocument/2006/relationships/image" Target="../media/image1.jp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jpg"/><Relationship Id="rId18" Type="http://schemas.openxmlformats.org/officeDocument/2006/relationships/image" Target="../media/image7.jpg"/><Relationship Id="rId3" Type="http://schemas.openxmlformats.org/officeDocument/2006/relationships/image" Target="../media/image23.svg"/><Relationship Id="rId7" Type="http://schemas.openxmlformats.org/officeDocument/2006/relationships/image" Target="../media/image17.svg"/><Relationship Id="rId12" Type="http://schemas.openxmlformats.org/officeDocument/2006/relationships/image" Target="../media/image1.jpg"/><Relationship Id="rId17" Type="http://schemas.openxmlformats.org/officeDocument/2006/relationships/image" Target="../media/image6.jpg"/><Relationship Id="rId2" Type="http://schemas.openxmlformats.org/officeDocument/2006/relationships/image" Target="../media/image22.png"/><Relationship Id="rId1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4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23.svg"/><Relationship Id="rId4" Type="http://schemas.openxmlformats.org/officeDocument/2006/relationships/image" Target="../media/image3.jp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1700000">
            <a:off x="3352884" y="1897857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14400000">
            <a:off x="4464922" y="259772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17100000">
            <a:off x="6366142" y="15815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20700000">
            <a:off x="7661982" y="1522341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800000">
            <a:off x="7350297" y="343682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5400000">
            <a:off x="5728411" y="4373223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000000">
            <a:off x="3931822" y="3761549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5411710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72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282">
        <p159:morph option="byObject"/>
      </p:transition>
    </mc:Choice>
    <mc:Fallback>
      <p:transition spd="med" advTm="128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3AE7A3-8FDA-CFAA-24E8-ACEA68652682}"/>
              </a:ext>
            </a:extLst>
          </p:cNvPr>
          <p:cNvCxnSpPr>
            <a:cxnSpLocks/>
          </p:cNvCxnSpPr>
          <p:nvPr/>
        </p:nvCxnSpPr>
        <p:spPr>
          <a:xfrm>
            <a:off x="25393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791941">
            <a:off x="1263722" y="3678400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5491941">
            <a:off x="-454223" y="450274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8191941">
            <a:off x="-2214442" y="3585353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11791941">
            <a:off x="-2544724" y="174890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4491941">
            <a:off x="-1306032" y="27707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18091941">
            <a:off x="566092" y="32716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1941">
            <a:off x="1633876" y="1799978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5804C-AF4B-EE2F-E914-676827A24F02}"/>
              </a:ext>
            </a:extLst>
          </p:cNvPr>
          <p:cNvSpPr txBox="1"/>
          <p:nvPr/>
        </p:nvSpPr>
        <p:spPr>
          <a:xfrm>
            <a:off x="33971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march</a:t>
            </a: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3A102F2B-7C2C-1EBD-DC6F-8EC47FE060E0}"/>
              </a:ext>
            </a:extLst>
          </p:cNvPr>
          <p:cNvGrpSpPr/>
          <p:nvPr/>
        </p:nvGrpSpPr>
        <p:grpSpPr>
          <a:xfrm rot="2883745">
            <a:off x="10309028" y="8777686"/>
            <a:ext cx="1285590" cy="1303531"/>
            <a:chOff x="9204453" y="4756045"/>
            <a:chExt cx="1285590" cy="1303531"/>
          </a:xfrm>
          <a:noFill/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A4A5D97-6E84-FD67-8DAF-5782DAEC023B}"/>
                </a:ext>
              </a:extLst>
            </p:cNvPr>
            <p:cNvSpPr/>
            <p:nvPr/>
          </p:nvSpPr>
          <p:spPr>
            <a:xfrm>
              <a:off x="9204453" y="4756045"/>
              <a:ext cx="1285590" cy="1303531"/>
            </a:xfrm>
            <a:custGeom>
              <a:avLst/>
              <a:gdLst>
                <a:gd name="connsiteX0" fmla="*/ 408054 w 1285590"/>
                <a:gd name="connsiteY0" fmla="*/ 53883 h 1303531"/>
                <a:gd name="connsiteX1" fmla="*/ 1055763 w 1285590"/>
                <a:gd name="connsiteY1" fmla="*/ 163200 h 1303531"/>
                <a:gd name="connsiteX2" fmla="*/ 1133591 w 1285590"/>
                <a:gd name="connsiteY2" fmla="*/ 1073704 h 1303531"/>
                <a:gd name="connsiteX3" fmla="*/ 223086 w 1285590"/>
                <a:gd name="connsiteY3" fmla="*/ 1151532 h 1303531"/>
                <a:gd name="connsiteX4" fmla="*/ 12773 w 1285590"/>
                <a:gd name="connsiteY4" fmla="*/ 815005 h 1303531"/>
                <a:gd name="connsiteX5" fmla="*/ 408054 w 1285590"/>
                <a:gd name="connsiteY5" fmla="*/ 53883 h 1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590" h="1303531">
                  <a:moveTo>
                    <a:pt x="408054" y="53883"/>
                  </a:moveTo>
                  <a:cubicBezTo>
                    <a:pt x="609151" y="-52490"/>
                    <a:pt x="869515" y="6265"/>
                    <a:pt x="1055763" y="163200"/>
                  </a:cubicBezTo>
                  <a:cubicBezTo>
                    <a:pt x="1328671" y="393098"/>
                    <a:pt x="1363489" y="800796"/>
                    <a:pt x="1133591" y="1073704"/>
                  </a:cubicBezTo>
                  <a:cubicBezTo>
                    <a:pt x="903692" y="1346612"/>
                    <a:pt x="495994" y="1381430"/>
                    <a:pt x="223086" y="1151532"/>
                  </a:cubicBezTo>
                  <a:cubicBezTo>
                    <a:pt x="115305" y="1060648"/>
                    <a:pt x="44646" y="941986"/>
                    <a:pt x="12773" y="815005"/>
                  </a:cubicBezTo>
                  <a:cubicBezTo>
                    <a:pt x="12773" y="815005"/>
                    <a:pt x="-110369" y="328071"/>
                    <a:pt x="408054" y="53883"/>
                  </a:cubicBezTo>
                  <a:close/>
                </a:path>
              </a:pathLst>
            </a:custGeom>
            <a:noFill/>
            <a:ln w="25587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677C269D-F903-5C0E-83D3-C1962FDEB002}"/>
                </a:ext>
              </a:extLst>
            </p:cNvPr>
            <p:cNvGrpSpPr/>
            <p:nvPr/>
          </p:nvGrpSpPr>
          <p:grpSpPr>
            <a:xfrm>
              <a:off x="9388220" y="4965286"/>
              <a:ext cx="939866" cy="909494"/>
              <a:chOff x="9388220" y="4965286"/>
              <a:chExt cx="939866" cy="909494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87B9AC7-186D-E2FC-AEA7-4145E412FB6A}"/>
                  </a:ext>
                </a:extLst>
              </p:cNvPr>
              <p:cNvSpPr/>
              <p:nvPr/>
            </p:nvSpPr>
            <p:spPr>
              <a:xfrm rot="-4841304">
                <a:off x="9460280" y="5084466"/>
                <a:ext cx="718351" cy="718351"/>
              </a:xfrm>
              <a:custGeom>
                <a:avLst/>
                <a:gdLst>
                  <a:gd name="connsiteX0" fmla="*/ 718351 w 718351"/>
                  <a:gd name="connsiteY0" fmla="*/ 359176 h 718351"/>
                  <a:gd name="connsiteX1" fmla="*/ 359176 w 718351"/>
                  <a:gd name="connsiteY1" fmla="*/ 718351 h 718351"/>
                  <a:gd name="connsiteX2" fmla="*/ 0 w 718351"/>
                  <a:gd name="connsiteY2" fmla="*/ 359176 h 718351"/>
                  <a:gd name="connsiteX3" fmla="*/ 359176 w 718351"/>
                  <a:gd name="connsiteY3" fmla="*/ 0 h 718351"/>
                  <a:gd name="connsiteX4" fmla="*/ 718351 w 718351"/>
                  <a:gd name="connsiteY4" fmla="*/ 359176 h 71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351" h="718351">
                    <a:moveTo>
                      <a:pt x="718351" y="359176"/>
                    </a:moveTo>
                    <a:cubicBezTo>
                      <a:pt x="718351" y="557543"/>
                      <a:pt x="557543" y="718351"/>
                      <a:pt x="359176" y="718351"/>
                    </a:cubicBezTo>
                    <a:cubicBezTo>
                      <a:pt x="160808" y="718351"/>
                      <a:pt x="0" y="557543"/>
                      <a:pt x="0" y="359176"/>
                    </a:cubicBezTo>
                    <a:cubicBezTo>
                      <a:pt x="0" y="160808"/>
                      <a:pt x="160808" y="0"/>
                      <a:pt x="359176" y="0"/>
                    </a:cubicBezTo>
                    <a:cubicBezTo>
                      <a:pt x="557543" y="0"/>
                      <a:pt x="718351" y="160808"/>
                      <a:pt x="718351" y="359176"/>
                    </a:cubicBezTo>
                    <a:close/>
                  </a:path>
                </a:pathLst>
              </a:custGeom>
              <a:noFill/>
              <a:ln w="25586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30A6718-D7ED-A877-8CB1-0043D307AA9E}"/>
                  </a:ext>
                </a:extLst>
              </p:cNvPr>
              <p:cNvSpPr/>
              <p:nvPr/>
            </p:nvSpPr>
            <p:spPr>
              <a:xfrm>
                <a:off x="9388220" y="4965286"/>
                <a:ext cx="939866" cy="909494"/>
              </a:xfrm>
              <a:custGeom>
                <a:avLst/>
                <a:gdLst>
                  <a:gd name="connsiteX0" fmla="*/ 798265 w 939866"/>
                  <a:gd name="connsiteY0" fmla="*/ 251955 h 909494"/>
                  <a:gd name="connsiteX1" fmla="*/ 860732 w 939866"/>
                  <a:gd name="connsiteY1" fmla="*/ 441020 h 909494"/>
                  <a:gd name="connsiteX2" fmla="*/ 523181 w 939866"/>
                  <a:gd name="connsiteY2" fmla="*/ 899536 h 909494"/>
                  <a:gd name="connsiteX3" fmla="*/ 1558 w 939866"/>
                  <a:gd name="connsiteY3" fmla="*/ 514495 h 909494"/>
                  <a:gd name="connsiteX4" fmla="*/ 341029 w 939866"/>
                  <a:gd name="connsiteY4" fmla="*/ 56747 h 909494"/>
                  <a:gd name="connsiteX5" fmla="*/ 690100 w 939866"/>
                  <a:gd name="connsiteY5" fmla="*/ 133550 h 909494"/>
                  <a:gd name="connsiteX6" fmla="*/ 690100 w 939866"/>
                  <a:gd name="connsiteY6" fmla="*/ 133550 h 909494"/>
                  <a:gd name="connsiteX7" fmla="*/ 827578 w 939866"/>
                  <a:gd name="connsiteY7" fmla="*/ 11049 h 909494"/>
                  <a:gd name="connsiteX8" fmla="*/ 889149 w 939866"/>
                  <a:gd name="connsiteY8" fmla="*/ 14633 h 909494"/>
                  <a:gd name="connsiteX9" fmla="*/ 928831 w 939866"/>
                  <a:gd name="connsiteY9" fmla="*/ 59307 h 909494"/>
                  <a:gd name="connsiteX10" fmla="*/ 927551 w 939866"/>
                  <a:gd name="connsiteY10" fmla="*/ 118701 h 909494"/>
                  <a:gd name="connsiteX11" fmla="*/ 798265 w 939866"/>
                  <a:gd name="connsiteY11" fmla="*/ 251955 h 909494"/>
                  <a:gd name="connsiteX12" fmla="*/ 798265 w 939866"/>
                  <a:gd name="connsiteY12" fmla="*/ 251955 h 90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39866" h="909494">
                    <a:moveTo>
                      <a:pt x="798265" y="251955"/>
                    </a:moveTo>
                    <a:cubicBezTo>
                      <a:pt x="832315" y="307254"/>
                      <a:pt x="854588" y="371257"/>
                      <a:pt x="860732" y="441020"/>
                    </a:cubicBezTo>
                    <a:cubicBezTo>
                      <a:pt x="879805" y="655557"/>
                      <a:pt x="733622" y="853966"/>
                      <a:pt x="523181" y="899536"/>
                    </a:cubicBezTo>
                    <a:cubicBezTo>
                      <a:pt x="268194" y="954706"/>
                      <a:pt x="23959" y="774346"/>
                      <a:pt x="1558" y="514495"/>
                    </a:cubicBezTo>
                    <a:cubicBezTo>
                      <a:pt x="-16875" y="299829"/>
                      <a:pt x="130203" y="101421"/>
                      <a:pt x="341029" y="56747"/>
                    </a:cubicBezTo>
                    <a:cubicBezTo>
                      <a:pt x="469162" y="29609"/>
                      <a:pt x="594352" y="61739"/>
                      <a:pt x="690100" y="133550"/>
                    </a:cubicBezTo>
                    <a:lnTo>
                      <a:pt x="690100" y="133550"/>
                    </a:lnTo>
                    <a:lnTo>
                      <a:pt x="827578" y="11049"/>
                    </a:lnTo>
                    <a:cubicBezTo>
                      <a:pt x="845499" y="-4952"/>
                      <a:pt x="873148" y="-3416"/>
                      <a:pt x="889149" y="14633"/>
                    </a:cubicBezTo>
                    <a:lnTo>
                      <a:pt x="928831" y="59307"/>
                    </a:lnTo>
                    <a:cubicBezTo>
                      <a:pt x="944064" y="76332"/>
                      <a:pt x="943424" y="102317"/>
                      <a:pt x="927551" y="118701"/>
                    </a:cubicBezTo>
                    <a:lnTo>
                      <a:pt x="798265" y="251955"/>
                    </a:lnTo>
                    <a:lnTo>
                      <a:pt x="798265" y="251955"/>
                    </a:lnTo>
                    <a:close/>
                  </a:path>
                </a:pathLst>
              </a:custGeom>
              <a:noFill/>
              <a:ln w="25587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47180A8-7535-4013-DB0C-A45D480BCC5E}"/>
                  </a:ext>
                </a:extLst>
              </p:cNvPr>
              <p:cNvSpPr/>
              <p:nvPr/>
            </p:nvSpPr>
            <p:spPr>
              <a:xfrm>
                <a:off x="10147443" y="5136598"/>
                <a:ext cx="28929" cy="26625"/>
              </a:xfrm>
              <a:custGeom>
                <a:avLst/>
                <a:gdLst>
                  <a:gd name="connsiteX0" fmla="*/ 28929 w 28929"/>
                  <a:gd name="connsiteY0" fmla="*/ 0 h 26625"/>
                  <a:gd name="connsiteX1" fmla="*/ 0 w 28929"/>
                  <a:gd name="connsiteY1" fmla="*/ 26625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29" h="26625">
                    <a:moveTo>
                      <a:pt x="28929" y="0"/>
                    </a:moveTo>
                    <a:cubicBezTo>
                      <a:pt x="19329" y="8832"/>
                      <a:pt x="9600" y="17793"/>
                      <a:pt x="0" y="26625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38B30C9-17E1-4246-D329-1C22111BD578}"/>
                  </a:ext>
                </a:extLst>
              </p:cNvPr>
              <p:cNvSpPr/>
              <p:nvPr/>
            </p:nvSpPr>
            <p:spPr>
              <a:xfrm>
                <a:off x="10205429" y="5051346"/>
                <a:ext cx="63746" cy="58626"/>
              </a:xfrm>
              <a:custGeom>
                <a:avLst/>
                <a:gdLst>
                  <a:gd name="connsiteX0" fmla="*/ 63747 w 63746"/>
                  <a:gd name="connsiteY0" fmla="*/ 0 h 58626"/>
                  <a:gd name="connsiteX1" fmla="*/ 0 w 63746"/>
                  <a:gd name="connsiteY1" fmla="*/ 58627 h 5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46" h="58626">
                    <a:moveTo>
                      <a:pt x="63747" y="0"/>
                    </a:moveTo>
                    <a:cubicBezTo>
                      <a:pt x="42498" y="19585"/>
                      <a:pt x="21249" y="39042"/>
                      <a:pt x="0" y="58627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702137-3FE5-4FB3-BBD2-95929E086BC6}"/>
                </a:ext>
              </a:extLst>
            </p:cNvPr>
            <p:cNvSpPr/>
            <p:nvPr/>
          </p:nvSpPr>
          <p:spPr>
            <a:xfrm>
              <a:off x="9856486" y="5991676"/>
              <a:ext cx="75267" cy="7040"/>
            </a:xfrm>
            <a:custGeom>
              <a:avLst/>
              <a:gdLst>
                <a:gd name="connsiteX0" fmla="*/ 0 w 75267"/>
                <a:gd name="connsiteY0" fmla="*/ 7040 h 7040"/>
                <a:gd name="connsiteX1" fmla="*/ 75267 w 75267"/>
                <a:gd name="connsiteY1" fmla="*/ 0 h 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67" h="7040">
                  <a:moveTo>
                    <a:pt x="0" y="7040"/>
                  </a:moveTo>
                  <a:cubicBezTo>
                    <a:pt x="25217" y="6400"/>
                    <a:pt x="50434" y="4096"/>
                    <a:pt x="75267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B90754-D9C5-B56B-1471-4CE13E22B7F0}"/>
                </a:ext>
              </a:extLst>
            </p:cNvPr>
            <p:cNvSpPr/>
            <p:nvPr/>
          </p:nvSpPr>
          <p:spPr>
            <a:xfrm>
              <a:off x="9762146" y="5992828"/>
              <a:ext cx="56450" cy="5504"/>
            </a:xfrm>
            <a:custGeom>
              <a:avLst/>
              <a:gdLst>
                <a:gd name="connsiteX0" fmla="*/ 0 w 56450"/>
                <a:gd name="connsiteY0" fmla="*/ 0 h 5504"/>
                <a:gd name="connsiteX1" fmla="*/ 56451 w 56450"/>
                <a:gd name="connsiteY1" fmla="*/ 5504 h 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50" h="5504">
                  <a:moveTo>
                    <a:pt x="0" y="0"/>
                  </a:moveTo>
                  <a:cubicBezTo>
                    <a:pt x="18689" y="2816"/>
                    <a:pt x="37506" y="4608"/>
                    <a:pt x="56451" y="5504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BFE210-46D2-89D6-8127-40FF8496DB50}"/>
                </a:ext>
              </a:extLst>
            </p:cNvPr>
            <p:cNvSpPr/>
            <p:nvPr/>
          </p:nvSpPr>
          <p:spPr>
            <a:xfrm>
              <a:off x="9338959" y="5679598"/>
              <a:ext cx="386321" cy="306445"/>
            </a:xfrm>
            <a:custGeom>
              <a:avLst/>
              <a:gdLst>
                <a:gd name="connsiteX0" fmla="*/ 0 w 386321"/>
                <a:gd name="connsiteY0" fmla="*/ 0 h 306445"/>
                <a:gd name="connsiteX1" fmla="*/ 386321 w 386321"/>
                <a:gd name="connsiteY1" fmla="*/ 306446 h 30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21" h="306445">
                  <a:moveTo>
                    <a:pt x="0" y="0"/>
                  </a:moveTo>
                  <a:cubicBezTo>
                    <a:pt x="73219" y="155143"/>
                    <a:pt x="219018" y="269580"/>
                    <a:pt x="386321" y="306446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603D7BF-0936-803F-FC21-58B9B5BC6FC0}"/>
                </a:ext>
              </a:extLst>
            </p:cNvPr>
            <p:cNvSpPr/>
            <p:nvPr/>
          </p:nvSpPr>
          <p:spPr>
            <a:xfrm>
              <a:off x="9838181" y="4820410"/>
              <a:ext cx="46210" cy="1422"/>
            </a:xfrm>
            <a:custGeom>
              <a:avLst/>
              <a:gdLst>
                <a:gd name="connsiteX0" fmla="*/ 0 w 46210"/>
                <a:gd name="connsiteY0" fmla="*/ 142 h 1422"/>
                <a:gd name="connsiteX1" fmla="*/ 46210 w 46210"/>
                <a:gd name="connsiteY1" fmla="*/ 1422 h 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210" h="1422">
                  <a:moveTo>
                    <a:pt x="0" y="142"/>
                  </a:moveTo>
                  <a:cubicBezTo>
                    <a:pt x="15361" y="-242"/>
                    <a:pt x="30849" y="142"/>
                    <a:pt x="46210" y="1422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D1BC48-5EFC-BE76-05C1-82C7B49B5A90}"/>
                </a:ext>
              </a:extLst>
            </p:cNvPr>
            <p:cNvSpPr/>
            <p:nvPr/>
          </p:nvSpPr>
          <p:spPr>
            <a:xfrm>
              <a:off x="9708767" y="4822088"/>
              <a:ext cx="103172" cy="22400"/>
            </a:xfrm>
            <a:custGeom>
              <a:avLst/>
              <a:gdLst>
                <a:gd name="connsiteX0" fmla="*/ 0 w 103172"/>
                <a:gd name="connsiteY0" fmla="*/ 22401 h 22400"/>
                <a:gd name="connsiteX1" fmla="*/ 103173 w 103172"/>
                <a:gd name="connsiteY1" fmla="*/ 0 h 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172" h="22400">
                  <a:moveTo>
                    <a:pt x="0" y="22401"/>
                  </a:moveTo>
                  <a:cubicBezTo>
                    <a:pt x="33281" y="10752"/>
                    <a:pt x="67971" y="3200"/>
                    <a:pt x="103173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C2C695D1-484A-E925-5F07-45A09D768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883745">
            <a:off x="3799757" y="9102300"/>
            <a:ext cx="1914616" cy="191461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A1BD58F-E201-D478-0599-9BC9DE5E2D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883745">
            <a:off x="8060795" y="8417147"/>
            <a:ext cx="1355156" cy="130353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6D98B5-6CD5-266D-D5BA-91A57A7D89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211141">
            <a:off x="5683361" y="8813625"/>
            <a:ext cx="2539388" cy="22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2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062">
        <p159:morph option="byObject"/>
      </p:transition>
    </mc:Choice>
    <mc:Fallback>
      <p:transition spd="med" advTm="106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aphic 6">
            <a:extLst>
              <a:ext uri="{FF2B5EF4-FFF2-40B4-BE49-F238E27FC236}">
                <a16:creationId xmlns:a16="http://schemas.microsoft.com/office/drawing/2014/main" id="{EAAFA251-7F5D-80B2-A545-0C5F79C6127E}"/>
              </a:ext>
            </a:extLst>
          </p:cNvPr>
          <p:cNvGrpSpPr/>
          <p:nvPr/>
        </p:nvGrpSpPr>
        <p:grpSpPr>
          <a:xfrm>
            <a:off x="99694" y="7309275"/>
            <a:ext cx="12092305" cy="6604024"/>
            <a:chOff x="99694" y="2747887"/>
            <a:chExt cx="12092305" cy="6604024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E17B79-C8B1-777F-8F8F-227144EEC7A6}"/>
                </a:ext>
              </a:extLst>
            </p:cNvPr>
            <p:cNvSpPr/>
            <p:nvPr/>
          </p:nvSpPr>
          <p:spPr>
            <a:xfrm rot="5400000">
              <a:off x="4610079" y="1769999"/>
              <a:ext cx="3071414" cy="12092183"/>
            </a:xfrm>
            <a:custGeom>
              <a:avLst/>
              <a:gdLst>
                <a:gd name="connsiteX0" fmla="*/ 0 w 3071414"/>
                <a:gd name="connsiteY0" fmla="*/ 0 h 12092183"/>
                <a:gd name="connsiteX1" fmla="*/ 3071415 w 3071414"/>
                <a:gd name="connsiteY1" fmla="*/ 0 h 12092183"/>
                <a:gd name="connsiteX2" fmla="*/ 3071415 w 3071414"/>
                <a:gd name="connsiteY2" fmla="*/ 12092183 h 12092183"/>
                <a:gd name="connsiteX3" fmla="*/ 0 w 3071414"/>
                <a:gd name="connsiteY3" fmla="*/ 12092183 h 1209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1414" h="12092183">
                  <a:moveTo>
                    <a:pt x="0" y="0"/>
                  </a:moveTo>
                  <a:lnTo>
                    <a:pt x="3071415" y="0"/>
                  </a:lnTo>
                  <a:lnTo>
                    <a:pt x="3071415" y="12092183"/>
                  </a:lnTo>
                  <a:lnTo>
                    <a:pt x="0" y="12092183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ED817B0-D85F-DFCA-6DC6-9CF2F82F89DA}"/>
                </a:ext>
              </a:extLst>
            </p:cNvPr>
            <p:cNvSpPr/>
            <p:nvPr/>
          </p:nvSpPr>
          <p:spPr>
            <a:xfrm>
              <a:off x="2061168" y="3595790"/>
              <a:ext cx="5893971" cy="4137945"/>
            </a:xfrm>
            <a:custGeom>
              <a:avLst/>
              <a:gdLst>
                <a:gd name="connsiteX0" fmla="*/ 5647775 w 5893971"/>
                <a:gd name="connsiteY0" fmla="*/ 2690269 h 4137945"/>
                <a:gd name="connsiteX1" fmla="*/ 5631814 w 5893971"/>
                <a:gd name="connsiteY1" fmla="*/ 2265108 h 4137945"/>
                <a:gd name="connsiteX2" fmla="*/ 5647775 w 5893971"/>
                <a:gd name="connsiteY2" fmla="*/ 2249146 h 4137945"/>
                <a:gd name="connsiteX3" fmla="*/ 5660351 w 5893971"/>
                <a:gd name="connsiteY3" fmla="*/ 2218432 h 4137945"/>
                <a:gd name="connsiteX4" fmla="*/ 5660351 w 5893971"/>
                <a:gd name="connsiteY4" fmla="*/ 2218190 h 4137945"/>
                <a:gd name="connsiteX5" fmla="*/ 5660351 w 5893971"/>
                <a:gd name="connsiteY5" fmla="*/ 2217948 h 4137945"/>
                <a:gd name="connsiteX6" fmla="*/ 5629153 w 5893971"/>
                <a:gd name="connsiteY6" fmla="*/ 2176351 h 4137945"/>
                <a:gd name="connsiteX7" fmla="*/ 5619479 w 5893971"/>
                <a:gd name="connsiteY7" fmla="*/ 2173449 h 4137945"/>
                <a:gd name="connsiteX8" fmla="*/ 5602792 w 5893971"/>
                <a:gd name="connsiteY8" fmla="*/ 1689278 h 4137945"/>
                <a:gd name="connsiteX9" fmla="*/ 5608355 w 5893971"/>
                <a:gd name="connsiteY9" fmla="*/ 1685650 h 4137945"/>
                <a:gd name="connsiteX10" fmla="*/ 5631572 w 5893971"/>
                <a:gd name="connsiteY10" fmla="*/ 1642360 h 4137945"/>
                <a:gd name="connsiteX11" fmla="*/ 5631572 w 5893971"/>
                <a:gd name="connsiteY11" fmla="*/ 1642118 h 4137945"/>
                <a:gd name="connsiteX12" fmla="*/ 5631572 w 5893971"/>
                <a:gd name="connsiteY12" fmla="*/ 1637765 h 4137945"/>
                <a:gd name="connsiteX13" fmla="*/ 5631572 w 5893971"/>
                <a:gd name="connsiteY13" fmla="*/ 1637523 h 4137945"/>
                <a:gd name="connsiteX14" fmla="*/ 5602792 w 5893971"/>
                <a:gd name="connsiteY14" fmla="*/ 1591089 h 4137945"/>
                <a:gd name="connsiteX15" fmla="*/ 5576431 w 5893971"/>
                <a:gd name="connsiteY15" fmla="*/ 1054197 h 4137945"/>
                <a:gd name="connsiteX16" fmla="*/ 5599649 w 5893971"/>
                <a:gd name="connsiteY16" fmla="*/ 1038235 h 4137945"/>
                <a:gd name="connsiteX17" fmla="*/ 5618513 w 5893971"/>
                <a:gd name="connsiteY17" fmla="*/ 1002684 h 4137945"/>
                <a:gd name="connsiteX18" fmla="*/ 5618513 w 5893971"/>
                <a:gd name="connsiteY18" fmla="*/ 1002442 h 4137945"/>
                <a:gd name="connsiteX19" fmla="*/ 5618513 w 5893971"/>
                <a:gd name="connsiteY19" fmla="*/ 1002200 h 4137945"/>
                <a:gd name="connsiteX20" fmla="*/ 5599649 w 5893971"/>
                <a:gd name="connsiteY20" fmla="*/ 966649 h 4137945"/>
                <a:gd name="connsiteX21" fmla="*/ 5576431 w 5893971"/>
                <a:gd name="connsiteY21" fmla="*/ 950688 h 4137945"/>
                <a:gd name="connsiteX22" fmla="*/ 5576431 w 5893971"/>
                <a:gd name="connsiteY22" fmla="*/ 839923 h 4137945"/>
                <a:gd name="connsiteX23" fmla="*/ 5631814 w 5893971"/>
                <a:gd name="connsiteY23" fmla="*/ 813078 h 4137945"/>
                <a:gd name="connsiteX24" fmla="*/ 5631572 w 5893971"/>
                <a:gd name="connsiteY24" fmla="*/ 812837 h 4137945"/>
                <a:gd name="connsiteX25" fmla="*/ 5631814 w 5893971"/>
                <a:gd name="connsiteY25" fmla="*/ 812837 h 4137945"/>
                <a:gd name="connsiteX26" fmla="*/ 5593361 w 5893971"/>
                <a:gd name="connsiteY26" fmla="*/ 778253 h 4137945"/>
                <a:gd name="connsiteX27" fmla="*/ 5576431 w 5893971"/>
                <a:gd name="connsiteY27" fmla="*/ 773174 h 4137945"/>
                <a:gd name="connsiteX28" fmla="*/ 5567241 w 5893971"/>
                <a:gd name="connsiteY28" fmla="*/ 718276 h 4137945"/>
                <a:gd name="connsiteX29" fmla="*/ 5478727 w 5893971"/>
                <a:gd name="connsiteY29" fmla="*/ 627584 h 4137945"/>
                <a:gd name="connsiteX30" fmla="*/ 5478727 w 5893971"/>
                <a:gd name="connsiteY30" fmla="*/ 615008 h 4137945"/>
                <a:gd name="connsiteX31" fmla="*/ 5485740 w 5893971"/>
                <a:gd name="connsiteY31" fmla="*/ 604609 h 4137945"/>
                <a:gd name="connsiteX32" fmla="*/ 5478727 w 5893971"/>
                <a:gd name="connsiteY32" fmla="*/ 594210 h 4137945"/>
                <a:gd name="connsiteX33" fmla="*/ 5478727 w 5893971"/>
                <a:gd name="connsiteY33" fmla="*/ 580909 h 4137945"/>
                <a:gd name="connsiteX34" fmla="*/ 5485740 w 5893971"/>
                <a:gd name="connsiteY34" fmla="*/ 570509 h 4137945"/>
                <a:gd name="connsiteX35" fmla="*/ 5478727 w 5893971"/>
                <a:gd name="connsiteY35" fmla="*/ 560110 h 4137945"/>
                <a:gd name="connsiteX36" fmla="*/ 5478727 w 5893971"/>
                <a:gd name="connsiteY36" fmla="*/ 542697 h 4137945"/>
                <a:gd name="connsiteX37" fmla="*/ 5485740 w 5893971"/>
                <a:gd name="connsiteY37" fmla="*/ 532298 h 4137945"/>
                <a:gd name="connsiteX38" fmla="*/ 5474373 w 5893971"/>
                <a:gd name="connsiteY38" fmla="*/ 520931 h 4137945"/>
                <a:gd name="connsiteX39" fmla="*/ 5463006 w 5893971"/>
                <a:gd name="connsiteY39" fmla="*/ 532298 h 4137945"/>
                <a:gd name="connsiteX40" fmla="*/ 5470020 w 5893971"/>
                <a:gd name="connsiteY40" fmla="*/ 542697 h 4137945"/>
                <a:gd name="connsiteX41" fmla="*/ 5470020 w 5893971"/>
                <a:gd name="connsiteY41" fmla="*/ 560110 h 4137945"/>
                <a:gd name="connsiteX42" fmla="*/ 5463006 w 5893971"/>
                <a:gd name="connsiteY42" fmla="*/ 570509 h 4137945"/>
                <a:gd name="connsiteX43" fmla="*/ 5470020 w 5893971"/>
                <a:gd name="connsiteY43" fmla="*/ 580909 h 4137945"/>
                <a:gd name="connsiteX44" fmla="*/ 5470020 w 5893971"/>
                <a:gd name="connsiteY44" fmla="*/ 594210 h 4137945"/>
                <a:gd name="connsiteX45" fmla="*/ 5463006 w 5893971"/>
                <a:gd name="connsiteY45" fmla="*/ 604609 h 4137945"/>
                <a:gd name="connsiteX46" fmla="*/ 5470020 w 5893971"/>
                <a:gd name="connsiteY46" fmla="*/ 615008 h 4137945"/>
                <a:gd name="connsiteX47" fmla="*/ 5470020 w 5893971"/>
                <a:gd name="connsiteY47" fmla="*/ 627584 h 4137945"/>
                <a:gd name="connsiteX48" fmla="*/ 5381505 w 5893971"/>
                <a:gd name="connsiteY48" fmla="*/ 718276 h 4137945"/>
                <a:gd name="connsiteX49" fmla="*/ 5372315 w 5893971"/>
                <a:gd name="connsiteY49" fmla="*/ 773174 h 4137945"/>
                <a:gd name="connsiteX50" fmla="*/ 5355387 w 5893971"/>
                <a:gd name="connsiteY50" fmla="*/ 778253 h 4137945"/>
                <a:gd name="connsiteX51" fmla="*/ 5316933 w 5893971"/>
                <a:gd name="connsiteY51" fmla="*/ 812837 h 4137945"/>
                <a:gd name="connsiteX52" fmla="*/ 5317175 w 5893971"/>
                <a:gd name="connsiteY52" fmla="*/ 812837 h 4137945"/>
                <a:gd name="connsiteX53" fmla="*/ 5316933 w 5893971"/>
                <a:gd name="connsiteY53" fmla="*/ 813078 h 4137945"/>
                <a:gd name="connsiteX54" fmla="*/ 5372315 w 5893971"/>
                <a:gd name="connsiteY54" fmla="*/ 839923 h 4137945"/>
                <a:gd name="connsiteX55" fmla="*/ 5372315 w 5893971"/>
                <a:gd name="connsiteY55" fmla="*/ 950688 h 4137945"/>
                <a:gd name="connsiteX56" fmla="*/ 5349098 w 5893971"/>
                <a:gd name="connsiteY56" fmla="*/ 966649 h 4137945"/>
                <a:gd name="connsiteX57" fmla="*/ 5330235 w 5893971"/>
                <a:gd name="connsiteY57" fmla="*/ 1002200 h 4137945"/>
                <a:gd name="connsiteX58" fmla="*/ 5330235 w 5893971"/>
                <a:gd name="connsiteY58" fmla="*/ 1002442 h 4137945"/>
                <a:gd name="connsiteX59" fmla="*/ 5330235 w 5893971"/>
                <a:gd name="connsiteY59" fmla="*/ 1002684 h 4137945"/>
                <a:gd name="connsiteX60" fmla="*/ 5349098 w 5893971"/>
                <a:gd name="connsiteY60" fmla="*/ 1038235 h 4137945"/>
                <a:gd name="connsiteX61" fmla="*/ 5372315 w 5893971"/>
                <a:gd name="connsiteY61" fmla="*/ 1054197 h 4137945"/>
                <a:gd name="connsiteX62" fmla="*/ 5345954 w 5893971"/>
                <a:gd name="connsiteY62" fmla="*/ 1591089 h 4137945"/>
                <a:gd name="connsiteX63" fmla="*/ 5317175 w 5893971"/>
                <a:gd name="connsiteY63" fmla="*/ 1637523 h 4137945"/>
                <a:gd name="connsiteX64" fmla="*/ 5317175 w 5893971"/>
                <a:gd name="connsiteY64" fmla="*/ 1637765 h 4137945"/>
                <a:gd name="connsiteX65" fmla="*/ 5317175 w 5893971"/>
                <a:gd name="connsiteY65" fmla="*/ 1642118 h 4137945"/>
                <a:gd name="connsiteX66" fmla="*/ 5317175 w 5893971"/>
                <a:gd name="connsiteY66" fmla="*/ 1642360 h 4137945"/>
                <a:gd name="connsiteX67" fmla="*/ 5340392 w 5893971"/>
                <a:gd name="connsiteY67" fmla="*/ 1685650 h 4137945"/>
                <a:gd name="connsiteX68" fmla="*/ 5345954 w 5893971"/>
                <a:gd name="connsiteY68" fmla="*/ 1689278 h 4137945"/>
                <a:gd name="connsiteX69" fmla="*/ 5329267 w 5893971"/>
                <a:gd name="connsiteY69" fmla="*/ 2173449 h 4137945"/>
                <a:gd name="connsiteX70" fmla="*/ 5319593 w 5893971"/>
                <a:gd name="connsiteY70" fmla="*/ 2176351 h 4137945"/>
                <a:gd name="connsiteX71" fmla="*/ 5288395 w 5893971"/>
                <a:gd name="connsiteY71" fmla="*/ 2217948 h 4137945"/>
                <a:gd name="connsiteX72" fmla="*/ 5288395 w 5893971"/>
                <a:gd name="connsiteY72" fmla="*/ 2218190 h 4137945"/>
                <a:gd name="connsiteX73" fmla="*/ 5288395 w 5893971"/>
                <a:gd name="connsiteY73" fmla="*/ 2218432 h 4137945"/>
                <a:gd name="connsiteX74" fmla="*/ 5300972 w 5893971"/>
                <a:gd name="connsiteY74" fmla="*/ 2249146 h 4137945"/>
                <a:gd name="connsiteX75" fmla="*/ 5316933 w 5893971"/>
                <a:gd name="connsiteY75" fmla="*/ 2265108 h 4137945"/>
                <a:gd name="connsiteX76" fmla="*/ 5300972 w 5893971"/>
                <a:gd name="connsiteY76" fmla="*/ 2690269 h 4137945"/>
                <a:gd name="connsiteX77" fmla="*/ 4679675 w 5893971"/>
                <a:gd name="connsiteY77" fmla="*/ 2690269 h 4137945"/>
                <a:gd name="connsiteX78" fmla="*/ 4671694 w 5893971"/>
                <a:gd name="connsiteY78" fmla="*/ 2477205 h 4137945"/>
                <a:gd name="connsiteX79" fmla="*/ 4681368 w 5893971"/>
                <a:gd name="connsiteY79" fmla="*/ 2467531 h 4137945"/>
                <a:gd name="connsiteX80" fmla="*/ 4688865 w 5893971"/>
                <a:gd name="connsiteY80" fmla="*/ 2449393 h 4137945"/>
                <a:gd name="connsiteX81" fmla="*/ 4688865 w 5893971"/>
                <a:gd name="connsiteY81" fmla="*/ 2449393 h 4137945"/>
                <a:gd name="connsiteX82" fmla="*/ 4688865 w 5893971"/>
                <a:gd name="connsiteY82" fmla="*/ 2449393 h 4137945"/>
                <a:gd name="connsiteX83" fmla="*/ 4670243 w 5893971"/>
                <a:gd name="connsiteY83" fmla="*/ 2424725 h 4137945"/>
                <a:gd name="connsiteX84" fmla="*/ 4664439 w 5893971"/>
                <a:gd name="connsiteY84" fmla="*/ 2423032 h 4137945"/>
                <a:gd name="connsiteX85" fmla="*/ 4654523 w 5893971"/>
                <a:gd name="connsiteY85" fmla="*/ 2134996 h 4137945"/>
                <a:gd name="connsiteX86" fmla="*/ 4657909 w 5893971"/>
                <a:gd name="connsiteY86" fmla="*/ 2132819 h 4137945"/>
                <a:gd name="connsiteX87" fmla="*/ 4671694 w 5893971"/>
                <a:gd name="connsiteY87" fmla="*/ 2106942 h 4137945"/>
                <a:gd name="connsiteX88" fmla="*/ 4671694 w 5893971"/>
                <a:gd name="connsiteY88" fmla="*/ 2106700 h 4137945"/>
                <a:gd name="connsiteX89" fmla="*/ 4671694 w 5893971"/>
                <a:gd name="connsiteY89" fmla="*/ 2104040 h 4137945"/>
                <a:gd name="connsiteX90" fmla="*/ 4671694 w 5893971"/>
                <a:gd name="connsiteY90" fmla="*/ 2103798 h 4137945"/>
                <a:gd name="connsiteX91" fmla="*/ 4654523 w 5893971"/>
                <a:gd name="connsiteY91" fmla="*/ 2075986 h 4137945"/>
                <a:gd name="connsiteX92" fmla="*/ 4638804 w 5893971"/>
                <a:gd name="connsiteY92" fmla="*/ 1756511 h 4137945"/>
                <a:gd name="connsiteX93" fmla="*/ 4652589 w 5893971"/>
                <a:gd name="connsiteY93" fmla="*/ 1747079 h 4137945"/>
                <a:gd name="connsiteX94" fmla="*/ 4663713 w 5893971"/>
                <a:gd name="connsiteY94" fmla="*/ 1725796 h 4137945"/>
                <a:gd name="connsiteX95" fmla="*/ 4663713 w 5893971"/>
                <a:gd name="connsiteY95" fmla="*/ 1725796 h 4137945"/>
                <a:gd name="connsiteX96" fmla="*/ 4663713 w 5893971"/>
                <a:gd name="connsiteY96" fmla="*/ 1725796 h 4137945"/>
                <a:gd name="connsiteX97" fmla="*/ 4652589 w 5893971"/>
                <a:gd name="connsiteY97" fmla="*/ 1704514 h 4137945"/>
                <a:gd name="connsiteX98" fmla="*/ 4638804 w 5893971"/>
                <a:gd name="connsiteY98" fmla="*/ 1695082 h 4137945"/>
                <a:gd name="connsiteX99" fmla="*/ 4638804 w 5893971"/>
                <a:gd name="connsiteY99" fmla="*/ 1629059 h 4137945"/>
                <a:gd name="connsiteX100" fmla="*/ 4671694 w 5893971"/>
                <a:gd name="connsiteY100" fmla="*/ 1613097 h 4137945"/>
                <a:gd name="connsiteX101" fmla="*/ 4671694 w 5893971"/>
                <a:gd name="connsiteY101" fmla="*/ 1613097 h 4137945"/>
                <a:gd name="connsiteX102" fmla="*/ 4671694 w 5893971"/>
                <a:gd name="connsiteY102" fmla="*/ 1613097 h 4137945"/>
                <a:gd name="connsiteX103" fmla="*/ 4648719 w 5893971"/>
                <a:gd name="connsiteY103" fmla="*/ 1592541 h 4137945"/>
                <a:gd name="connsiteX104" fmla="*/ 4638562 w 5893971"/>
                <a:gd name="connsiteY104" fmla="*/ 1589638 h 4137945"/>
                <a:gd name="connsiteX105" fmla="*/ 4633000 w 5893971"/>
                <a:gd name="connsiteY105" fmla="*/ 1556990 h 4137945"/>
                <a:gd name="connsiteX106" fmla="*/ 4580277 w 5893971"/>
                <a:gd name="connsiteY106" fmla="*/ 1503058 h 4137945"/>
                <a:gd name="connsiteX107" fmla="*/ 4580277 w 5893971"/>
                <a:gd name="connsiteY107" fmla="*/ 1495561 h 4137945"/>
                <a:gd name="connsiteX108" fmla="*/ 4584389 w 5893971"/>
                <a:gd name="connsiteY108" fmla="*/ 1489273 h 4137945"/>
                <a:gd name="connsiteX109" fmla="*/ 4580277 w 5893971"/>
                <a:gd name="connsiteY109" fmla="*/ 1482985 h 4137945"/>
                <a:gd name="connsiteX110" fmla="*/ 4580277 w 5893971"/>
                <a:gd name="connsiteY110" fmla="*/ 1475246 h 4137945"/>
                <a:gd name="connsiteX111" fmla="*/ 4584389 w 5893971"/>
                <a:gd name="connsiteY111" fmla="*/ 1468959 h 4137945"/>
                <a:gd name="connsiteX112" fmla="*/ 4580277 w 5893971"/>
                <a:gd name="connsiteY112" fmla="*/ 1462671 h 4137945"/>
                <a:gd name="connsiteX113" fmla="*/ 4580277 w 5893971"/>
                <a:gd name="connsiteY113" fmla="*/ 1452029 h 4137945"/>
                <a:gd name="connsiteX114" fmla="*/ 4584389 w 5893971"/>
                <a:gd name="connsiteY114" fmla="*/ 1445741 h 4137945"/>
                <a:gd name="connsiteX115" fmla="*/ 4577617 w 5893971"/>
                <a:gd name="connsiteY115" fmla="*/ 1438970 h 4137945"/>
                <a:gd name="connsiteX116" fmla="*/ 4570846 w 5893971"/>
                <a:gd name="connsiteY116" fmla="*/ 1445741 h 4137945"/>
                <a:gd name="connsiteX117" fmla="*/ 4574957 w 5893971"/>
                <a:gd name="connsiteY117" fmla="*/ 1452029 h 4137945"/>
                <a:gd name="connsiteX118" fmla="*/ 4574957 w 5893971"/>
                <a:gd name="connsiteY118" fmla="*/ 1462429 h 4137945"/>
                <a:gd name="connsiteX119" fmla="*/ 4570846 w 5893971"/>
                <a:gd name="connsiteY119" fmla="*/ 1468717 h 4137945"/>
                <a:gd name="connsiteX120" fmla="*/ 4574957 w 5893971"/>
                <a:gd name="connsiteY120" fmla="*/ 1475005 h 4137945"/>
                <a:gd name="connsiteX121" fmla="*/ 4574957 w 5893971"/>
                <a:gd name="connsiteY121" fmla="*/ 1482744 h 4137945"/>
                <a:gd name="connsiteX122" fmla="*/ 4570846 w 5893971"/>
                <a:gd name="connsiteY122" fmla="*/ 1489031 h 4137945"/>
                <a:gd name="connsiteX123" fmla="*/ 4574957 w 5893971"/>
                <a:gd name="connsiteY123" fmla="*/ 1495319 h 4137945"/>
                <a:gd name="connsiteX124" fmla="*/ 4574957 w 5893971"/>
                <a:gd name="connsiteY124" fmla="*/ 1502816 h 4137945"/>
                <a:gd name="connsiteX125" fmla="*/ 4522235 w 5893971"/>
                <a:gd name="connsiteY125" fmla="*/ 1556748 h 4137945"/>
                <a:gd name="connsiteX126" fmla="*/ 4516672 w 5893971"/>
                <a:gd name="connsiteY126" fmla="*/ 1589397 h 4137945"/>
                <a:gd name="connsiteX127" fmla="*/ 4506515 w 5893971"/>
                <a:gd name="connsiteY127" fmla="*/ 1592299 h 4137945"/>
                <a:gd name="connsiteX128" fmla="*/ 4483540 w 5893971"/>
                <a:gd name="connsiteY128" fmla="*/ 1612855 h 4137945"/>
                <a:gd name="connsiteX129" fmla="*/ 4483540 w 5893971"/>
                <a:gd name="connsiteY129" fmla="*/ 1612855 h 4137945"/>
                <a:gd name="connsiteX130" fmla="*/ 4483540 w 5893971"/>
                <a:gd name="connsiteY130" fmla="*/ 1612855 h 4137945"/>
                <a:gd name="connsiteX131" fmla="*/ 4516431 w 5893971"/>
                <a:gd name="connsiteY131" fmla="*/ 1628817 h 4137945"/>
                <a:gd name="connsiteX132" fmla="*/ 4516431 w 5893971"/>
                <a:gd name="connsiteY132" fmla="*/ 1694840 h 4137945"/>
                <a:gd name="connsiteX133" fmla="*/ 4502646 w 5893971"/>
                <a:gd name="connsiteY133" fmla="*/ 1704272 h 4137945"/>
                <a:gd name="connsiteX134" fmla="*/ 4491521 w 5893971"/>
                <a:gd name="connsiteY134" fmla="*/ 1725555 h 4137945"/>
                <a:gd name="connsiteX135" fmla="*/ 4491521 w 5893971"/>
                <a:gd name="connsiteY135" fmla="*/ 1725555 h 4137945"/>
                <a:gd name="connsiteX136" fmla="*/ 4491521 w 5893971"/>
                <a:gd name="connsiteY136" fmla="*/ 1725555 h 4137945"/>
                <a:gd name="connsiteX137" fmla="*/ 4502646 w 5893971"/>
                <a:gd name="connsiteY137" fmla="*/ 1746837 h 4137945"/>
                <a:gd name="connsiteX138" fmla="*/ 4516431 w 5893971"/>
                <a:gd name="connsiteY138" fmla="*/ 1756269 h 4137945"/>
                <a:gd name="connsiteX139" fmla="*/ 4500711 w 5893971"/>
                <a:gd name="connsiteY139" fmla="*/ 2075744 h 4137945"/>
                <a:gd name="connsiteX140" fmla="*/ 4483540 w 5893971"/>
                <a:gd name="connsiteY140" fmla="*/ 2103556 h 4137945"/>
                <a:gd name="connsiteX141" fmla="*/ 4483540 w 5893971"/>
                <a:gd name="connsiteY141" fmla="*/ 2103798 h 4137945"/>
                <a:gd name="connsiteX142" fmla="*/ 4483540 w 5893971"/>
                <a:gd name="connsiteY142" fmla="*/ 2106458 h 4137945"/>
                <a:gd name="connsiteX143" fmla="*/ 4483540 w 5893971"/>
                <a:gd name="connsiteY143" fmla="*/ 2106700 h 4137945"/>
                <a:gd name="connsiteX144" fmla="*/ 4497325 w 5893971"/>
                <a:gd name="connsiteY144" fmla="*/ 2132577 h 4137945"/>
                <a:gd name="connsiteX145" fmla="*/ 4500711 w 5893971"/>
                <a:gd name="connsiteY145" fmla="*/ 2134754 h 4137945"/>
                <a:gd name="connsiteX146" fmla="*/ 4490795 w 5893971"/>
                <a:gd name="connsiteY146" fmla="*/ 2422790 h 4137945"/>
                <a:gd name="connsiteX147" fmla="*/ 4484991 w 5893971"/>
                <a:gd name="connsiteY147" fmla="*/ 2424483 h 4137945"/>
                <a:gd name="connsiteX148" fmla="*/ 4466369 w 5893971"/>
                <a:gd name="connsiteY148" fmla="*/ 2449151 h 4137945"/>
                <a:gd name="connsiteX149" fmla="*/ 4466369 w 5893971"/>
                <a:gd name="connsiteY149" fmla="*/ 2449151 h 4137945"/>
                <a:gd name="connsiteX150" fmla="*/ 4466369 w 5893971"/>
                <a:gd name="connsiteY150" fmla="*/ 2449151 h 4137945"/>
                <a:gd name="connsiteX151" fmla="*/ 4473866 w 5893971"/>
                <a:gd name="connsiteY151" fmla="*/ 2467289 h 4137945"/>
                <a:gd name="connsiteX152" fmla="*/ 4483540 w 5893971"/>
                <a:gd name="connsiteY152" fmla="*/ 2476963 h 4137945"/>
                <a:gd name="connsiteX153" fmla="*/ 4475559 w 5893971"/>
                <a:gd name="connsiteY153" fmla="*/ 2690027 h 4137945"/>
                <a:gd name="connsiteX154" fmla="*/ 4311589 w 5893971"/>
                <a:gd name="connsiteY154" fmla="*/ 2690027 h 4137945"/>
                <a:gd name="connsiteX155" fmla="*/ 4311589 w 5893971"/>
                <a:gd name="connsiteY155" fmla="*/ 1843091 h 4137945"/>
                <a:gd name="connsiteX156" fmla="*/ 4311589 w 5893971"/>
                <a:gd name="connsiteY156" fmla="*/ 1743209 h 4137945"/>
                <a:gd name="connsiteX157" fmla="*/ 4311589 w 5893971"/>
                <a:gd name="connsiteY157" fmla="*/ 1562552 h 4137945"/>
                <a:gd name="connsiteX158" fmla="*/ 4318361 w 5893971"/>
                <a:gd name="connsiteY158" fmla="*/ 1562552 h 4137945"/>
                <a:gd name="connsiteX159" fmla="*/ 4323439 w 5893971"/>
                <a:gd name="connsiteY159" fmla="*/ 1557473 h 4137945"/>
                <a:gd name="connsiteX160" fmla="*/ 4318361 w 5893971"/>
                <a:gd name="connsiteY160" fmla="*/ 1552395 h 4137945"/>
                <a:gd name="connsiteX161" fmla="*/ 4311589 w 5893971"/>
                <a:gd name="connsiteY161" fmla="*/ 1552395 h 4137945"/>
                <a:gd name="connsiteX162" fmla="*/ 4311589 w 5893971"/>
                <a:gd name="connsiteY162" fmla="*/ 1550702 h 4137945"/>
                <a:gd name="connsiteX163" fmla="*/ 4298529 w 5893971"/>
                <a:gd name="connsiteY163" fmla="*/ 1534740 h 4137945"/>
                <a:gd name="connsiteX164" fmla="*/ 4298529 w 5893971"/>
                <a:gd name="connsiteY164" fmla="*/ 1495561 h 4137945"/>
                <a:gd name="connsiteX165" fmla="*/ 4295869 w 5893971"/>
                <a:gd name="connsiteY165" fmla="*/ 1492901 h 4137945"/>
                <a:gd name="connsiteX166" fmla="*/ 4293209 w 5893971"/>
                <a:gd name="connsiteY166" fmla="*/ 1495561 h 4137945"/>
                <a:gd name="connsiteX167" fmla="*/ 4293209 w 5893971"/>
                <a:gd name="connsiteY167" fmla="*/ 1534498 h 4137945"/>
                <a:gd name="connsiteX168" fmla="*/ 4279424 w 5893971"/>
                <a:gd name="connsiteY168" fmla="*/ 1550460 h 4137945"/>
                <a:gd name="connsiteX169" fmla="*/ 4279424 w 5893971"/>
                <a:gd name="connsiteY169" fmla="*/ 1552153 h 4137945"/>
                <a:gd name="connsiteX170" fmla="*/ 4272652 w 5893971"/>
                <a:gd name="connsiteY170" fmla="*/ 1552153 h 4137945"/>
                <a:gd name="connsiteX171" fmla="*/ 4267573 w 5893971"/>
                <a:gd name="connsiteY171" fmla="*/ 1557231 h 4137945"/>
                <a:gd name="connsiteX172" fmla="*/ 4272652 w 5893971"/>
                <a:gd name="connsiteY172" fmla="*/ 1562310 h 4137945"/>
                <a:gd name="connsiteX173" fmla="*/ 4279424 w 5893971"/>
                <a:gd name="connsiteY173" fmla="*/ 1562310 h 4137945"/>
                <a:gd name="connsiteX174" fmla="*/ 4279424 w 5893971"/>
                <a:gd name="connsiteY174" fmla="*/ 1735954 h 4137945"/>
                <a:gd name="connsiteX175" fmla="*/ 4248710 w 5893971"/>
                <a:gd name="connsiteY175" fmla="*/ 1729424 h 4137945"/>
                <a:gd name="connsiteX176" fmla="*/ 4248710 w 5893971"/>
                <a:gd name="connsiteY176" fmla="*/ 1416962 h 4137945"/>
                <a:gd name="connsiteX177" fmla="*/ 4255481 w 5893971"/>
                <a:gd name="connsiteY177" fmla="*/ 1416962 h 4137945"/>
                <a:gd name="connsiteX178" fmla="*/ 4260560 w 5893971"/>
                <a:gd name="connsiteY178" fmla="*/ 1411883 h 4137945"/>
                <a:gd name="connsiteX179" fmla="*/ 4255481 w 5893971"/>
                <a:gd name="connsiteY179" fmla="*/ 1406805 h 4137945"/>
                <a:gd name="connsiteX180" fmla="*/ 4248710 w 5893971"/>
                <a:gd name="connsiteY180" fmla="*/ 1406805 h 4137945"/>
                <a:gd name="connsiteX181" fmla="*/ 4248710 w 5893971"/>
                <a:gd name="connsiteY181" fmla="*/ 1405112 h 4137945"/>
                <a:gd name="connsiteX182" fmla="*/ 4235650 w 5893971"/>
                <a:gd name="connsiteY182" fmla="*/ 1389150 h 4137945"/>
                <a:gd name="connsiteX183" fmla="*/ 4235650 w 5893971"/>
                <a:gd name="connsiteY183" fmla="*/ 1349971 h 4137945"/>
                <a:gd name="connsiteX184" fmla="*/ 4232990 w 5893971"/>
                <a:gd name="connsiteY184" fmla="*/ 1347311 h 4137945"/>
                <a:gd name="connsiteX185" fmla="*/ 4230329 w 5893971"/>
                <a:gd name="connsiteY185" fmla="*/ 1349971 h 4137945"/>
                <a:gd name="connsiteX186" fmla="*/ 4230329 w 5893971"/>
                <a:gd name="connsiteY186" fmla="*/ 1388908 h 4137945"/>
                <a:gd name="connsiteX187" fmla="*/ 4216544 w 5893971"/>
                <a:gd name="connsiteY187" fmla="*/ 1404870 h 4137945"/>
                <a:gd name="connsiteX188" fmla="*/ 4216544 w 5893971"/>
                <a:gd name="connsiteY188" fmla="*/ 1406563 h 4137945"/>
                <a:gd name="connsiteX189" fmla="*/ 4209773 w 5893971"/>
                <a:gd name="connsiteY189" fmla="*/ 1406563 h 4137945"/>
                <a:gd name="connsiteX190" fmla="*/ 4204694 w 5893971"/>
                <a:gd name="connsiteY190" fmla="*/ 1411641 h 4137945"/>
                <a:gd name="connsiteX191" fmla="*/ 4209773 w 5893971"/>
                <a:gd name="connsiteY191" fmla="*/ 1416720 h 4137945"/>
                <a:gd name="connsiteX192" fmla="*/ 4216544 w 5893971"/>
                <a:gd name="connsiteY192" fmla="*/ 1416720 h 4137945"/>
                <a:gd name="connsiteX193" fmla="*/ 4216544 w 5893971"/>
                <a:gd name="connsiteY193" fmla="*/ 1586736 h 4137945"/>
                <a:gd name="connsiteX194" fmla="*/ 4152698 w 5893971"/>
                <a:gd name="connsiteY194" fmla="*/ 1586736 h 4137945"/>
                <a:gd name="connsiteX195" fmla="*/ 4123918 w 5893971"/>
                <a:gd name="connsiteY195" fmla="*/ 1625673 h 4137945"/>
                <a:gd name="connsiteX196" fmla="*/ 4123918 w 5893971"/>
                <a:gd name="connsiteY196" fmla="*/ 1591815 h 4137945"/>
                <a:gd name="connsiteX197" fmla="*/ 4130690 w 5893971"/>
                <a:gd name="connsiteY197" fmla="*/ 1591815 h 4137945"/>
                <a:gd name="connsiteX198" fmla="*/ 4135769 w 5893971"/>
                <a:gd name="connsiteY198" fmla="*/ 1586736 h 4137945"/>
                <a:gd name="connsiteX199" fmla="*/ 4130690 w 5893971"/>
                <a:gd name="connsiteY199" fmla="*/ 1581658 h 4137945"/>
                <a:gd name="connsiteX200" fmla="*/ 4123918 w 5893971"/>
                <a:gd name="connsiteY200" fmla="*/ 1581658 h 4137945"/>
                <a:gd name="connsiteX201" fmla="*/ 4123918 w 5893971"/>
                <a:gd name="connsiteY201" fmla="*/ 1579965 h 4137945"/>
                <a:gd name="connsiteX202" fmla="*/ 4110859 w 5893971"/>
                <a:gd name="connsiteY202" fmla="*/ 1564003 h 4137945"/>
                <a:gd name="connsiteX203" fmla="*/ 4110859 w 5893971"/>
                <a:gd name="connsiteY203" fmla="*/ 1524824 h 4137945"/>
                <a:gd name="connsiteX204" fmla="*/ 4108198 w 5893971"/>
                <a:gd name="connsiteY204" fmla="*/ 1522164 h 4137945"/>
                <a:gd name="connsiteX205" fmla="*/ 4105538 w 5893971"/>
                <a:gd name="connsiteY205" fmla="*/ 1524824 h 4137945"/>
                <a:gd name="connsiteX206" fmla="*/ 4105538 w 5893971"/>
                <a:gd name="connsiteY206" fmla="*/ 1563761 h 4137945"/>
                <a:gd name="connsiteX207" fmla="*/ 4091753 w 5893971"/>
                <a:gd name="connsiteY207" fmla="*/ 1579723 h 4137945"/>
                <a:gd name="connsiteX208" fmla="*/ 4091753 w 5893971"/>
                <a:gd name="connsiteY208" fmla="*/ 1581416 h 4137945"/>
                <a:gd name="connsiteX209" fmla="*/ 4084981 w 5893971"/>
                <a:gd name="connsiteY209" fmla="*/ 1581416 h 4137945"/>
                <a:gd name="connsiteX210" fmla="*/ 4079903 w 5893971"/>
                <a:gd name="connsiteY210" fmla="*/ 1586495 h 4137945"/>
                <a:gd name="connsiteX211" fmla="*/ 4084981 w 5893971"/>
                <a:gd name="connsiteY211" fmla="*/ 1591573 h 4137945"/>
                <a:gd name="connsiteX212" fmla="*/ 4091753 w 5893971"/>
                <a:gd name="connsiteY212" fmla="*/ 1591573 h 4137945"/>
                <a:gd name="connsiteX213" fmla="*/ 4091753 w 5893971"/>
                <a:gd name="connsiteY213" fmla="*/ 1669447 h 4137945"/>
                <a:gd name="connsiteX214" fmla="*/ 4074824 w 5893971"/>
                <a:gd name="connsiteY214" fmla="*/ 1692664 h 4137945"/>
                <a:gd name="connsiteX215" fmla="*/ 4023795 w 5893971"/>
                <a:gd name="connsiteY215" fmla="*/ 1681781 h 4137945"/>
                <a:gd name="connsiteX216" fmla="*/ 4023795 w 5893971"/>
                <a:gd name="connsiteY216" fmla="*/ 1475730 h 4137945"/>
                <a:gd name="connsiteX217" fmla="*/ 4030566 w 5893971"/>
                <a:gd name="connsiteY217" fmla="*/ 1475730 h 4137945"/>
                <a:gd name="connsiteX218" fmla="*/ 4035645 w 5893971"/>
                <a:gd name="connsiteY218" fmla="*/ 1470651 h 4137945"/>
                <a:gd name="connsiteX219" fmla="*/ 4030566 w 5893971"/>
                <a:gd name="connsiteY219" fmla="*/ 1465573 h 4137945"/>
                <a:gd name="connsiteX220" fmla="*/ 4023795 w 5893971"/>
                <a:gd name="connsiteY220" fmla="*/ 1465573 h 4137945"/>
                <a:gd name="connsiteX221" fmla="*/ 4023795 w 5893971"/>
                <a:gd name="connsiteY221" fmla="*/ 1463880 h 4137945"/>
                <a:gd name="connsiteX222" fmla="*/ 4010735 w 5893971"/>
                <a:gd name="connsiteY222" fmla="*/ 1447918 h 4137945"/>
                <a:gd name="connsiteX223" fmla="*/ 4010735 w 5893971"/>
                <a:gd name="connsiteY223" fmla="*/ 1408739 h 4137945"/>
                <a:gd name="connsiteX224" fmla="*/ 4008075 w 5893971"/>
                <a:gd name="connsiteY224" fmla="*/ 1406079 h 4137945"/>
                <a:gd name="connsiteX225" fmla="*/ 4005415 w 5893971"/>
                <a:gd name="connsiteY225" fmla="*/ 1408739 h 4137945"/>
                <a:gd name="connsiteX226" fmla="*/ 4005415 w 5893971"/>
                <a:gd name="connsiteY226" fmla="*/ 1447676 h 4137945"/>
                <a:gd name="connsiteX227" fmla="*/ 3991630 w 5893971"/>
                <a:gd name="connsiteY227" fmla="*/ 1463638 h 4137945"/>
                <a:gd name="connsiteX228" fmla="*/ 3991630 w 5893971"/>
                <a:gd name="connsiteY228" fmla="*/ 1465331 h 4137945"/>
                <a:gd name="connsiteX229" fmla="*/ 3984858 w 5893971"/>
                <a:gd name="connsiteY229" fmla="*/ 1465331 h 4137945"/>
                <a:gd name="connsiteX230" fmla="*/ 3979780 w 5893971"/>
                <a:gd name="connsiteY230" fmla="*/ 1470410 h 4137945"/>
                <a:gd name="connsiteX231" fmla="*/ 3984858 w 5893971"/>
                <a:gd name="connsiteY231" fmla="*/ 1475488 h 4137945"/>
                <a:gd name="connsiteX232" fmla="*/ 3991630 w 5893971"/>
                <a:gd name="connsiteY232" fmla="*/ 1475488 h 4137945"/>
                <a:gd name="connsiteX233" fmla="*/ 3991630 w 5893971"/>
                <a:gd name="connsiteY233" fmla="*/ 1675009 h 4137945"/>
                <a:gd name="connsiteX234" fmla="*/ 3920528 w 5893971"/>
                <a:gd name="connsiteY234" fmla="*/ 1675009 h 4137945"/>
                <a:gd name="connsiteX235" fmla="*/ 3920528 w 5893971"/>
                <a:gd name="connsiteY235" fmla="*/ 1533531 h 4137945"/>
                <a:gd name="connsiteX236" fmla="*/ 3961157 w 5893971"/>
                <a:gd name="connsiteY236" fmla="*/ 1533531 h 4137945"/>
                <a:gd name="connsiteX237" fmla="*/ 3980021 w 5893971"/>
                <a:gd name="connsiteY237" fmla="*/ 1486613 h 4137945"/>
                <a:gd name="connsiteX238" fmla="*/ 3920770 w 5893971"/>
                <a:gd name="connsiteY238" fmla="*/ 1471619 h 4137945"/>
                <a:gd name="connsiteX239" fmla="*/ 3920770 w 5893971"/>
                <a:gd name="connsiteY239" fmla="*/ 1417204 h 4137945"/>
                <a:gd name="connsiteX240" fmla="*/ 3910612 w 5893971"/>
                <a:gd name="connsiteY240" fmla="*/ 1417204 h 4137945"/>
                <a:gd name="connsiteX241" fmla="*/ 3887879 w 5893971"/>
                <a:gd name="connsiteY241" fmla="*/ 1322885 h 4137945"/>
                <a:gd name="connsiteX242" fmla="*/ 3837092 w 5893971"/>
                <a:gd name="connsiteY242" fmla="*/ 1274516 h 4137945"/>
                <a:gd name="connsiteX243" fmla="*/ 3773003 w 5893971"/>
                <a:gd name="connsiteY243" fmla="*/ 1228566 h 4137945"/>
                <a:gd name="connsiteX244" fmla="*/ 3718347 w 5893971"/>
                <a:gd name="connsiteY244" fmla="*/ 1183583 h 4137945"/>
                <a:gd name="connsiteX245" fmla="*/ 3718347 w 5893971"/>
                <a:gd name="connsiteY245" fmla="*/ 1169556 h 4137945"/>
                <a:gd name="connsiteX246" fmla="*/ 3727778 w 5893971"/>
                <a:gd name="connsiteY246" fmla="*/ 1157706 h 4137945"/>
                <a:gd name="connsiteX247" fmla="*/ 3718347 w 5893971"/>
                <a:gd name="connsiteY247" fmla="*/ 1145855 h 4137945"/>
                <a:gd name="connsiteX248" fmla="*/ 3718347 w 5893971"/>
                <a:gd name="connsiteY248" fmla="*/ 1127959 h 4137945"/>
                <a:gd name="connsiteX249" fmla="*/ 3723183 w 5893971"/>
                <a:gd name="connsiteY249" fmla="*/ 1120945 h 4137945"/>
                <a:gd name="connsiteX250" fmla="*/ 3718347 w 5893971"/>
                <a:gd name="connsiteY250" fmla="*/ 1113932 h 4137945"/>
                <a:gd name="connsiteX251" fmla="*/ 3718347 w 5893971"/>
                <a:gd name="connsiteY251" fmla="*/ 1097245 h 4137945"/>
                <a:gd name="connsiteX252" fmla="*/ 3719798 w 5893971"/>
                <a:gd name="connsiteY252" fmla="*/ 1094101 h 4137945"/>
                <a:gd name="connsiteX253" fmla="*/ 3715444 w 5893971"/>
                <a:gd name="connsiteY253" fmla="*/ 1089748 h 4137945"/>
                <a:gd name="connsiteX254" fmla="*/ 3711091 w 5893971"/>
                <a:gd name="connsiteY254" fmla="*/ 1094101 h 4137945"/>
                <a:gd name="connsiteX255" fmla="*/ 3712542 w 5893971"/>
                <a:gd name="connsiteY255" fmla="*/ 1097245 h 4137945"/>
                <a:gd name="connsiteX256" fmla="*/ 3712542 w 5893971"/>
                <a:gd name="connsiteY256" fmla="*/ 1113932 h 4137945"/>
                <a:gd name="connsiteX257" fmla="*/ 3707705 w 5893971"/>
                <a:gd name="connsiteY257" fmla="*/ 1120945 h 4137945"/>
                <a:gd name="connsiteX258" fmla="*/ 3712542 w 5893971"/>
                <a:gd name="connsiteY258" fmla="*/ 1127959 h 4137945"/>
                <a:gd name="connsiteX259" fmla="*/ 3712542 w 5893971"/>
                <a:gd name="connsiteY259" fmla="*/ 1145855 h 4137945"/>
                <a:gd name="connsiteX260" fmla="*/ 3703110 w 5893971"/>
                <a:gd name="connsiteY260" fmla="*/ 1157706 h 4137945"/>
                <a:gd name="connsiteX261" fmla="*/ 3712542 w 5893971"/>
                <a:gd name="connsiteY261" fmla="*/ 1169556 h 4137945"/>
                <a:gd name="connsiteX262" fmla="*/ 3712542 w 5893971"/>
                <a:gd name="connsiteY262" fmla="*/ 1183583 h 4137945"/>
                <a:gd name="connsiteX263" fmla="*/ 3657886 w 5893971"/>
                <a:gd name="connsiteY263" fmla="*/ 1228566 h 4137945"/>
                <a:gd name="connsiteX264" fmla="*/ 3593797 w 5893971"/>
                <a:gd name="connsiteY264" fmla="*/ 1274516 h 4137945"/>
                <a:gd name="connsiteX265" fmla="*/ 3543010 w 5893971"/>
                <a:gd name="connsiteY265" fmla="*/ 1322885 h 4137945"/>
                <a:gd name="connsiteX266" fmla="*/ 3532610 w 5893971"/>
                <a:gd name="connsiteY266" fmla="*/ 862656 h 4137945"/>
                <a:gd name="connsiteX267" fmla="*/ 3267792 w 5893971"/>
                <a:gd name="connsiteY267" fmla="*/ 566156 h 4137945"/>
                <a:gd name="connsiteX268" fmla="*/ 3158962 w 5893971"/>
                <a:gd name="connsiteY268" fmla="*/ 480301 h 4137945"/>
                <a:gd name="connsiteX269" fmla="*/ 3017725 w 5893971"/>
                <a:gd name="connsiteY269" fmla="*/ 361073 h 4137945"/>
                <a:gd name="connsiteX270" fmla="*/ 2957506 w 5893971"/>
                <a:gd name="connsiteY270" fmla="*/ 291663 h 4137945"/>
                <a:gd name="connsiteX271" fmla="*/ 2979514 w 5893971"/>
                <a:gd name="connsiteY271" fmla="*/ 261191 h 4137945"/>
                <a:gd name="connsiteX272" fmla="*/ 2956539 w 5893971"/>
                <a:gd name="connsiteY272" fmla="*/ 230477 h 4137945"/>
                <a:gd name="connsiteX273" fmla="*/ 2983625 w 5893971"/>
                <a:gd name="connsiteY273" fmla="*/ 195652 h 4137945"/>
                <a:gd name="connsiteX274" fmla="*/ 2954362 w 5893971"/>
                <a:gd name="connsiteY274" fmla="*/ 149943 h 4137945"/>
                <a:gd name="connsiteX275" fmla="*/ 2954362 w 5893971"/>
                <a:gd name="connsiteY275" fmla="*/ 127210 h 4137945"/>
                <a:gd name="connsiteX276" fmla="*/ 2965245 w 5893971"/>
                <a:gd name="connsiteY276" fmla="*/ 110764 h 4137945"/>
                <a:gd name="connsiteX277" fmla="*/ 2954362 w 5893971"/>
                <a:gd name="connsiteY277" fmla="*/ 94319 h 4137945"/>
                <a:gd name="connsiteX278" fmla="*/ 2954362 w 5893971"/>
                <a:gd name="connsiteY278" fmla="*/ 73037 h 4137945"/>
                <a:gd name="connsiteX279" fmla="*/ 2990155 w 5893971"/>
                <a:gd name="connsiteY279" fmla="*/ 41597 h 4137945"/>
                <a:gd name="connsiteX280" fmla="*/ 2989430 w 5893971"/>
                <a:gd name="connsiteY280" fmla="*/ 35793 h 4137945"/>
                <a:gd name="connsiteX281" fmla="*/ 2954362 w 5893971"/>
                <a:gd name="connsiteY281" fmla="*/ 61428 h 4137945"/>
                <a:gd name="connsiteX282" fmla="*/ 2954362 w 5893971"/>
                <a:gd name="connsiteY282" fmla="*/ 46434 h 4137945"/>
                <a:gd name="connsiteX283" fmla="*/ 2949767 w 5893971"/>
                <a:gd name="connsiteY283" fmla="*/ 40146 h 4137945"/>
                <a:gd name="connsiteX284" fmla="*/ 2949767 w 5893971"/>
                <a:gd name="connsiteY284" fmla="*/ 2177 h 4137945"/>
                <a:gd name="connsiteX285" fmla="*/ 2947591 w 5893971"/>
                <a:gd name="connsiteY285" fmla="*/ 0 h 4137945"/>
                <a:gd name="connsiteX286" fmla="*/ 2945414 w 5893971"/>
                <a:gd name="connsiteY286" fmla="*/ 2177 h 4137945"/>
                <a:gd name="connsiteX287" fmla="*/ 2945414 w 5893971"/>
                <a:gd name="connsiteY287" fmla="*/ 40146 h 4137945"/>
                <a:gd name="connsiteX288" fmla="*/ 2940819 w 5893971"/>
                <a:gd name="connsiteY288" fmla="*/ 46434 h 4137945"/>
                <a:gd name="connsiteX289" fmla="*/ 2940819 w 5893971"/>
                <a:gd name="connsiteY289" fmla="*/ 61428 h 4137945"/>
                <a:gd name="connsiteX290" fmla="*/ 2905752 w 5893971"/>
                <a:gd name="connsiteY290" fmla="*/ 35793 h 4137945"/>
                <a:gd name="connsiteX291" fmla="*/ 2905026 w 5893971"/>
                <a:gd name="connsiteY291" fmla="*/ 41597 h 4137945"/>
                <a:gd name="connsiteX292" fmla="*/ 2940819 w 5893971"/>
                <a:gd name="connsiteY292" fmla="*/ 73037 h 4137945"/>
                <a:gd name="connsiteX293" fmla="*/ 2940819 w 5893971"/>
                <a:gd name="connsiteY293" fmla="*/ 95286 h 4137945"/>
                <a:gd name="connsiteX294" fmla="*/ 2929936 w 5893971"/>
                <a:gd name="connsiteY294" fmla="*/ 111732 h 4137945"/>
                <a:gd name="connsiteX295" fmla="*/ 2940819 w 5893971"/>
                <a:gd name="connsiteY295" fmla="*/ 128177 h 4137945"/>
                <a:gd name="connsiteX296" fmla="*/ 2940819 w 5893971"/>
                <a:gd name="connsiteY296" fmla="*/ 150910 h 4137945"/>
                <a:gd name="connsiteX297" fmla="*/ 2911556 w 5893971"/>
                <a:gd name="connsiteY297" fmla="*/ 196619 h 4137945"/>
                <a:gd name="connsiteX298" fmla="*/ 2938642 w 5893971"/>
                <a:gd name="connsiteY298" fmla="*/ 231444 h 4137945"/>
                <a:gd name="connsiteX299" fmla="*/ 2915667 w 5893971"/>
                <a:gd name="connsiteY299" fmla="*/ 262159 h 4137945"/>
                <a:gd name="connsiteX300" fmla="*/ 2937675 w 5893971"/>
                <a:gd name="connsiteY300" fmla="*/ 292631 h 4137945"/>
                <a:gd name="connsiteX301" fmla="*/ 2877456 w 5893971"/>
                <a:gd name="connsiteY301" fmla="*/ 362040 h 4137945"/>
                <a:gd name="connsiteX302" fmla="*/ 2736219 w 5893971"/>
                <a:gd name="connsiteY302" fmla="*/ 481269 h 4137945"/>
                <a:gd name="connsiteX303" fmla="*/ 2627390 w 5893971"/>
                <a:gd name="connsiteY303" fmla="*/ 567123 h 4137945"/>
                <a:gd name="connsiteX304" fmla="*/ 2362571 w 5893971"/>
                <a:gd name="connsiteY304" fmla="*/ 863624 h 4137945"/>
                <a:gd name="connsiteX305" fmla="*/ 2352172 w 5893971"/>
                <a:gd name="connsiteY305" fmla="*/ 1323852 h 4137945"/>
                <a:gd name="connsiteX306" fmla="*/ 2301384 w 5893971"/>
                <a:gd name="connsiteY306" fmla="*/ 1275484 h 4137945"/>
                <a:gd name="connsiteX307" fmla="*/ 2237296 w 5893971"/>
                <a:gd name="connsiteY307" fmla="*/ 1229533 h 4137945"/>
                <a:gd name="connsiteX308" fmla="*/ 2182639 w 5893971"/>
                <a:gd name="connsiteY308" fmla="*/ 1184550 h 4137945"/>
                <a:gd name="connsiteX309" fmla="*/ 2182639 w 5893971"/>
                <a:gd name="connsiteY309" fmla="*/ 1170523 h 4137945"/>
                <a:gd name="connsiteX310" fmla="*/ 2192071 w 5893971"/>
                <a:gd name="connsiteY310" fmla="*/ 1158673 h 4137945"/>
                <a:gd name="connsiteX311" fmla="*/ 2182639 w 5893971"/>
                <a:gd name="connsiteY311" fmla="*/ 1146823 h 4137945"/>
                <a:gd name="connsiteX312" fmla="*/ 2182639 w 5893971"/>
                <a:gd name="connsiteY312" fmla="*/ 1128926 h 4137945"/>
                <a:gd name="connsiteX313" fmla="*/ 2187476 w 5893971"/>
                <a:gd name="connsiteY313" fmla="*/ 1121913 h 4137945"/>
                <a:gd name="connsiteX314" fmla="*/ 2182639 w 5893971"/>
                <a:gd name="connsiteY314" fmla="*/ 1114899 h 4137945"/>
                <a:gd name="connsiteX315" fmla="*/ 2182639 w 5893971"/>
                <a:gd name="connsiteY315" fmla="*/ 1098212 h 4137945"/>
                <a:gd name="connsiteX316" fmla="*/ 2184090 w 5893971"/>
                <a:gd name="connsiteY316" fmla="*/ 1095068 h 4137945"/>
                <a:gd name="connsiteX317" fmla="*/ 2179737 w 5893971"/>
                <a:gd name="connsiteY317" fmla="*/ 1090715 h 4137945"/>
                <a:gd name="connsiteX318" fmla="*/ 2175384 w 5893971"/>
                <a:gd name="connsiteY318" fmla="*/ 1095068 h 4137945"/>
                <a:gd name="connsiteX319" fmla="*/ 2176835 w 5893971"/>
                <a:gd name="connsiteY319" fmla="*/ 1098212 h 4137945"/>
                <a:gd name="connsiteX320" fmla="*/ 2176835 w 5893971"/>
                <a:gd name="connsiteY320" fmla="*/ 1114899 h 4137945"/>
                <a:gd name="connsiteX321" fmla="*/ 2171998 w 5893971"/>
                <a:gd name="connsiteY321" fmla="*/ 1121913 h 4137945"/>
                <a:gd name="connsiteX322" fmla="*/ 2176835 w 5893971"/>
                <a:gd name="connsiteY322" fmla="*/ 1128926 h 4137945"/>
                <a:gd name="connsiteX323" fmla="*/ 2176835 w 5893971"/>
                <a:gd name="connsiteY323" fmla="*/ 1146823 h 4137945"/>
                <a:gd name="connsiteX324" fmla="*/ 2167403 w 5893971"/>
                <a:gd name="connsiteY324" fmla="*/ 1158673 h 4137945"/>
                <a:gd name="connsiteX325" fmla="*/ 2176835 w 5893971"/>
                <a:gd name="connsiteY325" fmla="*/ 1170523 h 4137945"/>
                <a:gd name="connsiteX326" fmla="*/ 2176835 w 5893971"/>
                <a:gd name="connsiteY326" fmla="*/ 1184550 h 4137945"/>
                <a:gd name="connsiteX327" fmla="*/ 2122178 w 5893971"/>
                <a:gd name="connsiteY327" fmla="*/ 1229533 h 4137945"/>
                <a:gd name="connsiteX328" fmla="*/ 2058090 w 5893971"/>
                <a:gd name="connsiteY328" fmla="*/ 1275484 h 4137945"/>
                <a:gd name="connsiteX329" fmla="*/ 2007303 w 5893971"/>
                <a:gd name="connsiteY329" fmla="*/ 1323852 h 4137945"/>
                <a:gd name="connsiteX330" fmla="*/ 1984569 w 5893971"/>
                <a:gd name="connsiteY330" fmla="*/ 1418171 h 4137945"/>
                <a:gd name="connsiteX331" fmla="*/ 1974412 w 5893971"/>
                <a:gd name="connsiteY331" fmla="*/ 1418171 h 4137945"/>
                <a:gd name="connsiteX332" fmla="*/ 1974412 w 5893971"/>
                <a:gd name="connsiteY332" fmla="*/ 1472586 h 4137945"/>
                <a:gd name="connsiteX333" fmla="*/ 1915160 w 5893971"/>
                <a:gd name="connsiteY333" fmla="*/ 1487580 h 4137945"/>
                <a:gd name="connsiteX334" fmla="*/ 1934024 w 5893971"/>
                <a:gd name="connsiteY334" fmla="*/ 1534498 h 4137945"/>
                <a:gd name="connsiteX335" fmla="*/ 1974654 w 5893971"/>
                <a:gd name="connsiteY335" fmla="*/ 1534498 h 4137945"/>
                <a:gd name="connsiteX336" fmla="*/ 1974654 w 5893971"/>
                <a:gd name="connsiteY336" fmla="*/ 1675977 h 4137945"/>
                <a:gd name="connsiteX337" fmla="*/ 1903551 w 5893971"/>
                <a:gd name="connsiteY337" fmla="*/ 1675977 h 4137945"/>
                <a:gd name="connsiteX338" fmla="*/ 1903551 w 5893971"/>
                <a:gd name="connsiteY338" fmla="*/ 1476456 h 4137945"/>
                <a:gd name="connsiteX339" fmla="*/ 1910323 w 5893971"/>
                <a:gd name="connsiteY339" fmla="*/ 1476456 h 4137945"/>
                <a:gd name="connsiteX340" fmla="*/ 1915402 w 5893971"/>
                <a:gd name="connsiteY340" fmla="*/ 1471377 h 4137945"/>
                <a:gd name="connsiteX341" fmla="*/ 1910323 w 5893971"/>
                <a:gd name="connsiteY341" fmla="*/ 1466298 h 4137945"/>
                <a:gd name="connsiteX342" fmla="*/ 1903551 w 5893971"/>
                <a:gd name="connsiteY342" fmla="*/ 1466298 h 4137945"/>
                <a:gd name="connsiteX343" fmla="*/ 1903551 w 5893971"/>
                <a:gd name="connsiteY343" fmla="*/ 1464605 h 4137945"/>
                <a:gd name="connsiteX344" fmla="*/ 1889767 w 5893971"/>
                <a:gd name="connsiteY344" fmla="*/ 1448644 h 4137945"/>
                <a:gd name="connsiteX345" fmla="*/ 1889767 w 5893971"/>
                <a:gd name="connsiteY345" fmla="*/ 1409707 h 4137945"/>
                <a:gd name="connsiteX346" fmla="*/ 1887106 w 5893971"/>
                <a:gd name="connsiteY346" fmla="*/ 1407046 h 4137945"/>
                <a:gd name="connsiteX347" fmla="*/ 1884446 w 5893971"/>
                <a:gd name="connsiteY347" fmla="*/ 1409707 h 4137945"/>
                <a:gd name="connsiteX348" fmla="*/ 1884446 w 5893971"/>
                <a:gd name="connsiteY348" fmla="*/ 1448885 h 4137945"/>
                <a:gd name="connsiteX349" fmla="*/ 1871386 w 5893971"/>
                <a:gd name="connsiteY349" fmla="*/ 1464847 h 4137945"/>
                <a:gd name="connsiteX350" fmla="*/ 1871386 w 5893971"/>
                <a:gd name="connsiteY350" fmla="*/ 1466540 h 4137945"/>
                <a:gd name="connsiteX351" fmla="*/ 1864615 w 5893971"/>
                <a:gd name="connsiteY351" fmla="*/ 1466540 h 4137945"/>
                <a:gd name="connsiteX352" fmla="*/ 1859536 w 5893971"/>
                <a:gd name="connsiteY352" fmla="*/ 1471619 h 4137945"/>
                <a:gd name="connsiteX353" fmla="*/ 1864615 w 5893971"/>
                <a:gd name="connsiteY353" fmla="*/ 1476698 h 4137945"/>
                <a:gd name="connsiteX354" fmla="*/ 1871386 w 5893971"/>
                <a:gd name="connsiteY354" fmla="*/ 1476698 h 4137945"/>
                <a:gd name="connsiteX355" fmla="*/ 1871386 w 5893971"/>
                <a:gd name="connsiteY355" fmla="*/ 1682748 h 4137945"/>
                <a:gd name="connsiteX356" fmla="*/ 1820357 w 5893971"/>
                <a:gd name="connsiteY356" fmla="*/ 1693631 h 4137945"/>
                <a:gd name="connsiteX357" fmla="*/ 1803428 w 5893971"/>
                <a:gd name="connsiteY357" fmla="*/ 1670414 h 4137945"/>
                <a:gd name="connsiteX358" fmla="*/ 1803428 w 5893971"/>
                <a:gd name="connsiteY358" fmla="*/ 1592541 h 4137945"/>
                <a:gd name="connsiteX359" fmla="*/ 1810200 w 5893971"/>
                <a:gd name="connsiteY359" fmla="*/ 1592541 h 4137945"/>
                <a:gd name="connsiteX360" fmla="*/ 1815279 w 5893971"/>
                <a:gd name="connsiteY360" fmla="*/ 1587462 h 4137945"/>
                <a:gd name="connsiteX361" fmla="*/ 1810200 w 5893971"/>
                <a:gd name="connsiteY361" fmla="*/ 1582383 h 4137945"/>
                <a:gd name="connsiteX362" fmla="*/ 1803428 w 5893971"/>
                <a:gd name="connsiteY362" fmla="*/ 1582383 h 4137945"/>
                <a:gd name="connsiteX363" fmla="*/ 1803428 w 5893971"/>
                <a:gd name="connsiteY363" fmla="*/ 1580690 h 4137945"/>
                <a:gd name="connsiteX364" fmla="*/ 1789643 w 5893971"/>
                <a:gd name="connsiteY364" fmla="*/ 1564729 h 4137945"/>
                <a:gd name="connsiteX365" fmla="*/ 1789643 w 5893971"/>
                <a:gd name="connsiteY365" fmla="*/ 1525792 h 4137945"/>
                <a:gd name="connsiteX366" fmla="*/ 1786983 w 5893971"/>
                <a:gd name="connsiteY366" fmla="*/ 1523131 h 4137945"/>
                <a:gd name="connsiteX367" fmla="*/ 1784323 w 5893971"/>
                <a:gd name="connsiteY367" fmla="*/ 1525792 h 4137945"/>
                <a:gd name="connsiteX368" fmla="*/ 1784323 w 5893971"/>
                <a:gd name="connsiteY368" fmla="*/ 1564970 h 4137945"/>
                <a:gd name="connsiteX369" fmla="*/ 1771263 w 5893971"/>
                <a:gd name="connsiteY369" fmla="*/ 1580932 h 4137945"/>
                <a:gd name="connsiteX370" fmla="*/ 1771263 w 5893971"/>
                <a:gd name="connsiteY370" fmla="*/ 1582625 h 4137945"/>
                <a:gd name="connsiteX371" fmla="*/ 1763040 w 5893971"/>
                <a:gd name="connsiteY371" fmla="*/ 1582625 h 4137945"/>
                <a:gd name="connsiteX372" fmla="*/ 1757962 w 5893971"/>
                <a:gd name="connsiteY372" fmla="*/ 1587704 h 4137945"/>
                <a:gd name="connsiteX373" fmla="*/ 1763040 w 5893971"/>
                <a:gd name="connsiteY373" fmla="*/ 1592782 h 4137945"/>
                <a:gd name="connsiteX374" fmla="*/ 1769812 w 5893971"/>
                <a:gd name="connsiteY374" fmla="*/ 1592782 h 4137945"/>
                <a:gd name="connsiteX375" fmla="*/ 1769812 w 5893971"/>
                <a:gd name="connsiteY375" fmla="*/ 1626640 h 4137945"/>
                <a:gd name="connsiteX376" fmla="*/ 1741033 w 5893971"/>
                <a:gd name="connsiteY376" fmla="*/ 1587704 h 4137945"/>
                <a:gd name="connsiteX377" fmla="*/ 1677186 w 5893971"/>
                <a:gd name="connsiteY377" fmla="*/ 1587704 h 4137945"/>
                <a:gd name="connsiteX378" fmla="*/ 1677186 w 5893971"/>
                <a:gd name="connsiteY378" fmla="*/ 1417688 h 4137945"/>
                <a:gd name="connsiteX379" fmla="*/ 1683957 w 5893971"/>
                <a:gd name="connsiteY379" fmla="*/ 1417688 h 4137945"/>
                <a:gd name="connsiteX380" fmla="*/ 1689036 w 5893971"/>
                <a:gd name="connsiteY380" fmla="*/ 1412609 h 4137945"/>
                <a:gd name="connsiteX381" fmla="*/ 1683957 w 5893971"/>
                <a:gd name="connsiteY381" fmla="*/ 1407530 h 4137945"/>
                <a:gd name="connsiteX382" fmla="*/ 1677186 w 5893971"/>
                <a:gd name="connsiteY382" fmla="*/ 1407530 h 4137945"/>
                <a:gd name="connsiteX383" fmla="*/ 1677186 w 5893971"/>
                <a:gd name="connsiteY383" fmla="*/ 1405837 h 4137945"/>
                <a:gd name="connsiteX384" fmla="*/ 1663401 w 5893971"/>
                <a:gd name="connsiteY384" fmla="*/ 1389876 h 4137945"/>
                <a:gd name="connsiteX385" fmla="*/ 1663401 w 5893971"/>
                <a:gd name="connsiteY385" fmla="*/ 1350939 h 4137945"/>
                <a:gd name="connsiteX386" fmla="*/ 1660741 w 5893971"/>
                <a:gd name="connsiteY386" fmla="*/ 1348278 h 4137945"/>
                <a:gd name="connsiteX387" fmla="*/ 1658080 w 5893971"/>
                <a:gd name="connsiteY387" fmla="*/ 1350939 h 4137945"/>
                <a:gd name="connsiteX388" fmla="*/ 1658080 w 5893971"/>
                <a:gd name="connsiteY388" fmla="*/ 1390117 h 4137945"/>
                <a:gd name="connsiteX389" fmla="*/ 1645021 w 5893971"/>
                <a:gd name="connsiteY389" fmla="*/ 1406079 h 4137945"/>
                <a:gd name="connsiteX390" fmla="*/ 1645021 w 5893971"/>
                <a:gd name="connsiteY390" fmla="*/ 1407772 h 4137945"/>
                <a:gd name="connsiteX391" fmla="*/ 1638249 w 5893971"/>
                <a:gd name="connsiteY391" fmla="*/ 1407772 h 4137945"/>
                <a:gd name="connsiteX392" fmla="*/ 1633170 w 5893971"/>
                <a:gd name="connsiteY392" fmla="*/ 1412851 h 4137945"/>
                <a:gd name="connsiteX393" fmla="*/ 1638249 w 5893971"/>
                <a:gd name="connsiteY393" fmla="*/ 1417929 h 4137945"/>
                <a:gd name="connsiteX394" fmla="*/ 1645021 w 5893971"/>
                <a:gd name="connsiteY394" fmla="*/ 1417929 h 4137945"/>
                <a:gd name="connsiteX395" fmla="*/ 1645021 w 5893971"/>
                <a:gd name="connsiteY395" fmla="*/ 1731117 h 4137945"/>
                <a:gd name="connsiteX396" fmla="*/ 1614307 w 5893971"/>
                <a:gd name="connsiteY396" fmla="*/ 1737647 h 4137945"/>
                <a:gd name="connsiteX397" fmla="*/ 1614307 w 5893971"/>
                <a:gd name="connsiteY397" fmla="*/ 1564003 h 4137945"/>
                <a:gd name="connsiteX398" fmla="*/ 1621078 w 5893971"/>
                <a:gd name="connsiteY398" fmla="*/ 1564003 h 4137945"/>
                <a:gd name="connsiteX399" fmla="*/ 1626157 w 5893971"/>
                <a:gd name="connsiteY399" fmla="*/ 1558924 h 4137945"/>
                <a:gd name="connsiteX400" fmla="*/ 1621078 w 5893971"/>
                <a:gd name="connsiteY400" fmla="*/ 1553846 h 4137945"/>
                <a:gd name="connsiteX401" fmla="*/ 1614307 w 5893971"/>
                <a:gd name="connsiteY401" fmla="*/ 1553846 h 4137945"/>
                <a:gd name="connsiteX402" fmla="*/ 1614307 w 5893971"/>
                <a:gd name="connsiteY402" fmla="*/ 1552153 h 4137945"/>
                <a:gd name="connsiteX403" fmla="*/ 1600521 w 5893971"/>
                <a:gd name="connsiteY403" fmla="*/ 1536191 h 4137945"/>
                <a:gd name="connsiteX404" fmla="*/ 1600521 w 5893971"/>
                <a:gd name="connsiteY404" fmla="*/ 1495561 h 4137945"/>
                <a:gd name="connsiteX405" fmla="*/ 1597861 w 5893971"/>
                <a:gd name="connsiteY405" fmla="*/ 1492901 h 4137945"/>
                <a:gd name="connsiteX406" fmla="*/ 1595201 w 5893971"/>
                <a:gd name="connsiteY406" fmla="*/ 1495561 h 4137945"/>
                <a:gd name="connsiteX407" fmla="*/ 1595201 w 5893971"/>
                <a:gd name="connsiteY407" fmla="*/ 1534740 h 4137945"/>
                <a:gd name="connsiteX408" fmla="*/ 1582141 w 5893971"/>
                <a:gd name="connsiteY408" fmla="*/ 1550702 h 4137945"/>
                <a:gd name="connsiteX409" fmla="*/ 1582141 w 5893971"/>
                <a:gd name="connsiteY409" fmla="*/ 1552395 h 4137945"/>
                <a:gd name="connsiteX410" fmla="*/ 1575370 w 5893971"/>
                <a:gd name="connsiteY410" fmla="*/ 1552395 h 4137945"/>
                <a:gd name="connsiteX411" fmla="*/ 1570291 w 5893971"/>
                <a:gd name="connsiteY411" fmla="*/ 1557473 h 4137945"/>
                <a:gd name="connsiteX412" fmla="*/ 1575370 w 5893971"/>
                <a:gd name="connsiteY412" fmla="*/ 1562552 h 4137945"/>
                <a:gd name="connsiteX413" fmla="*/ 1582141 w 5893971"/>
                <a:gd name="connsiteY413" fmla="*/ 1562552 h 4137945"/>
                <a:gd name="connsiteX414" fmla="*/ 1582141 w 5893971"/>
                <a:gd name="connsiteY414" fmla="*/ 1743209 h 4137945"/>
                <a:gd name="connsiteX415" fmla="*/ 1582141 w 5893971"/>
                <a:gd name="connsiteY415" fmla="*/ 1843091 h 4137945"/>
                <a:gd name="connsiteX416" fmla="*/ 1582141 w 5893971"/>
                <a:gd name="connsiteY416" fmla="*/ 2690027 h 4137945"/>
                <a:gd name="connsiteX417" fmla="*/ 1404386 w 5893971"/>
                <a:gd name="connsiteY417" fmla="*/ 2690027 h 4137945"/>
                <a:gd name="connsiteX418" fmla="*/ 1396405 w 5893971"/>
                <a:gd name="connsiteY418" fmla="*/ 2476963 h 4137945"/>
                <a:gd name="connsiteX419" fmla="*/ 1406079 w 5893971"/>
                <a:gd name="connsiteY419" fmla="*/ 2467289 h 4137945"/>
                <a:gd name="connsiteX420" fmla="*/ 1413576 w 5893971"/>
                <a:gd name="connsiteY420" fmla="*/ 2449151 h 4137945"/>
                <a:gd name="connsiteX421" fmla="*/ 1413576 w 5893971"/>
                <a:gd name="connsiteY421" fmla="*/ 2449151 h 4137945"/>
                <a:gd name="connsiteX422" fmla="*/ 1413576 w 5893971"/>
                <a:gd name="connsiteY422" fmla="*/ 2449151 h 4137945"/>
                <a:gd name="connsiteX423" fmla="*/ 1394954 w 5893971"/>
                <a:gd name="connsiteY423" fmla="*/ 2424483 h 4137945"/>
                <a:gd name="connsiteX424" fmla="*/ 1389150 w 5893971"/>
                <a:gd name="connsiteY424" fmla="*/ 2422790 h 4137945"/>
                <a:gd name="connsiteX425" fmla="*/ 1379235 w 5893971"/>
                <a:gd name="connsiteY425" fmla="*/ 2134754 h 4137945"/>
                <a:gd name="connsiteX426" fmla="*/ 1382620 w 5893971"/>
                <a:gd name="connsiteY426" fmla="*/ 2132577 h 4137945"/>
                <a:gd name="connsiteX427" fmla="*/ 1396405 w 5893971"/>
                <a:gd name="connsiteY427" fmla="*/ 2106700 h 4137945"/>
                <a:gd name="connsiteX428" fmla="*/ 1396405 w 5893971"/>
                <a:gd name="connsiteY428" fmla="*/ 2106458 h 4137945"/>
                <a:gd name="connsiteX429" fmla="*/ 1396405 w 5893971"/>
                <a:gd name="connsiteY429" fmla="*/ 2103798 h 4137945"/>
                <a:gd name="connsiteX430" fmla="*/ 1396405 w 5893971"/>
                <a:gd name="connsiteY430" fmla="*/ 2103556 h 4137945"/>
                <a:gd name="connsiteX431" fmla="*/ 1379235 w 5893971"/>
                <a:gd name="connsiteY431" fmla="*/ 2075744 h 4137945"/>
                <a:gd name="connsiteX432" fmla="*/ 1363515 w 5893971"/>
                <a:gd name="connsiteY432" fmla="*/ 1756269 h 4137945"/>
                <a:gd name="connsiteX433" fmla="*/ 1377300 w 5893971"/>
                <a:gd name="connsiteY433" fmla="*/ 1746837 h 4137945"/>
                <a:gd name="connsiteX434" fmla="*/ 1388424 w 5893971"/>
                <a:gd name="connsiteY434" fmla="*/ 1725555 h 4137945"/>
                <a:gd name="connsiteX435" fmla="*/ 1388424 w 5893971"/>
                <a:gd name="connsiteY435" fmla="*/ 1725555 h 4137945"/>
                <a:gd name="connsiteX436" fmla="*/ 1388424 w 5893971"/>
                <a:gd name="connsiteY436" fmla="*/ 1725555 h 4137945"/>
                <a:gd name="connsiteX437" fmla="*/ 1377300 w 5893971"/>
                <a:gd name="connsiteY437" fmla="*/ 1704272 h 4137945"/>
                <a:gd name="connsiteX438" fmla="*/ 1363515 w 5893971"/>
                <a:gd name="connsiteY438" fmla="*/ 1694840 h 4137945"/>
                <a:gd name="connsiteX439" fmla="*/ 1363515 w 5893971"/>
                <a:gd name="connsiteY439" fmla="*/ 1628817 h 4137945"/>
                <a:gd name="connsiteX440" fmla="*/ 1396405 w 5893971"/>
                <a:gd name="connsiteY440" fmla="*/ 1612855 h 4137945"/>
                <a:gd name="connsiteX441" fmla="*/ 1396405 w 5893971"/>
                <a:gd name="connsiteY441" fmla="*/ 1612855 h 4137945"/>
                <a:gd name="connsiteX442" fmla="*/ 1396405 w 5893971"/>
                <a:gd name="connsiteY442" fmla="*/ 1612855 h 4137945"/>
                <a:gd name="connsiteX443" fmla="*/ 1373430 w 5893971"/>
                <a:gd name="connsiteY443" fmla="*/ 1592299 h 4137945"/>
                <a:gd name="connsiteX444" fmla="*/ 1363273 w 5893971"/>
                <a:gd name="connsiteY444" fmla="*/ 1589397 h 4137945"/>
                <a:gd name="connsiteX445" fmla="*/ 1357711 w 5893971"/>
                <a:gd name="connsiteY445" fmla="*/ 1556748 h 4137945"/>
                <a:gd name="connsiteX446" fmla="*/ 1304988 w 5893971"/>
                <a:gd name="connsiteY446" fmla="*/ 1502816 h 4137945"/>
                <a:gd name="connsiteX447" fmla="*/ 1304988 w 5893971"/>
                <a:gd name="connsiteY447" fmla="*/ 1495319 h 4137945"/>
                <a:gd name="connsiteX448" fmla="*/ 1309100 w 5893971"/>
                <a:gd name="connsiteY448" fmla="*/ 1489031 h 4137945"/>
                <a:gd name="connsiteX449" fmla="*/ 1304988 w 5893971"/>
                <a:gd name="connsiteY449" fmla="*/ 1482744 h 4137945"/>
                <a:gd name="connsiteX450" fmla="*/ 1304988 w 5893971"/>
                <a:gd name="connsiteY450" fmla="*/ 1475005 h 4137945"/>
                <a:gd name="connsiteX451" fmla="*/ 1309100 w 5893971"/>
                <a:gd name="connsiteY451" fmla="*/ 1468717 h 4137945"/>
                <a:gd name="connsiteX452" fmla="*/ 1304988 w 5893971"/>
                <a:gd name="connsiteY452" fmla="*/ 1462429 h 4137945"/>
                <a:gd name="connsiteX453" fmla="*/ 1304988 w 5893971"/>
                <a:gd name="connsiteY453" fmla="*/ 1452029 h 4137945"/>
                <a:gd name="connsiteX454" fmla="*/ 1309100 w 5893971"/>
                <a:gd name="connsiteY454" fmla="*/ 1445741 h 4137945"/>
                <a:gd name="connsiteX455" fmla="*/ 1302328 w 5893971"/>
                <a:gd name="connsiteY455" fmla="*/ 1438970 h 4137945"/>
                <a:gd name="connsiteX456" fmla="*/ 1295557 w 5893971"/>
                <a:gd name="connsiteY456" fmla="*/ 1445741 h 4137945"/>
                <a:gd name="connsiteX457" fmla="*/ 1299668 w 5893971"/>
                <a:gd name="connsiteY457" fmla="*/ 1452029 h 4137945"/>
                <a:gd name="connsiteX458" fmla="*/ 1299668 w 5893971"/>
                <a:gd name="connsiteY458" fmla="*/ 1462429 h 4137945"/>
                <a:gd name="connsiteX459" fmla="*/ 1295557 w 5893971"/>
                <a:gd name="connsiteY459" fmla="*/ 1468717 h 4137945"/>
                <a:gd name="connsiteX460" fmla="*/ 1299668 w 5893971"/>
                <a:gd name="connsiteY460" fmla="*/ 1475005 h 4137945"/>
                <a:gd name="connsiteX461" fmla="*/ 1299668 w 5893971"/>
                <a:gd name="connsiteY461" fmla="*/ 1482744 h 4137945"/>
                <a:gd name="connsiteX462" fmla="*/ 1295557 w 5893971"/>
                <a:gd name="connsiteY462" fmla="*/ 1489031 h 4137945"/>
                <a:gd name="connsiteX463" fmla="*/ 1299668 w 5893971"/>
                <a:gd name="connsiteY463" fmla="*/ 1495319 h 4137945"/>
                <a:gd name="connsiteX464" fmla="*/ 1299668 w 5893971"/>
                <a:gd name="connsiteY464" fmla="*/ 1502816 h 4137945"/>
                <a:gd name="connsiteX465" fmla="*/ 1246946 w 5893971"/>
                <a:gd name="connsiteY465" fmla="*/ 1556748 h 4137945"/>
                <a:gd name="connsiteX466" fmla="*/ 1241383 w 5893971"/>
                <a:gd name="connsiteY466" fmla="*/ 1589397 h 4137945"/>
                <a:gd name="connsiteX467" fmla="*/ 1231226 w 5893971"/>
                <a:gd name="connsiteY467" fmla="*/ 1592299 h 4137945"/>
                <a:gd name="connsiteX468" fmla="*/ 1208251 w 5893971"/>
                <a:gd name="connsiteY468" fmla="*/ 1612855 h 4137945"/>
                <a:gd name="connsiteX469" fmla="*/ 1208251 w 5893971"/>
                <a:gd name="connsiteY469" fmla="*/ 1612855 h 4137945"/>
                <a:gd name="connsiteX470" fmla="*/ 1208251 w 5893971"/>
                <a:gd name="connsiteY470" fmla="*/ 1612855 h 4137945"/>
                <a:gd name="connsiteX471" fmla="*/ 1241142 w 5893971"/>
                <a:gd name="connsiteY471" fmla="*/ 1628817 h 4137945"/>
                <a:gd name="connsiteX472" fmla="*/ 1241142 w 5893971"/>
                <a:gd name="connsiteY472" fmla="*/ 1694840 h 4137945"/>
                <a:gd name="connsiteX473" fmla="*/ 1227357 w 5893971"/>
                <a:gd name="connsiteY473" fmla="*/ 1704272 h 4137945"/>
                <a:gd name="connsiteX474" fmla="*/ 1216232 w 5893971"/>
                <a:gd name="connsiteY474" fmla="*/ 1725555 h 4137945"/>
                <a:gd name="connsiteX475" fmla="*/ 1216232 w 5893971"/>
                <a:gd name="connsiteY475" fmla="*/ 1725555 h 4137945"/>
                <a:gd name="connsiteX476" fmla="*/ 1216232 w 5893971"/>
                <a:gd name="connsiteY476" fmla="*/ 1725555 h 4137945"/>
                <a:gd name="connsiteX477" fmla="*/ 1227357 w 5893971"/>
                <a:gd name="connsiteY477" fmla="*/ 1746837 h 4137945"/>
                <a:gd name="connsiteX478" fmla="*/ 1241142 w 5893971"/>
                <a:gd name="connsiteY478" fmla="*/ 1756269 h 4137945"/>
                <a:gd name="connsiteX479" fmla="*/ 1225422 w 5893971"/>
                <a:gd name="connsiteY479" fmla="*/ 2075744 h 4137945"/>
                <a:gd name="connsiteX480" fmla="*/ 1208251 w 5893971"/>
                <a:gd name="connsiteY480" fmla="*/ 2103556 h 4137945"/>
                <a:gd name="connsiteX481" fmla="*/ 1208251 w 5893971"/>
                <a:gd name="connsiteY481" fmla="*/ 2103798 h 4137945"/>
                <a:gd name="connsiteX482" fmla="*/ 1208251 w 5893971"/>
                <a:gd name="connsiteY482" fmla="*/ 2106458 h 4137945"/>
                <a:gd name="connsiteX483" fmla="*/ 1208251 w 5893971"/>
                <a:gd name="connsiteY483" fmla="*/ 2106700 h 4137945"/>
                <a:gd name="connsiteX484" fmla="*/ 1222036 w 5893971"/>
                <a:gd name="connsiteY484" fmla="*/ 2132577 h 4137945"/>
                <a:gd name="connsiteX485" fmla="*/ 1225422 w 5893971"/>
                <a:gd name="connsiteY485" fmla="*/ 2134754 h 4137945"/>
                <a:gd name="connsiteX486" fmla="*/ 1215506 w 5893971"/>
                <a:gd name="connsiteY486" fmla="*/ 2422790 h 4137945"/>
                <a:gd name="connsiteX487" fmla="*/ 1209702 w 5893971"/>
                <a:gd name="connsiteY487" fmla="*/ 2424483 h 4137945"/>
                <a:gd name="connsiteX488" fmla="*/ 1191080 w 5893971"/>
                <a:gd name="connsiteY488" fmla="*/ 2449151 h 4137945"/>
                <a:gd name="connsiteX489" fmla="*/ 1191080 w 5893971"/>
                <a:gd name="connsiteY489" fmla="*/ 2449151 h 4137945"/>
                <a:gd name="connsiteX490" fmla="*/ 1191080 w 5893971"/>
                <a:gd name="connsiteY490" fmla="*/ 2449151 h 4137945"/>
                <a:gd name="connsiteX491" fmla="*/ 1198577 w 5893971"/>
                <a:gd name="connsiteY491" fmla="*/ 2467289 h 4137945"/>
                <a:gd name="connsiteX492" fmla="*/ 1208251 w 5893971"/>
                <a:gd name="connsiteY492" fmla="*/ 2476963 h 4137945"/>
                <a:gd name="connsiteX493" fmla="*/ 1200270 w 5893971"/>
                <a:gd name="connsiteY493" fmla="*/ 2690027 h 4137945"/>
                <a:gd name="connsiteX494" fmla="*/ 578974 w 5893971"/>
                <a:gd name="connsiteY494" fmla="*/ 2690027 h 4137945"/>
                <a:gd name="connsiteX495" fmla="*/ 563012 w 5893971"/>
                <a:gd name="connsiteY495" fmla="*/ 2264866 h 4137945"/>
                <a:gd name="connsiteX496" fmla="*/ 578974 w 5893971"/>
                <a:gd name="connsiteY496" fmla="*/ 2248904 h 4137945"/>
                <a:gd name="connsiteX497" fmla="*/ 591550 w 5893971"/>
                <a:gd name="connsiteY497" fmla="*/ 2218190 h 4137945"/>
                <a:gd name="connsiteX498" fmla="*/ 591550 w 5893971"/>
                <a:gd name="connsiteY498" fmla="*/ 2217948 h 4137945"/>
                <a:gd name="connsiteX499" fmla="*/ 591550 w 5893971"/>
                <a:gd name="connsiteY499" fmla="*/ 2217707 h 4137945"/>
                <a:gd name="connsiteX500" fmla="*/ 560352 w 5893971"/>
                <a:gd name="connsiteY500" fmla="*/ 2176109 h 4137945"/>
                <a:gd name="connsiteX501" fmla="*/ 550678 w 5893971"/>
                <a:gd name="connsiteY501" fmla="*/ 2173207 h 4137945"/>
                <a:gd name="connsiteX502" fmla="*/ 533991 w 5893971"/>
                <a:gd name="connsiteY502" fmla="*/ 1689036 h 4137945"/>
                <a:gd name="connsiteX503" fmla="*/ 539553 w 5893971"/>
                <a:gd name="connsiteY503" fmla="*/ 1685409 h 4137945"/>
                <a:gd name="connsiteX504" fmla="*/ 562770 w 5893971"/>
                <a:gd name="connsiteY504" fmla="*/ 1642118 h 4137945"/>
                <a:gd name="connsiteX505" fmla="*/ 562770 w 5893971"/>
                <a:gd name="connsiteY505" fmla="*/ 1641877 h 4137945"/>
                <a:gd name="connsiteX506" fmla="*/ 562770 w 5893971"/>
                <a:gd name="connsiteY506" fmla="*/ 1637523 h 4137945"/>
                <a:gd name="connsiteX507" fmla="*/ 562770 w 5893971"/>
                <a:gd name="connsiteY507" fmla="*/ 1637282 h 4137945"/>
                <a:gd name="connsiteX508" fmla="*/ 533991 w 5893971"/>
                <a:gd name="connsiteY508" fmla="*/ 1590848 h 4137945"/>
                <a:gd name="connsiteX509" fmla="*/ 507630 w 5893971"/>
                <a:gd name="connsiteY509" fmla="*/ 1053955 h 4137945"/>
                <a:gd name="connsiteX510" fmla="*/ 530847 w 5893971"/>
                <a:gd name="connsiteY510" fmla="*/ 1037993 h 4137945"/>
                <a:gd name="connsiteX511" fmla="*/ 549711 w 5893971"/>
                <a:gd name="connsiteY511" fmla="*/ 1002442 h 4137945"/>
                <a:gd name="connsiteX512" fmla="*/ 549711 w 5893971"/>
                <a:gd name="connsiteY512" fmla="*/ 1002200 h 4137945"/>
                <a:gd name="connsiteX513" fmla="*/ 549711 w 5893971"/>
                <a:gd name="connsiteY513" fmla="*/ 1001958 h 4137945"/>
                <a:gd name="connsiteX514" fmla="*/ 530847 w 5893971"/>
                <a:gd name="connsiteY514" fmla="*/ 966407 h 4137945"/>
                <a:gd name="connsiteX515" fmla="*/ 507630 w 5893971"/>
                <a:gd name="connsiteY515" fmla="*/ 950446 h 4137945"/>
                <a:gd name="connsiteX516" fmla="*/ 507630 w 5893971"/>
                <a:gd name="connsiteY516" fmla="*/ 839681 h 4137945"/>
                <a:gd name="connsiteX517" fmla="*/ 563012 w 5893971"/>
                <a:gd name="connsiteY517" fmla="*/ 812837 h 4137945"/>
                <a:gd name="connsiteX518" fmla="*/ 562770 w 5893971"/>
                <a:gd name="connsiteY518" fmla="*/ 812595 h 4137945"/>
                <a:gd name="connsiteX519" fmla="*/ 563012 w 5893971"/>
                <a:gd name="connsiteY519" fmla="*/ 812595 h 4137945"/>
                <a:gd name="connsiteX520" fmla="*/ 524559 w 5893971"/>
                <a:gd name="connsiteY520" fmla="*/ 778011 h 4137945"/>
                <a:gd name="connsiteX521" fmla="*/ 507630 w 5893971"/>
                <a:gd name="connsiteY521" fmla="*/ 772932 h 4137945"/>
                <a:gd name="connsiteX522" fmla="*/ 498440 w 5893971"/>
                <a:gd name="connsiteY522" fmla="*/ 718034 h 4137945"/>
                <a:gd name="connsiteX523" fmla="*/ 409925 w 5893971"/>
                <a:gd name="connsiteY523" fmla="*/ 627342 h 4137945"/>
                <a:gd name="connsiteX524" fmla="*/ 409925 w 5893971"/>
                <a:gd name="connsiteY524" fmla="*/ 614767 h 4137945"/>
                <a:gd name="connsiteX525" fmla="*/ 416938 w 5893971"/>
                <a:gd name="connsiteY525" fmla="*/ 604367 h 4137945"/>
                <a:gd name="connsiteX526" fmla="*/ 409925 w 5893971"/>
                <a:gd name="connsiteY526" fmla="*/ 593968 h 4137945"/>
                <a:gd name="connsiteX527" fmla="*/ 409925 w 5893971"/>
                <a:gd name="connsiteY527" fmla="*/ 580667 h 4137945"/>
                <a:gd name="connsiteX528" fmla="*/ 416938 w 5893971"/>
                <a:gd name="connsiteY528" fmla="*/ 570267 h 4137945"/>
                <a:gd name="connsiteX529" fmla="*/ 409925 w 5893971"/>
                <a:gd name="connsiteY529" fmla="*/ 559868 h 4137945"/>
                <a:gd name="connsiteX530" fmla="*/ 409925 w 5893971"/>
                <a:gd name="connsiteY530" fmla="*/ 542455 h 4137945"/>
                <a:gd name="connsiteX531" fmla="*/ 416938 w 5893971"/>
                <a:gd name="connsiteY531" fmla="*/ 532056 h 4137945"/>
                <a:gd name="connsiteX532" fmla="*/ 405572 w 5893971"/>
                <a:gd name="connsiteY532" fmla="*/ 520689 h 4137945"/>
                <a:gd name="connsiteX533" fmla="*/ 394205 w 5893971"/>
                <a:gd name="connsiteY533" fmla="*/ 532056 h 4137945"/>
                <a:gd name="connsiteX534" fmla="*/ 401219 w 5893971"/>
                <a:gd name="connsiteY534" fmla="*/ 542455 h 4137945"/>
                <a:gd name="connsiteX535" fmla="*/ 401219 w 5893971"/>
                <a:gd name="connsiteY535" fmla="*/ 559868 h 4137945"/>
                <a:gd name="connsiteX536" fmla="*/ 394205 w 5893971"/>
                <a:gd name="connsiteY536" fmla="*/ 570267 h 4137945"/>
                <a:gd name="connsiteX537" fmla="*/ 401219 w 5893971"/>
                <a:gd name="connsiteY537" fmla="*/ 580667 h 4137945"/>
                <a:gd name="connsiteX538" fmla="*/ 401219 w 5893971"/>
                <a:gd name="connsiteY538" fmla="*/ 593968 h 4137945"/>
                <a:gd name="connsiteX539" fmla="*/ 394205 w 5893971"/>
                <a:gd name="connsiteY539" fmla="*/ 604367 h 4137945"/>
                <a:gd name="connsiteX540" fmla="*/ 401219 w 5893971"/>
                <a:gd name="connsiteY540" fmla="*/ 614767 h 4137945"/>
                <a:gd name="connsiteX541" fmla="*/ 401219 w 5893971"/>
                <a:gd name="connsiteY541" fmla="*/ 627342 h 4137945"/>
                <a:gd name="connsiteX542" fmla="*/ 312704 w 5893971"/>
                <a:gd name="connsiteY542" fmla="*/ 718034 h 4137945"/>
                <a:gd name="connsiteX543" fmla="*/ 303514 w 5893971"/>
                <a:gd name="connsiteY543" fmla="*/ 772932 h 4137945"/>
                <a:gd name="connsiteX544" fmla="*/ 286585 w 5893971"/>
                <a:gd name="connsiteY544" fmla="*/ 778011 h 4137945"/>
                <a:gd name="connsiteX545" fmla="*/ 248132 w 5893971"/>
                <a:gd name="connsiteY545" fmla="*/ 812595 h 4137945"/>
                <a:gd name="connsiteX546" fmla="*/ 248374 w 5893971"/>
                <a:gd name="connsiteY546" fmla="*/ 812595 h 4137945"/>
                <a:gd name="connsiteX547" fmla="*/ 248132 w 5893971"/>
                <a:gd name="connsiteY547" fmla="*/ 812837 h 4137945"/>
                <a:gd name="connsiteX548" fmla="*/ 303514 w 5893971"/>
                <a:gd name="connsiteY548" fmla="*/ 839681 h 4137945"/>
                <a:gd name="connsiteX549" fmla="*/ 303514 w 5893971"/>
                <a:gd name="connsiteY549" fmla="*/ 950446 h 4137945"/>
                <a:gd name="connsiteX550" fmla="*/ 280297 w 5893971"/>
                <a:gd name="connsiteY550" fmla="*/ 966407 h 4137945"/>
                <a:gd name="connsiteX551" fmla="*/ 261433 w 5893971"/>
                <a:gd name="connsiteY551" fmla="*/ 1001958 h 4137945"/>
                <a:gd name="connsiteX552" fmla="*/ 261433 w 5893971"/>
                <a:gd name="connsiteY552" fmla="*/ 1002200 h 4137945"/>
                <a:gd name="connsiteX553" fmla="*/ 261433 w 5893971"/>
                <a:gd name="connsiteY553" fmla="*/ 1002442 h 4137945"/>
                <a:gd name="connsiteX554" fmla="*/ 280297 w 5893971"/>
                <a:gd name="connsiteY554" fmla="*/ 1037993 h 4137945"/>
                <a:gd name="connsiteX555" fmla="*/ 303514 w 5893971"/>
                <a:gd name="connsiteY555" fmla="*/ 1053955 h 4137945"/>
                <a:gd name="connsiteX556" fmla="*/ 277153 w 5893971"/>
                <a:gd name="connsiteY556" fmla="*/ 1590848 h 4137945"/>
                <a:gd name="connsiteX557" fmla="*/ 248374 w 5893971"/>
                <a:gd name="connsiteY557" fmla="*/ 1637282 h 4137945"/>
                <a:gd name="connsiteX558" fmla="*/ 248374 w 5893971"/>
                <a:gd name="connsiteY558" fmla="*/ 1637523 h 4137945"/>
                <a:gd name="connsiteX559" fmla="*/ 248374 w 5893971"/>
                <a:gd name="connsiteY559" fmla="*/ 1641877 h 4137945"/>
                <a:gd name="connsiteX560" fmla="*/ 248374 w 5893971"/>
                <a:gd name="connsiteY560" fmla="*/ 1642118 h 4137945"/>
                <a:gd name="connsiteX561" fmla="*/ 271591 w 5893971"/>
                <a:gd name="connsiteY561" fmla="*/ 1685409 h 4137945"/>
                <a:gd name="connsiteX562" fmla="*/ 277153 w 5893971"/>
                <a:gd name="connsiteY562" fmla="*/ 1689036 h 4137945"/>
                <a:gd name="connsiteX563" fmla="*/ 260466 w 5893971"/>
                <a:gd name="connsiteY563" fmla="*/ 2173207 h 4137945"/>
                <a:gd name="connsiteX564" fmla="*/ 250792 w 5893971"/>
                <a:gd name="connsiteY564" fmla="*/ 2176109 h 4137945"/>
                <a:gd name="connsiteX565" fmla="*/ 219594 w 5893971"/>
                <a:gd name="connsiteY565" fmla="*/ 2217707 h 4137945"/>
                <a:gd name="connsiteX566" fmla="*/ 219594 w 5893971"/>
                <a:gd name="connsiteY566" fmla="*/ 2217948 h 4137945"/>
                <a:gd name="connsiteX567" fmla="*/ 219594 w 5893971"/>
                <a:gd name="connsiteY567" fmla="*/ 2218190 h 4137945"/>
                <a:gd name="connsiteX568" fmla="*/ 232170 w 5893971"/>
                <a:gd name="connsiteY568" fmla="*/ 2248904 h 4137945"/>
                <a:gd name="connsiteX569" fmla="*/ 248132 w 5893971"/>
                <a:gd name="connsiteY569" fmla="*/ 2264866 h 4137945"/>
                <a:gd name="connsiteX570" fmla="*/ 232170 w 5893971"/>
                <a:gd name="connsiteY570" fmla="*/ 2690027 h 4137945"/>
                <a:gd name="connsiteX571" fmla="*/ 0 w 5893971"/>
                <a:gd name="connsiteY571" fmla="*/ 2690027 h 4137945"/>
                <a:gd name="connsiteX572" fmla="*/ 0 w 5893971"/>
                <a:gd name="connsiteY572" fmla="*/ 4137945 h 4137945"/>
                <a:gd name="connsiteX573" fmla="*/ 5893972 w 5893971"/>
                <a:gd name="connsiteY573" fmla="*/ 4137945 h 4137945"/>
                <a:gd name="connsiteX574" fmla="*/ 5893972 w 5893971"/>
                <a:gd name="connsiteY574" fmla="*/ 2690269 h 4137945"/>
                <a:gd name="connsiteX575" fmla="*/ 5647775 w 5893971"/>
                <a:gd name="connsiteY575" fmla="*/ 2690269 h 413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5893971" h="4137945">
                  <a:moveTo>
                    <a:pt x="5647775" y="2690269"/>
                  </a:moveTo>
                  <a:lnTo>
                    <a:pt x="5631814" y="2265108"/>
                  </a:lnTo>
                  <a:lnTo>
                    <a:pt x="5647775" y="2249146"/>
                  </a:lnTo>
                  <a:cubicBezTo>
                    <a:pt x="5655998" y="2240924"/>
                    <a:pt x="5660351" y="2230040"/>
                    <a:pt x="5660351" y="2218432"/>
                  </a:cubicBezTo>
                  <a:cubicBezTo>
                    <a:pt x="5660351" y="2218432"/>
                    <a:pt x="5660351" y="2218432"/>
                    <a:pt x="5660351" y="2218190"/>
                  </a:cubicBezTo>
                  <a:cubicBezTo>
                    <a:pt x="5660351" y="2218190"/>
                    <a:pt x="5660351" y="2218190"/>
                    <a:pt x="5660351" y="2217948"/>
                  </a:cubicBezTo>
                  <a:cubicBezTo>
                    <a:pt x="5660351" y="2198843"/>
                    <a:pt x="5647775" y="2181914"/>
                    <a:pt x="5629153" y="2176351"/>
                  </a:cubicBezTo>
                  <a:lnTo>
                    <a:pt x="5619479" y="2173449"/>
                  </a:lnTo>
                  <a:lnTo>
                    <a:pt x="5602792" y="1689278"/>
                  </a:lnTo>
                  <a:lnTo>
                    <a:pt x="5608355" y="1685650"/>
                  </a:lnTo>
                  <a:cubicBezTo>
                    <a:pt x="5622866" y="1675977"/>
                    <a:pt x="5631572" y="1659773"/>
                    <a:pt x="5631572" y="1642360"/>
                  </a:cubicBezTo>
                  <a:lnTo>
                    <a:pt x="5631572" y="1642118"/>
                  </a:lnTo>
                  <a:lnTo>
                    <a:pt x="5631572" y="1637765"/>
                  </a:lnTo>
                  <a:lnTo>
                    <a:pt x="5631572" y="1637523"/>
                  </a:lnTo>
                  <a:cubicBezTo>
                    <a:pt x="5631572" y="1617692"/>
                    <a:pt x="5620447" y="1599796"/>
                    <a:pt x="5602792" y="1591089"/>
                  </a:cubicBezTo>
                  <a:lnTo>
                    <a:pt x="5576431" y="1054197"/>
                  </a:lnTo>
                  <a:lnTo>
                    <a:pt x="5599649" y="1038235"/>
                  </a:lnTo>
                  <a:cubicBezTo>
                    <a:pt x="5611499" y="1030254"/>
                    <a:pt x="5618513" y="1016711"/>
                    <a:pt x="5618513" y="1002684"/>
                  </a:cubicBezTo>
                  <a:cubicBezTo>
                    <a:pt x="5618513" y="1002684"/>
                    <a:pt x="5618513" y="1002684"/>
                    <a:pt x="5618513" y="1002442"/>
                  </a:cubicBezTo>
                  <a:cubicBezTo>
                    <a:pt x="5618513" y="1002200"/>
                    <a:pt x="5618513" y="1002442"/>
                    <a:pt x="5618513" y="1002200"/>
                  </a:cubicBezTo>
                  <a:cubicBezTo>
                    <a:pt x="5618513" y="987931"/>
                    <a:pt x="5611499" y="974630"/>
                    <a:pt x="5599649" y="966649"/>
                  </a:cubicBezTo>
                  <a:lnTo>
                    <a:pt x="5576431" y="950688"/>
                  </a:lnTo>
                  <a:lnTo>
                    <a:pt x="5576431" y="839923"/>
                  </a:lnTo>
                  <a:lnTo>
                    <a:pt x="5631814" y="813078"/>
                  </a:lnTo>
                  <a:lnTo>
                    <a:pt x="5631572" y="812837"/>
                  </a:lnTo>
                  <a:lnTo>
                    <a:pt x="5631814" y="812837"/>
                  </a:lnTo>
                  <a:lnTo>
                    <a:pt x="5593361" y="778253"/>
                  </a:lnTo>
                  <a:lnTo>
                    <a:pt x="5576431" y="773174"/>
                  </a:lnTo>
                  <a:lnTo>
                    <a:pt x="5567241" y="718276"/>
                  </a:lnTo>
                  <a:cubicBezTo>
                    <a:pt x="5566274" y="669423"/>
                    <a:pt x="5527337" y="629761"/>
                    <a:pt x="5478727" y="627584"/>
                  </a:cubicBezTo>
                  <a:lnTo>
                    <a:pt x="5478727" y="615008"/>
                  </a:lnTo>
                  <a:cubicBezTo>
                    <a:pt x="5482838" y="613315"/>
                    <a:pt x="5485740" y="609204"/>
                    <a:pt x="5485740" y="604609"/>
                  </a:cubicBezTo>
                  <a:cubicBezTo>
                    <a:pt x="5485740" y="600014"/>
                    <a:pt x="5482838" y="595903"/>
                    <a:pt x="5478727" y="594210"/>
                  </a:cubicBezTo>
                  <a:lnTo>
                    <a:pt x="5478727" y="580909"/>
                  </a:lnTo>
                  <a:cubicBezTo>
                    <a:pt x="5482838" y="579216"/>
                    <a:pt x="5485740" y="575104"/>
                    <a:pt x="5485740" y="570509"/>
                  </a:cubicBezTo>
                  <a:cubicBezTo>
                    <a:pt x="5485740" y="565914"/>
                    <a:pt x="5482838" y="561803"/>
                    <a:pt x="5478727" y="560110"/>
                  </a:cubicBezTo>
                  <a:lnTo>
                    <a:pt x="5478727" y="542697"/>
                  </a:lnTo>
                  <a:cubicBezTo>
                    <a:pt x="5482838" y="541004"/>
                    <a:pt x="5485740" y="536893"/>
                    <a:pt x="5485740" y="532298"/>
                  </a:cubicBezTo>
                  <a:cubicBezTo>
                    <a:pt x="5485740" y="526010"/>
                    <a:pt x="5480661" y="520931"/>
                    <a:pt x="5474373" y="520931"/>
                  </a:cubicBezTo>
                  <a:cubicBezTo>
                    <a:pt x="5468086" y="520931"/>
                    <a:pt x="5463006" y="526010"/>
                    <a:pt x="5463006" y="532298"/>
                  </a:cubicBezTo>
                  <a:cubicBezTo>
                    <a:pt x="5463006" y="536893"/>
                    <a:pt x="5465908" y="541004"/>
                    <a:pt x="5470020" y="542697"/>
                  </a:cubicBezTo>
                  <a:lnTo>
                    <a:pt x="5470020" y="560110"/>
                  </a:lnTo>
                  <a:cubicBezTo>
                    <a:pt x="5465908" y="561803"/>
                    <a:pt x="5463006" y="565914"/>
                    <a:pt x="5463006" y="570509"/>
                  </a:cubicBezTo>
                  <a:cubicBezTo>
                    <a:pt x="5463006" y="575104"/>
                    <a:pt x="5465908" y="579216"/>
                    <a:pt x="5470020" y="580909"/>
                  </a:cubicBezTo>
                  <a:lnTo>
                    <a:pt x="5470020" y="594210"/>
                  </a:lnTo>
                  <a:cubicBezTo>
                    <a:pt x="5465908" y="595903"/>
                    <a:pt x="5463006" y="600014"/>
                    <a:pt x="5463006" y="604609"/>
                  </a:cubicBezTo>
                  <a:cubicBezTo>
                    <a:pt x="5463006" y="609204"/>
                    <a:pt x="5465908" y="613315"/>
                    <a:pt x="5470020" y="615008"/>
                  </a:cubicBezTo>
                  <a:lnTo>
                    <a:pt x="5470020" y="627584"/>
                  </a:lnTo>
                  <a:cubicBezTo>
                    <a:pt x="5421409" y="630003"/>
                    <a:pt x="5382715" y="669423"/>
                    <a:pt x="5381505" y="718276"/>
                  </a:cubicBezTo>
                  <a:lnTo>
                    <a:pt x="5372315" y="773174"/>
                  </a:lnTo>
                  <a:lnTo>
                    <a:pt x="5355387" y="778253"/>
                  </a:lnTo>
                  <a:lnTo>
                    <a:pt x="5316933" y="812837"/>
                  </a:lnTo>
                  <a:lnTo>
                    <a:pt x="5317175" y="812837"/>
                  </a:lnTo>
                  <a:lnTo>
                    <a:pt x="5316933" y="813078"/>
                  </a:lnTo>
                  <a:lnTo>
                    <a:pt x="5372315" y="839923"/>
                  </a:lnTo>
                  <a:lnTo>
                    <a:pt x="5372315" y="950688"/>
                  </a:lnTo>
                  <a:lnTo>
                    <a:pt x="5349098" y="966649"/>
                  </a:lnTo>
                  <a:cubicBezTo>
                    <a:pt x="5337248" y="974630"/>
                    <a:pt x="5330235" y="988173"/>
                    <a:pt x="5330235" y="1002200"/>
                  </a:cubicBezTo>
                  <a:cubicBezTo>
                    <a:pt x="5330235" y="1002200"/>
                    <a:pt x="5330235" y="1002200"/>
                    <a:pt x="5330235" y="1002442"/>
                  </a:cubicBezTo>
                  <a:cubicBezTo>
                    <a:pt x="5330235" y="1002684"/>
                    <a:pt x="5330235" y="1002442"/>
                    <a:pt x="5330235" y="1002684"/>
                  </a:cubicBezTo>
                  <a:cubicBezTo>
                    <a:pt x="5330235" y="1016953"/>
                    <a:pt x="5337248" y="1030254"/>
                    <a:pt x="5349098" y="1038235"/>
                  </a:cubicBezTo>
                  <a:lnTo>
                    <a:pt x="5372315" y="1054197"/>
                  </a:lnTo>
                  <a:lnTo>
                    <a:pt x="5345954" y="1591089"/>
                  </a:lnTo>
                  <a:cubicBezTo>
                    <a:pt x="5328300" y="1599796"/>
                    <a:pt x="5317175" y="1617934"/>
                    <a:pt x="5317175" y="1637523"/>
                  </a:cubicBezTo>
                  <a:lnTo>
                    <a:pt x="5317175" y="1637765"/>
                  </a:lnTo>
                  <a:lnTo>
                    <a:pt x="5317175" y="1642118"/>
                  </a:lnTo>
                  <a:lnTo>
                    <a:pt x="5317175" y="1642360"/>
                  </a:lnTo>
                  <a:cubicBezTo>
                    <a:pt x="5317175" y="1659773"/>
                    <a:pt x="5325882" y="1675977"/>
                    <a:pt x="5340392" y="1685650"/>
                  </a:cubicBezTo>
                  <a:lnTo>
                    <a:pt x="5345954" y="1689278"/>
                  </a:lnTo>
                  <a:lnTo>
                    <a:pt x="5329267" y="2173449"/>
                  </a:lnTo>
                  <a:lnTo>
                    <a:pt x="5319593" y="2176351"/>
                  </a:lnTo>
                  <a:cubicBezTo>
                    <a:pt x="5301213" y="2181672"/>
                    <a:pt x="5288395" y="2198601"/>
                    <a:pt x="5288395" y="2217948"/>
                  </a:cubicBezTo>
                  <a:cubicBezTo>
                    <a:pt x="5288395" y="2217948"/>
                    <a:pt x="5288395" y="2217948"/>
                    <a:pt x="5288395" y="2218190"/>
                  </a:cubicBezTo>
                  <a:cubicBezTo>
                    <a:pt x="5288395" y="2218190"/>
                    <a:pt x="5288395" y="2218190"/>
                    <a:pt x="5288395" y="2218432"/>
                  </a:cubicBezTo>
                  <a:cubicBezTo>
                    <a:pt x="5288395" y="2229799"/>
                    <a:pt x="5292990" y="2240924"/>
                    <a:pt x="5300972" y="2249146"/>
                  </a:cubicBezTo>
                  <a:lnTo>
                    <a:pt x="5316933" y="2265108"/>
                  </a:lnTo>
                  <a:lnTo>
                    <a:pt x="5300972" y="2690269"/>
                  </a:lnTo>
                  <a:lnTo>
                    <a:pt x="4679675" y="2690269"/>
                  </a:lnTo>
                  <a:lnTo>
                    <a:pt x="4671694" y="2477205"/>
                  </a:lnTo>
                  <a:lnTo>
                    <a:pt x="4681368" y="2467531"/>
                  </a:lnTo>
                  <a:cubicBezTo>
                    <a:pt x="4686205" y="2462694"/>
                    <a:pt x="4688865" y="2456164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38026"/>
                    <a:pt x="4681368" y="2427869"/>
                    <a:pt x="4670243" y="2424725"/>
                  </a:cubicBezTo>
                  <a:lnTo>
                    <a:pt x="4664439" y="2423032"/>
                  </a:lnTo>
                  <a:lnTo>
                    <a:pt x="4654523" y="2134996"/>
                  </a:lnTo>
                  <a:lnTo>
                    <a:pt x="4657909" y="2132819"/>
                  </a:lnTo>
                  <a:cubicBezTo>
                    <a:pt x="4666615" y="2127015"/>
                    <a:pt x="4671694" y="2117341"/>
                    <a:pt x="4671694" y="2106942"/>
                  </a:cubicBezTo>
                  <a:lnTo>
                    <a:pt x="4671694" y="2106700"/>
                  </a:lnTo>
                  <a:lnTo>
                    <a:pt x="4671694" y="2104040"/>
                  </a:lnTo>
                  <a:lnTo>
                    <a:pt x="4671694" y="2103798"/>
                  </a:lnTo>
                  <a:cubicBezTo>
                    <a:pt x="4671694" y="2091948"/>
                    <a:pt x="4665164" y="2081307"/>
                    <a:pt x="4654523" y="2075986"/>
                  </a:cubicBezTo>
                  <a:lnTo>
                    <a:pt x="4638804" y="1756511"/>
                  </a:lnTo>
                  <a:lnTo>
                    <a:pt x="4652589" y="1747079"/>
                  </a:lnTo>
                  <a:cubicBezTo>
                    <a:pt x="4659602" y="1742242"/>
                    <a:pt x="4663713" y="1734261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17332"/>
                    <a:pt x="4659602" y="1709351"/>
                    <a:pt x="4652589" y="1704514"/>
                  </a:cubicBezTo>
                  <a:lnTo>
                    <a:pt x="4638804" y="1695082"/>
                  </a:lnTo>
                  <a:lnTo>
                    <a:pt x="4638804" y="1629059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48719" y="1592541"/>
                  </a:lnTo>
                  <a:lnTo>
                    <a:pt x="4638562" y="1589638"/>
                  </a:lnTo>
                  <a:lnTo>
                    <a:pt x="4633000" y="1556990"/>
                  </a:lnTo>
                  <a:cubicBezTo>
                    <a:pt x="4632274" y="1527968"/>
                    <a:pt x="4609299" y="1504268"/>
                    <a:pt x="4580277" y="1503058"/>
                  </a:cubicBezTo>
                  <a:lnTo>
                    <a:pt x="4580277" y="1495561"/>
                  </a:lnTo>
                  <a:cubicBezTo>
                    <a:pt x="4582696" y="1494594"/>
                    <a:pt x="4584389" y="1492175"/>
                    <a:pt x="4584389" y="1489273"/>
                  </a:cubicBezTo>
                  <a:cubicBezTo>
                    <a:pt x="4584389" y="1486371"/>
                    <a:pt x="4582696" y="1484195"/>
                    <a:pt x="4580277" y="1482985"/>
                  </a:cubicBezTo>
                  <a:lnTo>
                    <a:pt x="4580277" y="1475246"/>
                  </a:lnTo>
                  <a:cubicBezTo>
                    <a:pt x="4582696" y="1474279"/>
                    <a:pt x="4584389" y="1471861"/>
                    <a:pt x="4584389" y="1468959"/>
                  </a:cubicBezTo>
                  <a:cubicBezTo>
                    <a:pt x="4584389" y="1466056"/>
                    <a:pt x="4582696" y="1463880"/>
                    <a:pt x="4580277" y="1462671"/>
                  </a:cubicBezTo>
                  <a:lnTo>
                    <a:pt x="4580277" y="1452029"/>
                  </a:lnTo>
                  <a:cubicBezTo>
                    <a:pt x="4582696" y="1451062"/>
                    <a:pt x="4584389" y="1448644"/>
                    <a:pt x="4584389" y="1445741"/>
                  </a:cubicBezTo>
                  <a:cubicBezTo>
                    <a:pt x="4584389" y="1442114"/>
                    <a:pt x="4581245" y="1438970"/>
                    <a:pt x="4577617" y="1438970"/>
                  </a:cubicBezTo>
                  <a:cubicBezTo>
                    <a:pt x="4573990" y="1438970"/>
                    <a:pt x="4570846" y="1442114"/>
                    <a:pt x="4570846" y="1445741"/>
                  </a:cubicBezTo>
                  <a:cubicBezTo>
                    <a:pt x="4570846" y="1448644"/>
                    <a:pt x="4572539" y="1450820"/>
                    <a:pt x="4574957" y="1452029"/>
                  </a:cubicBezTo>
                  <a:lnTo>
                    <a:pt x="4574957" y="1462429"/>
                  </a:lnTo>
                  <a:cubicBezTo>
                    <a:pt x="4572539" y="1463396"/>
                    <a:pt x="4570846" y="1465814"/>
                    <a:pt x="4570846" y="1468717"/>
                  </a:cubicBezTo>
                  <a:cubicBezTo>
                    <a:pt x="4570846" y="1471619"/>
                    <a:pt x="4572539" y="1473795"/>
                    <a:pt x="4574957" y="1475005"/>
                  </a:cubicBezTo>
                  <a:lnTo>
                    <a:pt x="4574957" y="1482744"/>
                  </a:lnTo>
                  <a:cubicBezTo>
                    <a:pt x="4572539" y="1483711"/>
                    <a:pt x="4570846" y="1486129"/>
                    <a:pt x="4570846" y="1489031"/>
                  </a:cubicBezTo>
                  <a:cubicBezTo>
                    <a:pt x="4570846" y="1491934"/>
                    <a:pt x="4572539" y="1494110"/>
                    <a:pt x="4574957" y="1495319"/>
                  </a:cubicBezTo>
                  <a:lnTo>
                    <a:pt x="4574957" y="1502816"/>
                  </a:lnTo>
                  <a:cubicBezTo>
                    <a:pt x="4545936" y="1504268"/>
                    <a:pt x="4522960" y="1527727"/>
                    <a:pt x="4522235" y="1556748"/>
                  </a:cubicBezTo>
                  <a:lnTo>
                    <a:pt x="4516672" y="1589397"/>
                  </a:lnTo>
                  <a:lnTo>
                    <a:pt x="4506515" y="1592299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516431" y="1628817"/>
                  </a:lnTo>
                  <a:lnTo>
                    <a:pt x="4516431" y="1694840"/>
                  </a:lnTo>
                  <a:lnTo>
                    <a:pt x="4502646" y="1704272"/>
                  </a:lnTo>
                  <a:cubicBezTo>
                    <a:pt x="4495632" y="1709109"/>
                    <a:pt x="4491521" y="1717090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34019"/>
                    <a:pt x="4495632" y="1742000"/>
                    <a:pt x="4502646" y="1746837"/>
                  </a:cubicBezTo>
                  <a:lnTo>
                    <a:pt x="4516431" y="1756269"/>
                  </a:lnTo>
                  <a:lnTo>
                    <a:pt x="4500711" y="2075744"/>
                  </a:lnTo>
                  <a:cubicBezTo>
                    <a:pt x="4490311" y="2081065"/>
                    <a:pt x="4483540" y="2091706"/>
                    <a:pt x="4483540" y="2103556"/>
                  </a:cubicBezTo>
                  <a:lnTo>
                    <a:pt x="4483540" y="2103798"/>
                  </a:lnTo>
                  <a:lnTo>
                    <a:pt x="4483540" y="2106458"/>
                  </a:lnTo>
                  <a:lnTo>
                    <a:pt x="4483540" y="2106700"/>
                  </a:lnTo>
                  <a:cubicBezTo>
                    <a:pt x="4483540" y="2117099"/>
                    <a:pt x="4488619" y="2126773"/>
                    <a:pt x="4497325" y="2132577"/>
                  </a:cubicBezTo>
                  <a:lnTo>
                    <a:pt x="4500711" y="2134754"/>
                  </a:lnTo>
                  <a:lnTo>
                    <a:pt x="4490795" y="2422790"/>
                  </a:lnTo>
                  <a:lnTo>
                    <a:pt x="4484991" y="2424483"/>
                  </a:lnTo>
                  <a:cubicBezTo>
                    <a:pt x="4474108" y="2427627"/>
                    <a:pt x="4466369" y="2437784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55923"/>
                    <a:pt x="4469030" y="2462452"/>
                    <a:pt x="4473866" y="2467289"/>
                  </a:cubicBezTo>
                  <a:lnTo>
                    <a:pt x="4483540" y="2476963"/>
                  </a:lnTo>
                  <a:lnTo>
                    <a:pt x="4475559" y="2690027"/>
                  </a:lnTo>
                  <a:lnTo>
                    <a:pt x="4311589" y="2690027"/>
                  </a:lnTo>
                  <a:lnTo>
                    <a:pt x="4311589" y="1843091"/>
                  </a:lnTo>
                  <a:lnTo>
                    <a:pt x="4311589" y="1743209"/>
                  </a:lnTo>
                  <a:lnTo>
                    <a:pt x="4311589" y="1562552"/>
                  </a:lnTo>
                  <a:lnTo>
                    <a:pt x="4318361" y="1562552"/>
                  </a:lnTo>
                  <a:cubicBezTo>
                    <a:pt x="4321263" y="1562552"/>
                    <a:pt x="4323439" y="1560133"/>
                    <a:pt x="4323439" y="1557473"/>
                  </a:cubicBezTo>
                  <a:cubicBezTo>
                    <a:pt x="4323439" y="1554571"/>
                    <a:pt x="4321021" y="1552395"/>
                    <a:pt x="4318361" y="1552395"/>
                  </a:cubicBezTo>
                  <a:lnTo>
                    <a:pt x="4311589" y="1552395"/>
                  </a:lnTo>
                  <a:lnTo>
                    <a:pt x="4311589" y="1550702"/>
                  </a:lnTo>
                  <a:cubicBezTo>
                    <a:pt x="4311589" y="1542721"/>
                    <a:pt x="4306027" y="1536191"/>
                    <a:pt x="4298529" y="1534740"/>
                  </a:cubicBezTo>
                  <a:lnTo>
                    <a:pt x="4298529" y="1495561"/>
                  </a:lnTo>
                  <a:cubicBezTo>
                    <a:pt x="4298529" y="1494110"/>
                    <a:pt x="4297320" y="1492901"/>
                    <a:pt x="4295869" y="1492901"/>
                  </a:cubicBezTo>
                  <a:cubicBezTo>
                    <a:pt x="4294418" y="1492901"/>
                    <a:pt x="4293209" y="1494110"/>
                    <a:pt x="4293209" y="1495561"/>
                  </a:cubicBezTo>
                  <a:lnTo>
                    <a:pt x="4293209" y="1534498"/>
                  </a:lnTo>
                  <a:cubicBezTo>
                    <a:pt x="4285470" y="1535707"/>
                    <a:pt x="4279424" y="1542479"/>
                    <a:pt x="4279424" y="1550460"/>
                  </a:cubicBezTo>
                  <a:lnTo>
                    <a:pt x="4279424" y="1552153"/>
                  </a:lnTo>
                  <a:lnTo>
                    <a:pt x="4272652" y="1552153"/>
                  </a:lnTo>
                  <a:cubicBezTo>
                    <a:pt x="4269750" y="1552153"/>
                    <a:pt x="4267573" y="1554571"/>
                    <a:pt x="4267573" y="1557231"/>
                  </a:cubicBezTo>
                  <a:cubicBezTo>
                    <a:pt x="4267573" y="1560133"/>
                    <a:pt x="4269992" y="1562310"/>
                    <a:pt x="4272652" y="1562310"/>
                  </a:cubicBezTo>
                  <a:lnTo>
                    <a:pt x="4279424" y="1562310"/>
                  </a:lnTo>
                  <a:lnTo>
                    <a:pt x="4279424" y="1735954"/>
                  </a:lnTo>
                  <a:lnTo>
                    <a:pt x="4248710" y="1729424"/>
                  </a:lnTo>
                  <a:lnTo>
                    <a:pt x="4248710" y="1416962"/>
                  </a:lnTo>
                  <a:lnTo>
                    <a:pt x="4255481" y="1416962"/>
                  </a:lnTo>
                  <a:cubicBezTo>
                    <a:pt x="4258383" y="1416962"/>
                    <a:pt x="4260560" y="1414544"/>
                    <a:pt x="4260560" y="1411883"/>
                  </a:cubicBezTo>
                  <a:cubicBezTo>
                    <a:pt x="4260560" y="1408981"/>
                    <a:pt x="4258142" y="1406805"/>
                    <a:pt x="4255481" y="1406805"/>
                  </a:cubicBezTo>
                  <a:lnTo>
                    <a:pt x="4248710" y="1406805"/>
                  </a:lnTo>
                  <a:lnTo>
                    <a:pt x="4248710" y="1405112"/>
                  </a:lnTo>
                  <a:cubicBezTo>
                    <a:pt x="4248710" y="1397131"/>
                    <a:pt x="4243147" y="1390601"/>
                    <a:pt x="4235650" y="1389150"/>
                  </a:cubicBezTo>
                  <a:lnTo>
                    <a:pt x="4235650" y="1349971"/>
                  </a:lnTo>
                  <a:cubicBezTo>
                    <a:pt x="4235650" y="1348520"/>
                    <a:pt x="4234441" y="1347311"/>
                    <a:pt x="4232990" y="1347311"/>
                  </a:cubicBezTo>
                  <a:cubicBezTo>
                    <a:pt x="4231539" y="1347311"/>
                    <a:pt x="4230329" y="1348520"/>
                    <a:pt x="4230329" y="1349971"/>
                  </a:cubicBezTo>
                  <a:lnTo>
                    <a:pt x="4230329" y="1388908"/>
                  </a:lnTo>
                  <a:cubicBezTo>
                    <a:pt x="4222591" y="1390117"/>
                    <a:pt x="4216544" y="1396889"/>
                    <a:pt x="4216544" y="1404870"/>
                  </a:cubicBezTo>
                  <a:lnTo>
                    <a:pt x="4216544" y="1406563"/>
                  </a:lnTo>
                  <a:lnTo>
                    <a:pt x="4209773" y="1406563"/>
                  </a:lnTo>
                  <a:cubicBezTo>
                    <a:pt x="4206871" y="1406563"/>
                    <a:pt x="4204694" y="1408981"/>
                    <a:pt x="4204694" y="1411641"/>
                  </a:cubicBezTo>
                  <a:cubicBezTo>
                    <a:pt x="4204694" y="1414544"/>
                    <a:pt x="4207113" y="1416720"/>
                    <a:pt x="4209773" y="1416720"/>
                  </a:cubicBezTo>
                  <a:lnTo>
                    <a:pt x="4216544" y="1416720"/>
                  </a:lnTo>
                  <a:lnTo>
                    <a:pt x="4216544" y="1586736"/>
                  </a:lnTo>
                  <a:lnTo>
                    <a:pt x="4152698" y="1586736"/>
                  </a:lnTo>
                  <a:lnTo>
                    <a:pt x="4123918" y="1625673"/>
                  </a:lnTo>
                  <a:lnTo>
                    <a:pt x="4123918" y="1591815"/>
                  </a:lnTo>
                  <a:lnTo>
                    <a:pt x="4130690" y="1591815"/>
                  </a:lnTo>
                  <a:cubicBezTo>
                    <a:pt x="4133592" y="1591815"/>
                    <a:pt x="4135769" y="1589397"/>
                    <a:pt x="4135769" y="1586736"/>
                  </a:cubicBezTo>
                  <a:cubicBezTo>
                    <a:pt x="4135769" y="1583834"/>
                    <a:pt x="4133350" y="1581658"/>
                    <a:pt x="4130690" y="1581658"/>
                  </a:cubicBezTo>
                  <a:lnTo>
                    <a:pt x="4123918" y="1581658"/>
                  </a:lnTo>
                  <a:lnTo>
                    <a:pt x="4123918" y="1579965"/>
                  </a:lnTo>
                  <a:cubicBezTo>
                    <a:pt x="4123918" y="1571984"/>
                    <a:pt x="4118356" y="1565454"/>
                    <a:pt x="4110859" y="1564003"/>
                  </a:cubicBezTo>
                  <a:lnTo>
                    <a:pt x="4110859" y="1524824"/>
                  </a:lnTo>
                  <a:cubicBezTo>
                    <a:pt x="4110859" y="1523373"/>
                    <a:pt x="4109649" y="1522164"/>
                    <a:pt x="4108198" y="1522164"/>
                  </a:cubicBezTo>
                  <a:cubicBezTo>
                    <a:pt x="4106747" y="1522164"/>
                    <a:pt x="4105538" y="1523373"/>
                    <a:pt x="4105538" y="1524824"/>
                  </a:cubicBezTo>
                  <a:lnTo>
                    <a:pt x="4105538" y="1563761"/>
                  </a:lnTo>
                  <a:cubicBezTo>
                    <a:pt x="4097799" y="1564970"/>
                    <a:pt x="4091753" y="1571742"/>
                    <a:pt x="4091753" y="1579723"/>
                  </a:cubicBezTo>
                  <a:lnTo>
                    <a:pt x="4091753" y="1581416"/>
                  </a:lnTo>
                  <a:lnTo>
                    <a:pt x="4084981" y="1581416"/>
                  </a:lnTo>
                  <a:cubicBezTo>
                    <a:pt x="4082079" y="1581416"/>
                    <a:pt x="4079903" y="1583834"/>
                    <a:pt x="4079903" y="1586495"/>
                  </a:cubicBezTo>
                  <a:cubicBezTo>
                    <a:pt x="4079903" y="1589397"/>
                    <a:pt x="4082321" y="1591573"/>
                    <a:pt x="4084981" y="1591573"/>
                  </a:cubicBezTo>
                  <a:lnTo>
                    <a:pt x="4091753" y="1591573"/>
                  </a:lnTo>
                  <a:lnTo>
                    <a:pt x="4091753" y="1669447"/>
                  </a:lnTo>
                  <a:lnTo>
                    <a:pt x="4074824" y="1692664"/>
                  </a:lnTo>
                  <a:lnTo>
                    <a:pt x="4023795" y="1681781"/>
                  </a:lnTo>
                  <a:lnTo>
                    <a:pt x="4023795" y="1475730"/>
                  </a:lnTo>
                  <a:lnTo>
                    <a:pt x="4030566" y="1475730"/>
                  </a:lnTo>
                  <a:cubicBezTo>
                    <a:pt x="4033469" y="1475730"/>
                    <a:pt x="4035645" y="1473312"/>
                    <a:pt x="4035645" y="1470651"/>
                  </a:cubicBezTo>
                  <a:cubicBezTo>
                    <a:pt x="4035645" y="1467749"/>
                    <a:pt x="4033227" y="1465573"/>
                    <a:pt x="4030566" y="1465573"/>
                  </a:cubicBezTo>
                  <a:lnTo>
                    <a:pt x="4023795" y="1465573"/>
                  </a:lnTo>
                  <a:lnTo>
                    <a:pt x="4023795" y="1463880"/>
                  </a:lnTo>
                  <a:cubicBezTo>
                    <a:pt x="4023795" y="1455899"/>
                    <a:pt x="4018233" y="1449369"/>
                    <a:pt x="4010735" y="1447918"/>
                  </a:cubicBezTo>
                  <a:lnTo>
                    <a:pt x="4010735" y="1408739"/>
                  </a:lnTo>
                  <a:cubicBezTo>
                    <a:pt x="4010735" y="1407288"/>
                    <a:pt x="4009526" y="1406079"/>
                    <a:pt x="4008075" y="1406079"/>
                  </a:cubicBezTo>
                  <a:cubicBezTo>
                    <a:pt x="4006624" y="1406079"/>
                    <a:pt x="4005415" y="1407288"/>
                    <a:pt x="4005415" y="1408739"/>
                  </a:cubicBezTo>
                  <a:lnTo>
                    <a:pt x="4005415" y="1447676"/>
                  </a:lnTo>
                  <a:cubicBezTo>
                    <a:pt x="3997676" y="1448885"/>
                    <a:pt x="3991630" y="1455657"/>
                    <a:pt x="3991630" y="1463638"/>
                  </a:cubicBezTo>
                  <a:lnTo>
                    <a:pt x="3991630" y="1465331"/>
                  </a:lnTo>
                  <a:lnTo>
                    <a:pt x="3984858" y="1465331"/>
                  </a:lnTo>
                  <a:cubicBezTo>
                    <a:pt x="3981956" y="1465331"/>
                    <a:pt x="3979780" y="1467749"/>
                    <a:pt x="3979780" y="1470410"/>
                  </a:cubicBezTo>
                  <a:cubicBezTo>
                    <a:pt x="3979780" y="1473312"/>
                    <a:pt x="3982198" y="1475488"/>
                    <a:pt x="3984858" y="1475488"/>
                  </a:cubicBezTo>
                  <a:lnTo>
                    <a:pt x="3991630" y="1475488"/>
                  </a:lnTo>
                  <a:lnTo>
                    <a:pt x="3991630" y="1675009"/>
                  </a:lnTo>
                  <a:lnTo>
                    <a:pt x="3920528" y="1675009"/>
                  </a:lnTo>
                  <a:lnTo>
                    <a:pt x="3920528" y="1533531"/>
                  </a:lnTo>
                  <a:lnTo>
                    <a:pt x="3961157" y="1533531"/>
                  </a:lnTo>
                  <a:lnTo>
                    <a:pt x="3980021" y="1486613"/>
                  </a:lnTo>
                  <a:lnTo>
                    <a:pt x="3920770" y="1471619"/>
                  </a:lnTo>
                  <a:lnTo>
                    <a:pt x="3920770" y="1417204"/>
                  </a:lnTo>
                  <a:lnTo>
                    <a:pt x="3910612" y="1417204"/>
                  </a:lnTo>
                  <a:cubicBezTo>
                    <a:pt x="3910612" y="1378267"/>
                    <a:pt x="3905775" y="1358678"/>
                    <a:pt x="3887879" y="1322885"/>
                  </a:cubicBezTo>
                  <a:cubicBezTo>
                    <a:pt x="3877721" y="1302328"/>
                    <a:pt x="3854746" y="1285399"/>
                    <a:pt x="3837092" y="1274516"/>
                  </a:cubicBezTo>
                  <a:cubicBezTo>
                    <a:pt x="3814600" y="1260731"/>
                    <a:pt x="3793318" y="1245253"/>
                    <a:pt x="3773003" y="1228566"/>
                  </a:cubicBezTo>
                  <a:lnTo>
                    <a:pt x="3718347" y="1183583"/>
                  </a:lnTo>
                  <a:lnTo>
                    <a:pt x="3718347" y="1169556"/>
                  </a:lnTo>
                  <a:cubicBezTo>
                    <a:pt x="3723667" y="1168347"/>
                    <a:pt x="3727778" y="1163510"/>
                    <a:pt x="3727778" y="1157706"/>
                  </a:cubicBezTo>
                  <a:cubicBezTo>
                    <a:pt x="3727778" y="1151901"/>
                    <a:pt x="3723667" y="1147064"/>
                    <a:pt x="3718347" y="1145855"/>
                  </a:cubicBezTo>
                  <a:lnTo>
                    <a:pt x="3718347" y="1127959"/>
                  </a:lnTo>
                  <a:cubicBezTo>
                    <a:pt x="3721249" y="1126750"/>
                    <a:pt x="3723183" y="1124089"/>
                    <a:pt x="3723183" y="1120945"/>
                  </a:cubicBezTo>
                  <a:cubicBezTo>
                    <a:pt x="3723183" y="1117801"/>
                    <a:pt x="3721249" y="1114899"/>
                    <a:pt x="3718347" y="1113932"/>
                  </a:cubicBezTo>
                  <a:lnTo>
                    <a:pt x="3718347" y="1097245"/>
                  </a:lnTo>
                  <a:cubicBezTo>
                    <a:pt x="3719314" y="1096519"/>
                    <a:pt x="3719798" y="1095310"/>
                    <a:pt x="3719798" y="1094101"/>
                  </a:cubicBezTo>
                  <a:cubicBezTo>
                    <a:pt x="3719798" y="1091682"/>
                    <a:pt x="3717863" y="1089748"/>
                    <a:pt x="3715444" y="1089748"/>
                  </a:cubicBezTo>
                  <a:cubicBezTo>
                    <a:pt x="3713026" y="1089748"/>
                    <a:pt x="3711091" y="1091682"/>
                    <a:pt x="3711091" y="1094101"/>
                  </a:cubicBezTo>
                  <a:cubicBezTo>
                    <a:pt x="3711091" y="1095310"/>
                    <a:pt x="3711575" y="1096519"/>
                    <a:pt x="3712542" y="1097245"/>
                  </a:cubicBezTo>
                  <a:lnTo>
                    <a:pt x="3712542" y="1113932"/>
                  </a:lnTo>
                  <a:cubicBezTo>
                    <a:pt x="3709640" y="1115141"/>
                    <a:pt x="3707705" y="1117801"/>
                    <a:pt x="3707705" y="1120945"/>
                  </a:cubicBezTo>
                  <a:cubicBezTo>
                    <a:pt x="3707705" y="1124089"/>
                    <a:pt x="3709640" y="1126992"/>
                    <a:pt x="3712542" y="1127959"/>
                  </a:cubicBezTo>
                  <a:lnTo>
                    <a:pt x="3712542" y="1145855"/>
                  </a:lnTo>
                  <a:cubicBezTo>
                    <a:pt x="3707222" y="1147064"/>
                    <a:pt x="3703110" y="1151901"/>
                    <a:pt x="3703110" y="1157706"/>
                  </a:cubicBezTo>
                  <a:cubicBezTo>
                    <a:pt x="3703110" y="1163510"/>
                    <a:pt x="3707222" y="1168347"/>
                    <a:pt x="3712542" y="1169556"/>
                  </a:cubicBezTo>
                  <a:lnTo>
                    <a:pt x="3712542" y="1183583"/>
                  </a:lnTo>
                  <a:lnTo>
                    <a:pt x="3657886" y="1228566"/>
                  </a:lnTo>
                  <a:cubicBezTo>
                    <a:pt x="3637571" y="1245253"/>
                    <a:pt x="3616289" y="1260731"/>
                    <a:pt x="3593797" y="1274516"/>
                  </a:cubicBezTo>
                  <a:cubicBezTo>
                    <a:pt x="3576142" y="1285399"/>
                    <a:pt x="3553167" y="1302328"/>
                    <a:pt x="3543010" y="1322885"/>
                  </a:cubicBezTo>
                  <a:cubicBezTo>
                    <a:pt x="3616289" y="1104742"/>
                    <a:pt x="3589686" y="996154"/>
                    <a:pt x="3532610" y="862656"/>
                  </a:cubicBezTo>
                  <a:cubicBezTo>
                    <a:pt x="3477228" y="733270"/>
                    <a:pt x="3338168" y="618394"/>
                    <a:pt x="3267792" y="566156"/>
                  </a:cubicBezTo>
                  <a:cubicBezTo>
                    <a:pt x="3230790" y="538586"/>
                    <a:pt x="3194271" y="510048"/>
                    <a:pt x="3158962" y="480301"/>
                  </a:cubicBezTo>
                  <a:lnTo>
                    <a:pt x="3017725" y="361073"/>
                  </a:lnTo>
                  <a:cubicBezTo>
                    <a:pt x="3017725" y="325763"/>
                    <a:pt x="2991606" y="296500"/>
                    <a:pt x="2957506" y="291663"/>
                  </a:cubicBezTo>
                  <a:cubicBezTo>
                    <a:pt x="2970324" y="287310"/>
                    <a:pt x="2979514" y="275460"/>
                    <a:pt x="2979514" y="261191"/>
                  </a:cubicBezTo>
                  <a:cubicBezTo>
                    <a:pt x="2979514" y="246680"/>
                    <a:pt x="2969840" y="234346"/>
                    <a:pt x="2956539" y="230477"/>
                  </a:cubicBezTo>
                  <a:cubicBezTo>
                    <a:pt x="2972017" y="226607"/>
                    <a:pt x="2983625" y="212339"/>
                    <a:pt x="2983625" y="195652"/>
                  </a:cubicBezTo>
                  <a:cubicBezTo>
                    <a:pt x="2983625" y="178722"/>
                    <a:pt x="2968147" y="155989"/>
                    <a:pt x="2954362" y="149943"/>
                  </a:cubicBezTo>
                  <a:lnTo>
                    <a:pt x="2954362" y="127210"/>
                  </a:lnTo>
                  <a:cubicBezTo>
                    <a:pt x="2960892" y="124549"/>
                    <a:pt x="2965245" y="118262"/>
                    <a:pt x="2965245" y="110764"/>
                  </a:cubicBezTo>
                  <a:cubicBezTo>
                    <a:pt x="2965245" y="103267"/>
                    <a:pt x="2960650" y="96979"/>
                    <a:pt x="2954362" y="94319"/>
                  </a:cubicBezTo>
                  <a:lnTo>
                    <a:pt x="2954362" y="73037"/>
                  </a:lnTo>
                  <a:cubicBezTo>
                    <a:pt x="2974677" y="70618"/>
                    <a:pt x="2990155" y="57559"/>
                    <a:pt x="2990155" y="41597"/>
                  </a:cubicBezTo>
                  <a:cubicBezTo>
                    <a:pt x="2990155" y="39662"/>
                    <a:pt x="2989913" y="37486"/>
                    <a:pt x="2989430" y="35793"/>
                  </a:cubicBezTo>
                  <a:cubicBezTo>
                    <a:pt x="2986044" y="48852"/>
                    <a:pt x="2972017" y="59252"/>
                    <a:pt x="2954362" y="61428"/>
                  </a:cubicBezTo>
                  <a:lnTo>
                    <a:pt x="2954362" y="46434"/>
                  </a:lnTo>
                  <a:cubicBezTo>
                    <a:pt x="2954362" y="43532"/>
                    <a:pt x="2952427" y="41113"/>
                    <a:pt x="2949767" y="40146"/>
                  </a:cubicBezTo>
                  <a:lnTo>
                    <a:pt x="2949767" y="2177"/>
                  </a:lnTo>
                  <a:cubicBezTo>
                    <a:pt x="2949767" y="967"/>
                    <a:pt x="2948800" y="0"/>
                    <a:pt x="2947591" y="0"/>
                  </a:cubicBezTo>
                  <a:cubicBezTo>
                    <a:pt x="2946381" y="0"/>
                    <a:pt x="2945414" y="967"/>
                    <a:pt x="2945414" y="2177"/>
                  </a:cubicBezTo>
                  <a:lnTo>
                    <a:pt x="2945414" y="40146"/>
                  </a:lnTo>
                  <a:cubicBezTo>
                    <a:pt x="2942754" y="41113"/>
                    <a:pt x="2940819" y="43532"/>
                    <a:pt x="2940819" y="46434"/>
                  </a:cubicBezTo>
                  <a:lnTo>
                    <a:pt x="2940819" y="61428"/>
                  </a:lnTo>
                  <a:cubicBezTo>
                    <a:pt x="2923165" y="59252"/>
                    <a:pt x="2908896" y="49094"/>
                    <a:pt x="2905752" y="35793"/>
                  </a:cubicBezTo>
                  <a:cubicBezTo>
                    <a:pt x="2905268" y="37728"/>
                    <a:pt x="2905026" y="39662"/>
                    <a:pt x="2905026" y="41597"/>
                  </a:cubicBezTo>
                  <a:cubicBezTo>
                    <a:pt x="2905026" y="57559"/>
                    <a:pt x="2920504" y="70618"/>
                    <a:pt x="2940819" y="73037"/>
                  </a:cubicBezTo>
                  <a:lnTo>
                    <a:pt x="2940819" y="95286"/>
                  </a:lnTo>
                  <a:cubicBezTo>
                    <a:pt x="2934289" y="97947"/>
                    <a:pt x="2929936" y="104235"/>
                    <a:pt x="2929936" y="111732"/>
                  </a:cubicBezTo>
                  <a:cubicBezTo>
                    <a:pt x="2929936" y="119229"/>
                    <a:pt x="2934531" y="125517"/>
                    <a:pt x="2940819" y="128177"/>
                  </a:cubicBezTo>
                  <a:lnTo>
                    <a:pt x="2940819" y="150910"/>
                  </a:lnTo>
                  <a:cubicBezTo>
                    <a:pt x="2927034" y="157198"/>
                    <a:pt x="2911556" y="179690"/>
                    <a:pt x="2911556" y="196619"/>
                  </a:cubicBezTo>
                  <a:cubicBezTo>
                    <a:pt x="2911556" y="213306"/>
                    <a:pt x="2923165" y="227575"/>
                    <a:pt x="2938642" y="231444"/>
                  </a:cubicBezTo>
                  <a:cubicBezTo>
                    <a:pt x="2925341" y="235314"/>
                    <a:pt x="2915667" y="247648"/>
                    <a:pt x="2915667" y="262159"/>
                  </a:cubicBezTo>
                  <a:cubicBezTo>
                    <a:pt x="2915667" y="276427"/>
                    <a:pt x="2924857" y="288278"/>
                    <a:pt x="2937675" y="292631"/>
                  </a:cubicBezTo>
                  <a:cubicBezTo>
                    <a:pt x="2903575" y="297468"/>
                    <a:pt x="2877456" y="326731"/>
                    <a:pt x="2877456" y="362040"/>
                  </a:cubicBezTo>
                  <a:lnTo>
                    <a:pt x="2736219" y="481269"/>
                  </a:lnTo>
                  <a:cubicBezTo>
                    <a:pt x="2700910" y="511016"/>
                    <a:pt x="2664634" y="539553"/>
                    <a:pt x="2627390" y="567123"/>
                  </a:cubicBezTo>
                  <a:cubicBezTo>
                    <a:pt x="2557013" y="619362"/>
                    <a:pt x="2417953" y="734237"/>
                    <a:pt x="2362571" y="863624"/>
                  </a:cubicBezTo>
                  <a:cubicBezTo>
                    <a:pt x="2305496" y="997121"/>
                    <a:pt x="2279135" y="1105709"/>
                    <a:pt x="2352172" y="1323852"/>
                  </a:cubicBezTo>
                  <a:cubicBezTo>
                    <a:pt x="2342014" y="1303295"/>
                    <a:pt x="2319039" y="1286366"/>
                    <a:pt x="2301384" y="1275484"/>
                  </a:cubicBezTo>
                  <a:cubicBezTo>
                    <a:pt x="2278893" y="1261699"/>
                    <a:pt x="2257611" y="1246220"/>
                    <a:pt x="2237296" y="1229533"/>
                  </a:cubicBezTo>
                  <a:lnTo>
                    <a:pt x="2182639" y="1184550"/>
                  </a:lnTo>
                  <a:lnTo>
                    <a:pt x="2182639" y="1170523"/>
                  </a:lnTo>
                  <a:cubicBezTo>
                    <a:pt x="2187960" y="1169314"/>
                    <a:pt x="2192071" y="1164477"/>
                    <a:pt x="2192071" y="1158673"/>
                  </a:cubicBezTo>
                  <a:cubicBezTo>
                    <a:pt x="2192071" y="1152869"/>
                    <a:pt x="2187960" y="1148032"/>
                    <a:pt x="2182639" y="1146823"/>
                  </a:cubicBezTo>
                  <a:lnTo>
                    <a:pt x="2182639" y="1128926"/>
                  </a:lnTo>
                  <a:cubicBezTo>
                    <a:pt x="2185541" y="1127717"/>
                    <a:pt x="2187476" y="1125057"/>
                    <a:pt x="2187476" y="1121913"/>
                  </a:cubicBezTo>
                  <a:cubicBezTo>
                    <a:pt x="2187476" y="1118769"/>
                    <a:pt x="2185541" y="1115867"/>
                    <a:pt x="2182639" y="1114899"/>
                  </a:cubicBezTo>
                  <a:lnTo>
                    <a:pt x="2182639" y="1098212"/>
                  </a:lnTo>
                  <a:cubicBezTo>
                    <a:pt x="2183607" y="1097487"/>
                    <a:pt x="2184090" y="1096277"/>
                    <a:pt x="2184090" y="1095068"/>
                  </a:cubicBezTo>
                  <a:cubicBezTo>
                    <a:pt x="2184090" y="1092650"/>
                    <a:pt x="2182156" y="1090715"/>
                    <a:pt x="2179737" y="1090715"/>
                  </a:cubicBezTo>
                  <a:cubicBezTo>
                    <a:pt x="2177319" y="1090715"/>
                    <a:pt x="2175384" y="1092650"/>
                    <a:pt x="2175384" y="1095068"/>
                  </a:cubicBezTo>
                  <a:cubicBezTo>
                    <a:pt x="2175384" y="1096277"/>
                    <a:pt x="2175868" y="1097487"/>
                    <a:pt x="2176835" y="1098212"/>
                  </a:cubicBezTo>
                  <a:lnTo>
                    <a:pt x="2176835" y="1114899"/>
                  </a:lnTo>
                  <a:cubicBezTo>
                    <a:pt x="2173933" y="1116109"/>
                    <a:pt x="2171998" y="1118769"/>
                    <a:pt x="2171998" y="1121913"/>
                  </a:cubicBezTo>
                  <a:cubicBezTo>
                    <a:pt x="2171998" y="1125057"/>
                    <a:pt x="2173933" y="1127959"/>
                    <a:pt x="2176835" y="1128926"/>
                  </a:cubicBezTo>
                  <a:lnTo>
                    <a:pt x="2176835" y="1146823"/>
                  </a:lnTo>
                  <a:cubicBezTo>
                    <a:pt x="2171514" y="1148032"/>
                    <a:pt x="2167403" y="1152869"/>
                    <a:pt x="2167403" y="1158673"/>
                  </a:cubicBezTo>
                  <a:cubicBezTo>
                    <a:pt x="2167403" y="1164477"/>
                    <a:pt x="2171514" y="1169314"/>
                    <a:pt x="2176835" y="1170523"/>
                  </a:cubicBezTo>
                  <a:lnTo>
                    <a:pt x="2176835" y="1184550"/>
                  </a:lnTo>
                  <a:lnTo>
                    <a:pt x="2122178" y="1229533"/>
                  </a:lnTo>
                  <a:cubicBezTo>
                    <a:pt x="2101863" y="1246220"/>
                    <a:pt x="2080581" y="1261699"/>
                    <a:pt x="2058090" y="1275484"/>
                  </a:cubicBezTo>
                  <a:cubicBezTo>
                    <a:pt x="2040435" y="1286366"/>
                    <a:pt x="2017460" y="1303295"/>
                    <a:pt x="2007303" y="1323852"/>
                  </a:cubicBezTo>
                  <a:cubicBezTo>
                    <a:pt x="1989406" y="1359645"/>
                    <a:pt x="1984569" y="1379234"/>
                    <a:pt x="1984569" y="1418171"/>
                  </a:cubicBezTo>
                  <a:lnTo>
                    <a:pt x="1974412" y="1418171"/>
                  </a:lnTo>
                  <a:lnTo>
                    <a:pt x="1974412" y="1472586"/>
                  </a:lnTo>
                  <a:lnTo>
                    <a:pt x="1915160" y="1487580"/>
                  </a:lnTo>
                  <a:lnTo>
                    <a:pt x="1934024" y="1534498"/>
                  </a:lnTo>
                  <a:lnTo>
                    <a:pt x="1974654" y="1534498"/>
                  </a:lnTo>
                  <a:lnTo>
                    <a:pt x="1974654" y="1675977"/>
                  </a:lnTo>
                  <a:lnTo>
                    <a:pt x="1903551" y="1675977"/>
                  </a:lnTo>
                  <a:lnTo>
                    <a:pt x="1903551" y="1476456"/>
                  </a:lnTo>
                  <a:lnTo>
                    <a:pt x="1910323" y="1476456"/>
                  </a:lnTo>
                  <a:cubicBezTo>
                    <a:pt x="1913225" y="1476456"/>
                    <a:pt x="1915402" y="1474037"/>
                    <a:pt x="1915402" y="1471377"/>
                  </a:cubicBezTo>
                  <a:cubicBezTo>
                    <a:pt x="1915402" y="1468475"/>
                    <a:pt x="1912983" y="1466298"/>
                    <a:pt x="1910323" y="1466298"/>
                  </a:cubicBezTo>
                  <a:lnTo>
                    <a:pt x="1903551" y="1466298"/>
                  </a:lnTo>
                  <a:lnTo>
                    <a:pt x="1903551" y="1464605"/>
                  </a:lnTo>
                  <a:cubicBezTo>
                    <a:pt x="1903551" y="1456383"/>
                    <a:pt x="1897505" y="1449853"/>
                    <a:pt x="1889767" y="1448644"/>
                  </a:cubicBezTo>
                  <a:lnTo>
                    <a:pt x="1889767" y="1409707"/>
                  </a:lnTo>
                  <a:cubicBezTo>
                    <a:pt x="1889767" y="1408256"/>
                    <a:pt x="1888557" y="1407046"/>
                    <a:pt x="1887106" y="1407046"/>
                  </a:cubicBezTo>
                  <a:cubicBezTo>
                    <a:pt x="1885655" y="1407046"/>
                    <a:pt x="1884446" y="1408256"/>
                    <a:pt x="1884446" y="1409707"/>
                  </a:cubicBezTo>
                  <a:lnTo>
                    <a:pt x="1884446" y="1448885"/>
                  </a:lnTo>
                  <a:cubicBezTo>
                    <a:pt x="1876949" y="1450336"/>
                    <a:pt x="1871386" y="1456866"/>
                    <a:pt x="1871386" y="1464847"/>
                  </a:cubicBezTo>
                  <a:lnTo>
                    <a:pt x="1871386" y="1466540"/>
                  </a:lnTo>
                  <a:lnTo>
                    <a:pt x="1864615" y="1466540"/>
                  </a:lnTo>
                  <a:cubicBezTo>
                    <a:pt x="1861713" y="1466540"/>
                    <a:pt x="1859536" y="1468959"/>
                    <a:pt x="1859536" y="1471619"/>
                  </a:cubicBezTo>
                  <a:cubicBezTo>
                    <a:pt x="1859536" y="1474521"/>
                    <a:pt x="1861954" y="1476698"/>
                    <a:pt x="1864615" y="1476698"/>
                  </a:cubicBezTo>
                  <a:lnTo>
                    <a:pt x="1871386" y="1476698"/>
                  </a:lnTo>
                  <a:lnTo>
                    <a:pt x="1871386" y="1682748"/>
                  </a:lnTo>
                  <a:lnTo>
                    <a:pt x="1820357" y="1693631"/>
                  </a:lnTo>
                  <a:lnTo>
                    <a:pt x="1803428" y="1670414"/>
                  </a:lnTo>
                  <a:lnTo>
                    <a:pt x="1803428" y="1592541"/>
                  </a:lnTo>
                  <a:lnTo>
                    <a:pt x="1810200" y="1592541"/>
                  </a:lnTo>
                  <a:cubicBezTo>
                    <a:pt x="1813102" y="1592541"/>
                    <a:pt x="1815279" y="1590122"/>
                    <a:pt x="1815279" y="1587462"/>
                  </a:cubicBezTo>
                  <a:cubicBezTo>
                    <a:pt x="1815279" y="1584560"/>
                    <a:pt x="1812860" y="1582383"/>
                    <a:pt x="1810200" y="1582383"/>
                  </a:cubicBezTo>
                  <a:lnTo>
                    <a:pt x="1803428" y="1582383"/>
                  </a:lnTo>
                  <a:lnTo>
                    <a:pt x="1803428" y="1580690"/>
                  </a:lnTo>
                  <a:cubicBezTo>
                    <a:pt x="1803428" y="1572468"/>
                    <a:pt x="1797382" y="1565938"/>
                    <a:pt x="1789643" y="1564729"/>
                  </a:cubicBezTo>
                  <a:lnTo>
                    <a:pt x="1789643" y="1525792"/>
                  </a:lnTo>
                  <a:cubicBezTo>
                    <a:pt x="1789643" y="1524341"/>
                    <a:pt x="1788434" y="1523131"/>
                    <a:pt x="1786983" y="1523131"/>
                  </a:cubicBezTo>
                  <a:cubicBezTo>
                    <a:pt x="1785532" y="1523131"/>
                    <a:pt x="1784323" y="1524341"/>
                    <a:pt x="1784323" y="1525792"/>
                  </a:cubicBezTo>
                  <a:lnTo>
                    <a:pt x="1784323" y="1564970"/>
                  </a:lnTo>
                  <a:cubicBezTo>
                    <a:pt x="1776826" y="1566421"/>
                    <a:pt x="1771263" y="1572951"/>
                    <a:pt x="1771263" y="1580932"/>
                  </a:cubicBezTo>
                  <a:lnTo>
                    <a:pt x="1771263" y="1582625"/>
                  </a:lnTo>
                  <a:lnTo>
                    <a:pt x="1763040" y="1582625"/>
                  </a:lnTo>
                  <a:cubicBezTo>
                    <a:pt x="1760138" y="1582625"/>
                    <a:pt x="1757962" y="1585043"/>
                    <a:pt x="1757962" y="1587704"/>
                  </a:cubicBezTo>
                  <a:cubicBezTo>
                    <a:pt x="1757962" y="1590606"/>
                    <a:pt x="1760380" y="1592782"/>
                    <a:pt x="1763040" y="1592782"/>
                  </a:cubicBezTo>
                  <a:lnTo>
                    <a:pt x="1769812" y="1592782"/>
                  </a:lnTo>
                  <a:lnTo>
                    <a:pt x="1769812" y="1626640"/>
                  </a:lnTo>
                  <a:lnTo>
                    <a:pt x="1741033" y="1587704"/>
                  </a:lnTo>
                  <a:lnTo>
                    <a:pt x="1677186" y="1587704"/>
                  </a:lnTo>
                  <a:lnTo>
                    <a:pt x="1677186" y="1417688"/>
                  </a:lnTo>
                  <a:lnTo>
                    <a:pt x="1683957" y="1417688"/>
                  </a:lnTo>
                  <a:cubicBezTo>
                    <a:pt x="1686860" y="1417688"/>
                    <a:pt x="1689036" y="1415269"/>
                    <a:pt x="1689036" y="1412609"/>
                  </a:cubicBezTo>
                  <a:cubicBezTo>
                    <a:pt x="1689036" y="1409707"/>
                    <a:pt x="1686618" y="1407530"/>
                    <a:pt x="1683957" y="1407530"/>
                  </a:cubicBezTo>
                  <a:lnTo>
                    <a:pt x="1677186" y="1407530"/>
                  </a:lnTo>
                  <a:lnTo>
                    <a:pt x="1677186" y="1405837"/>
                  </a:lnTo>
                  <a:cubicBezTo>
                    <a:pt x="1677186" y="1397615"/>
                    <a:pt x="1671140" y="1391085"/>
                    <a:pt x="1663401" y="1389876"/>
                  </a:cubicBezTo>
                  <a:lnTo>
                    <a:pt x="1663401" y="1350939"/>
                  </a:lnTo>
                  <a:cubicBezTo>
                    <a:pt x="1663401" y="1349488"/>
                    <a:pt x="1662192" y="1348278"/>
                    <a:pt x="1660741" y="1348278"/>
                  </a:cubicBezTo>
                  <a:cubicBezTo>
                    <a:pt x="1659290" y="1348278"/>
                    <a:pt x="1658080" y="1349488"/>
                    <a:pt x="1658080" y="1350939"/>
                  </a:cubicBezTo>
                  <a:lnTo>
                    <a:pt x="1658080" y="1390117"/>
                  </a:lnTo>
                  <a:cubicBezTo>
                    <a:pt x="1650583" y="1391568"/>
                    <a:pt x="1645021" y="1398098"/>
                    <a:pt x="1645021" y="1406079"/>
                  </a:cubicBezTo>
                  <a:lnTo>
                    <a:pt x="1645021" y="1407772"/>
                  </a:lnTo>
                  <a:lnTo>
                    <a:pt x="1638249" y="1407772"/>
                  </a:lnTo>
                  <a:cubicBezTo>
                    <a:pt x="1635347" y="1407772"/>
                    <a:pt x="1633170" y="1410190"/>
                    <a:pt x="1633170" y="1412851"/>
                  </a:cubicBezTo>
                  <a:cubicBezTo>
                    <a:pt x="1633170" y="1415753"/>
                    <a:pt x="1635589" y="1417929"/>
                    <a:pt x="1638249" y="1417929"/>
                  </a:cubicBezTo>
                  <a:lnTo>
                    <a:pt x="1645021" y="1417929"/>
                  </a:lnTo>
                  <a:lnTo>
                    <a:pt x="1645021" y="1731117"/>
                  </a:lnTo>
                  <a:lnTo>
                    <a:pt x="1614307" y="1737647"/>
                  </a:lnTo>
                  <a:lnTo>
                    <a:pt x="1614307" y="1564003"/>
                  </a:lnTo>
                  <a:lnTo>
                    <a:pt x="1621078" y="1564003"/>
                  </a:lnTo>
                  <a:cubicBezTo>
                    <a:pt x="1623980" y="1564003"/>
                    <a:pt x="1626157" y="1561584"/>
                    <a:pt x="1626157" y="1558924"/>
                  </a:cubicBezTo>
                  <a:cubicBezTo>
                    <a:pt x="1626157" y="1556022"/>
                    <a:pt x="1623739" y="1553846"/>
                    <a:pt x="1621078" y="1553846"/>
                  </a:cubicBezTo>
                  <a:lnTo>
                    <a:pt x="1614307" y="1553846"/>
                  </a:lnTo>
                  <a:lnTo>
                    <a:pt x="1614307" y="1552153"/>
                  </a:lnTo>
                  <a:cubicBezTo>
                    <a:pt x="1614307" y="1543930"/>
                    <a:pt x="1608261" y="1537400"/>
                    <a:pt x="1600521" y="1536191"/>
                  </a:cubicBezTo>
                  <a:lnTo>
                    <a:pt x="1600521" y="1495561"/>
                  </a:lnTo>
                  <a:cubicBezTo>
                    <a:pt x="1600521" y="1494110"/>
                    <a:pt x="1599312" y="1492901"/>
                    <a:pt x="1597861" y="1492901"/>
                  </a:cubicBezTo>
                  <a:cubicBezTo>
                    <a:pt x="1596410" y="1492901"/>
                    <a:pt x="1595201" y="1494110"/>
                    <a:pt x="1595201" y="1495561"/>
                  </a:cubicBezTo>
                  <a:lnTo>
                    <a:pt x="1595201" y="1534740"/>
                  </a:lnTo>
                  <a:cubicBezTo>
                    <a:pt x="1587704" y="1536191"/>
                    <a:pt x="1582141" y="1542721"/>
                    <a:pt x="1582141" y="1550702"/>
                  </a:cubicBezTo>
                  <a:lnTo>
                    <a:pt x="1582141" y="1552395"/>
                  </a:lnTo>
                  <a:lnTo>
                    <a:pt x="1575370" y="1552395"/>
                  </a:lnTo>
                  <a:cubicBezTo>
                    <a:pt x="1572467" y="1552395"/>
                    <a:pt x="1570291" y="1554813"/>
                    <a:pt x="1570291" y="1557473"/>
                  </a:cubicBezTo>
                  <a:cubicBezTo>
                    <a:pt x="1570291" y="1560375"/>
                    <a:pt x="1572710" y="1562552"/>
                    <a:pt x="1575370" y="1562552"/>
                  </a:cubicBezTo>
                  <a:lnTo>
                    <a:pt x="1582141" y="1562552"/>
                  </a:lnTo>
                  <a:lnTo>
                    <a:pt x="1582141" y="1743209"/>
                  </a:lnTo>
                  <a:lnTo>
                    <a:pt x="1582141" y="1843091"/>
                  </a:lnTo>
                  <a:lnTo>
                    <a:pt x="1582141" y="2690027"/>
                  </a:lnTo>
                  <a:lnTo>
                    <a:pt x="1404386" y="2690027"/>
                  </a:lnTo>
                  <a:lnTo>
                    <a:pt x="1396405" y="2476963"/>
                  </a:lnTo>
                  <a:lnTo>
                    <a:pt x="1406079" y="2467289"/>
                  </a:lnTo>
                  <a:cubicBezTo>
                    <a:pt x="1410916" y="2462452"/>
                    <a:pt x="1413576" y="2455923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37784"/>
                    <a:pt x="1406079" y="2427627"/>
                    <a:pt x="1394954" y="2424483"/>
                  </a:cubicBezTo>
                  <a:lnTo>
                    <a:pt x="1389150" y="2422790"/>
                  </a:lnTo>
                  <a:lnTo>
                    <a:pt x="1379235" y="2134754"/>
                  </a:lnTo>
                  <a:lnTo>
                    <a:pt x="1382620" y="2132577"/>
                  </a:lnTo>
                  <a:cubicBezTo>
                    <a:pt x="1391327" y="2126773"/>
                    <a:pt x="1396405" y="2117099"/>
                    <a:pt x="1396405" y="2106700"/>
                  </a:cubicBezTo>
                  <a:lnTo>
                    <a:pt x="1396405" y="2106458"/>
                  </a:lnTo>
                  <a:lnTo>
                    <a:pt x="1396405" y="2103798"/>
                  </a:lnTo>
                  <a:lnTo>
                    <a:pt x="1396405" y="2103556"/>
                  </a:lnTo>
                  <a:cubicBezTo>
                    <a:pt x="1396405" y="2091706"/>
                    <a:pt x="1389876" y="2081065"/>
                    <a:pt x="1379235" y="2075744"/>
                  </a:cubicBezTo>
                  <a:lnTo>
                    <a:pt x="1363515" y="1756269"/>
                  </a:lnTo>
                  <a:lnTo>
                    <a:pt x="1377300" y="1746837"/>
                  </a:lnTo>
                  <a:cubicBezTo>
                    <a:pt x="1384313" y="1742000"/>
                    <a:pt x="1388424" y="1734019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17090"/>
                    <a:pt x="1384313" y="1709109"/>
                    <a:pt x="1377300" y="1704272"/>
                  </a:cubicBezTo>
                  <a:lnTo>
                    <a:pt x="1363515" y="1694840"/>
                  </a:lnTo>
                  <a:lnTo>
                    <a:pt x="1363515" y="1628817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73430" y="1592299"/>
                  </a:lnTo>
                  <a:lnTo>
                    <a:pt x="1363273" y="1589397"/>
                  </a:lnTo>
                  <a:lnTo>
                    <a:pt x="1357711" y="1556748"/>
                  </a:lnTo>
                  <a:cubicBezTo>
                    <a:pt x="1357227" y="1527727"/>
                    <a:pt x="1334010" y="1504026"/>
                    <a:pt x="1304988" y="1502816"/>
                  </a:cubicBezTo>
                  <a:lnTo>
                    <a:pt x="1304988" y="1495319"/>
                  </a:lnTo>
                  <a:cubicBezTo>
                    <a:pt x="1307407" y="1494352"/>
                    <a:pt x="1309100" y="1491934"/>
                    <a:pt x="1309100" y="1489031"/>
                  </a:cubicBezTo>
                  <a:cubicBezTo>
                    <a:pt x="1309100" y="1486129"/>
                    <a:pt x="1307407" y="1483953"/>
                    <a:pt x="1304988" y="1482744"/>
                  </a:cubicBezTo>
                  <a:lnTo>
                    <a:pt x="1304988" y="1475005"/>
                  </a:lnTo>
                  <a:cubicBezTo>
                    <a:pt x="1307407" y="1474037"/>
                    <a:pt x="1309100" y="1471619"/>
                    <a:pt x="1309100" y="1468717"/>
                  </a:cubicBezTo>
                  <a:cubicBezTo>
                    <a:pt x="1309100" y="1465814"/>
                    <a:pt x="1307407" y="1463638"/>
                    <a:pt x="1304988" y="1462429"/>
                  </a:cubicBezTo>
                  <a:lnTo>
                    <a:pt x="1304988" y="1452029"/>
                  </a:lnTo>
                  <a:cubicBezTo>
                    <a:pt x="1307407" y="1451062"/>
                    <a:pt x="1309100" y="1448644"/>
                    <a:pt x="1309100" y="1445741"/>
                  </a:cubicBezTo>
                  <a:cubicBezTo>
                    <a:pt x="1309100" y="1442114"/>
                    <a:pt x="1305956" y="1438970"/>
                    <a:pt x="1302328" y="1438970"/>
                  </a:cubicBezTo>
                  <a:cubicBezTo>
                    <a:pt x="1298701" y="1438970"/>
                    <a:pt x="1295557" y="1442114"/>
                    <a:pt x="1295557" y="1445741"/>
                  </a:cubicBezTo>
                  <a:cubicBezTo>
                    <a:pt x="1295557" y="1448644"/>
                    <a:pt x="1297250" y="1450820"/>
                    <a:pt x="1299668" y="1452029"/>
                  </a:cubicBezTo>
                  <a:lnTo>
                    <a:pt x="1299668" y="1462429"/>
                  </a:lnTo>
                  <a:cubicBezTo>
                    <a:pt x="1297250" y="1463396"/>
                    <a:pt x="1295557" y="1465814"/>
                    <a:pt x="1295557" y="1468717"/>
                  </a:cubicBezTo>
                  <a:cubicBezTo>
                    <a:pt x="1295557" y="1471619"/>
                    <a:pt x="1297250" y="1473795"/>
                    <a:pt x="1299668" y="1475005"/>
                  </a:cubicBezTo>
                  <a:lnTo>
                    <a:pt x="1299668" y="1482744"/>
                  </a:lnTo>
                  <a:cubicBezTo>
                    <a:pt x="1297250" y="1483711"/>
                    <a:pt x="1295557" y="1486129"/>
                    <a:pt x="1295557" y="1489031"/>
                  </a:cubicBezTo>
                  <a:cubicBezTo>
                    <a:pt x="1295557" y="1491934"/>
                    <a:pt x="1297250" y="1494110"/>
                    <a:pt x="1299668" y="1495319"/>
                  </a:cubicBezTo>
                  <a:lnTo>
                    <a:pt x="1299668" y="1502816"/>
                  </a:lnTo>
                  <a:cubicBezTo>
                    <a:pt x="1270647" y="1504268"/>
                    <a:pt x="1247672" y="1527727"/>
                    <a:pt x="1246946" y="1556748"/>
                  </a:cubicBezTo>
                  <a:lnTo>
                    <a:pt x="1241383" y="1589397"/>
                  </a:lnTo>
                  <a:lnTo>
                    <a:pt x="1231226" y="1592299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41142" y="1628817"/>
                  </a:lnTo>
                  <a:lnTo>
                    <a:pt x="1241142" y="1694840"/>
                  </a:lnTo>
                  <a:lnTo>
                    <a:pt x="1227357" y="1704272"/>
                  </a:lnTo>
                  <a:cubicBezTo>
                    <a:pt x="1220343" y="1709109"/>
                    <a:pt x="1216232" y="1717090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34019"/>
                    <a:pt x="1220343" y="1742000"/>
                    <a:pt x="1227357" y="1746837"/>
                  </a:cubicBezTo>
                  <a:lnTo>
                    <a:pt x="1241142" y="1756269"/>
                  </a:lnTo>
                  <a:lnTo>
                    <a:pt x="1225422" y="2075744"/>
                  </a:lnTo>
                  <a:cubicBezTo>
                    <a:pt x="1215023" y="2081065"/>
                    <a:pt x="1208251" y="2091706"/>
                    <a:pt x="1208251" y="2103556"/>
                  </a:cubicBezTo>
                  <a:lnTo>
                    <a:pt x="1208251" y="2103798"/>
                  </a:lnTo>
                  <a:lnTo>
                    <a:pt x="1208251" y="2106458"/>
                  </a:lnTo>
                  <a:lnTo>
                    <a:pt x="1208251" y="2106700"/>
                  </a:lnTo>
                  <a:cubicBezTo>
                    <a:pt x="1208251" y="2117099"/>
                    <a:pt x="1213330" y="2126773"/>
                    <a:pt x="1222036" y="2132577"/>
                  </a:cubicBezTo>
                  <a:lnTo>
                    <a:pt x="1225422" y="2134754"/>
                  </a:lnTo>
                  <a:lnTo>
                    <a:pt x="1215506" y="2422790"/>
                  </a:lnTo>
                  <a:lnTo>
                    <a:pt x="1209702" y="2424483"/>
                  </a:lnTo>
                  <a:cubicBezTo>
                    <a:pt x="1198819" y="2427627"/>
                    <a:pt x="1191080" y="2437784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55923"/>
                    <a:pt x="1193741" y="2462452"/>
                    <a:pt x="1198577" y="2467289"/>
                  </a:cubicBezTo>
                  <a:lnTo>
                    <a:pt x="1208251" y="2476963"/>
                  </a:lnTo>
                  <a:lnTo>
                    <a:pt x="1200270" y="2690027"/>
                  </a:lnTo>
                  <a:lnTo>
                    <a:pt x="578974" y="2690027"/>
                  </a:lnTo>
                  <a:lnTo>
                    <a:pt x="563012" y="2264866"/>
                  </a:lnTo>
                  <a:lnTo>
                    <a:pt x="578974" y="2248904"/>
                  </a:lnTo>
                  <a:cubicBezTo>
                    <a:pt x="587196" y="2240682"/>
                    <a:pt x="591550" y="2229799"/>
                    <a:pt x="591550" y="2218190"/>
                  </a:cubicBezTo>
                  <a:cubicBezTo>
                    <a:pt x="591550" y="2218190"/>
                    <a:pt x="591550" y="2218190"/>
                    <a:pt x="591550" y="2217948"/>
                  </a:cubicBezTo>
                  <a:cubicBezTo>
                    <a:pt x="591550" y="2217948"/>
                    <a:pt x="591550" y="2217948"/>
                    <a:pt x="591550" y="2217707"/>
                  </a:cubicBezTo>
                  <a:cubicBezTo>
                    <a:pt x="591550" y="2198601"/>
                    <a:pt x="578974" y="2181672"/>
                    <a:pt x="560352" y="2176109"/>
                  </a:cubicBezTo>
                  <a:lnTo>
                    <a:pt x="550678" y="2173207"/>
                  </a:lnTo>
                  <a:lnTo>
                    <a:pt x="533991" y="1689036"/>
                  </a:lnTo>
                  <a:lnTo>
                    <a:pt x="539553" y="1685409"/>
                  </a:lnTo>
                  <a:cubicBezTo>
                    <a:pt x="554064" y="1675735"/>
                    <a:pt x="562770" y="1659531"/>
                    <a:pt x="562770" y="1642118"/>
                  </a:cubicBezTo>
                  <a:lnTo>
                    <a:pt x="562770" y="1641877"/>
                  </a:lnTo>
                  <a:lnTo>
                    <a:pt x="562770" y="1637523"/>
                  </a:lnTo>
                  <a:lnTo>
                    <a:pt x="562770" y="1637282"/>
                  </a:lnTo>
                  <a:cubicBezTo>
                    <a:pt x="562770" y="1617451"/>
                    <a:pt x="551646" y="1599554"/>
                    <a:pt x="533991" y="1590848"/>
                  </a:cubicBezTo>
                  <a:lnTo>
                    <a:pt x="507630" y="1053955"/>
                  </a:lnTo>
                  <a:lnTo>
                    <a:pt x="530847" y="1037993"/>
                  </a:lnTo>
                  <a:cubicBezTo>
                    <a:pt x="542697" y="1030012"/>
                    <a:pt x="549711" y="1016469"/>
                    <a:pt x="549711" y="1002442"/>
                  </a:cubicBezTo>
                  <a:cubicBezTo>
                    <a:pt x="549711" y="1002442"/>
                    <a:pt x="549711" y="1002442"/>
                    <a:pt x="549711" y="1002200"/>
                  </a:cubicBezTo>
                  <a:cubicBezTo>
                    <a:pt x="549711" y="1001958"/>
                    <a:pt x="549711" y="1002200"/>
                    <a:pt x="549711" y="1001958"/>
                  </a:cubicBezTo>
                  <a:cubicBezTo>
                    <a:pt x="549711" y="987690"/>
                    <a:pt x="542697" y="974388"/>
                    <a:pt x="530847" y="966407"/>
                  </a:cubicBezTo>
                  <a:lnTo>
                    <a:pt x="507630" y="950446"/>
                  </a:lnTo>
                  <a:lnTo>
                    <a:pt x="507630" y="839681"/>
                  </a:lnTo>
                  <a:lnTo>
                    <a:pt x="563012" y="812837"/>
                  </a:lnTo>
                  <a:lnTo>
                    <a:pt x="562770" y="812595"/>
                  </a:lnTo>
                  <a:lnTo>
                    <a:pt x="563012" y="812595"/>
                  </a:lnTo>
                  <a:lnTo>
                    <a:pt x="524559" y="778011"/>
                  </a:lnTo>
                  <a:lnTo>
                    <a:pt x="507630" y="772932"/>
                  </a:lnTo>
                  <a:lnTo>
                    <a:pt x="498440" y="718034"/>
                  </a:lnTo>
                  <a:cubicBezTo>
                    <a:pt x="497472" y="669181"/>
                    <a:pt x="458536" y="629519"/>
                    <a:pt x="409925" y="627342"/>
                  </a:cubicBezTo>
                  <a:lnTo>
                    <a:pt x="409925" y="614767"/>
                  </a:lnTo>
                  <a:cubicBezTo>
                    <a:pt x="414036" y="613074"/>
                    <a:pt x="416938" y="608962"/>
                    <a:pt x="416938" y="604367"/>
                  </a:cubicBezTo>
                  <a:cubicBezTo>
                    <a:pt x="416938" y="599772"/>
                    <a:pt x="414036" y="595661"/>
                    <a:pt x="409925" y="593968"/>
                  </a:cubicBezTo>
                  <a:lnTo>
                    <a:pt x="409925" y="580667"/>
                  </a:lnTo>
                  <a:cubicBezTo>
                    <a:pt x="414036" y="578974"/>
                    <a:pt x="416938" y="574862"/>
                    <a:pt x="416938" y="570267"/>
                  </a:cubicBezTo>
                  <a:cubicBezTo>
                    <a:pt x="416938" y="565672"/>
                    <a:pt x="414036" y="561561"/>
                    <a:pt x="409925" y="559868"/>
                  </a:cubicBezTo>
                  <a:lnTo>
                    <a:pt x="409925" y="542455"/>
                  </a:lnTo>
                  <a:cubicBezTo>
                    <a:pt x="414036" y="540762"/>
                    <a:pt x="416938" y="536651"/>
                    <a:pt x="416938" y="532056"/>
                  </a:cubicBezTo>
                  <a:cubicBezTo>
                    <a:pt x="416938" y="525768"/>
                    <a:pt x="411860" y="520689"/>
                    <a:pt x="405572" y="520689"/>
                  </a:cubicBezTo>
                  <a:cubicBezTo>
                    <a:pt x="399284" y="520689"/>
                    <a:pt x="394205" y="525768"/>
                    <a:pt x="394205" y="532056"/>
                  </a:cubicBezTo>
                  <a:cubicBezTo>
                    <a:pt x="394205" y="536651"/>
                    <a:pt x="397107" y="540762"/>
                    <a:pt x="401219" y="542455"/>
                  </a:cubicBezTo>
                  <a:lnTo>
                    <a:pt x="401219" y="559868"/>
                  </a:lnTo>
                  <a:cubicBezTo>
                    <a:pt x="397107" y="561561"/>
                    <a:pt x="394205" y="565672"/>
                    <a:pt x="394205" y="570267"/>
                  </a:cubicBezTo>
                  <a:cubicBezTo>
                    <a:pt x="394205" y="574862"/>
                    <a:pt x="397107" y="578974"/>
                    <a:pt x="401219" y="580667"/>
                  </a:cubicBezTo>
                  <a:lnTo>
                    <a:pt x="401219" y="593968"/>
                  </a:lnTo>
                  <a:cubicBezTo>
                    <a:pt x="397107" y="595661"/>
                    <a:pt x="394205" y="599772"/>
                    <a:pt x="394205" y="604367"/>
                  </a:cubicBezTo>
                  <a:cubicBezTo>
                    <a:pt x="394205" y="608962"/>
                    <a:pt x="397107" y="613074"/>
                    <a:pt x="401219" y="614767"/>
                  </a:cubicBezTo>
                  <a:lnTo>
                    <a:pt x="401219" y="627342"/>
                  </a:lnTo>
                  <a:cubicBezTo>
                    <a:pt x="352608" y="629761"/>
                    <a:pt x="313913" y="669181"/>
                    <a:pt x="312704" y="718034"/>
                  </a:cubicBezTo>
                  <a:lnTo>
                    <a:pt x="303514" y="772932"/>
                  </a:lnTo>
                  <a:lnTo>
                    <a:pt x="286585" y="778011"/>
                  </a:lnTo>
                  <a:lnTo>
                    <a:pt x="248132" y="812595"/>
                  </a:lnTo>
                  <a:lnTo>
                    <a:pt x="248374" y="812595"/>
                  </a:lnTo>
                  <a:lnTo>
                    <a:pt x="248132" y="812837"/>
                  </a:lnTo>
                  <a:lnTo>
                    <a:pt x="303514" y="839681"/>
                  </a:lnTo>
                  <a:lnTo>
                    <a:pt x="303514" y="950446"/>
                  </a:lnTo>
                  <a:lnTo>
                    <a:pt x="280297" y="966407"/>
                  </a:lnTo>
                  <a:cubicBezTo>
                    <a:pt x="268446" y="974388"/>
                    <a:pt x="261433" y="987931"/>
                    <a:pt x="261433" y="1001958"/>
                  </a:cubicBezTo>
                  <a:cubicBezTo>
                    <a:pt x="261433" y="1001958"/>
                    <a:pt x="261433" y="1001958"/>
                    <a:pt x="261433" y="1002200"/>
                  </a:cubicBezTo>
                  <a:cubicBezTo>
                    <a:pt x="261433" y="1002442"/>
                    <a:pt x="261433" y="1002200"/>
                    <a:pt x="261433" y="1002442"/>
                  </a:cubicBezTo>
                  <a:cubicBezTo>
                    <a:pt x="261433" y="1016711"/>
                    <a:pt x="268446" y="1030012"/>
                    <a:pt x="280297" y="1037993"/>
                  </a:cubicBezTo>
                  <a:lnTo>
                    <a:pt x="303514" y="1053955"/>
                  </a:lnTo>
                  <a:lnTo>
                    <a:pt x="277153" y="1590848"/>
                  </a:lnTo>
                  <a:cubicBezTo>
                    <a:pt x="259498" y="1599554"/>
                    <a:pt x="248374" y="1617692"/>
                    <a:pt x="248374" y="1637282"/>
                  </a:cubicBezTo>
                  <a:lnTo>
                    <a:pt x="248374" y="1637523"/>
                  </a:lnTo>
                  <a:lnTo>
                    <a:pt x="248374" y="1641877"/>
                  </a:lnTo>
                  <a:lnTo>
                    <a:pt x="248374" y="1642118"/>
                  </a:lnTo>
                  <a:cubicBezTo>
                    <a:pt x="248374" y="1659531"/>
                    <a:pt x="257080" y="1675735"/>
                    <a:pt x="271591" y="1685409"/>
                  </a:cubicBezTo>
                  <a:lnTo>
                    <a:pt x="277153" y="1689036"/>
                  </a:lnTo>
                  <a:lnTo>
                    <a:pt x="260466" y="2173207"/>
                  </a:lnTo>
                  <a:lnTo>
                    <a:pt x="250792" y="2176109"/>
                  </a:lnTo>
                  <a:cubicBezTo>
                    <a:pt x="232412" y="2181430"/>
                    <a:pt x="219594" y="2198359"/>
                    <a:pt x="219594" y="2217707"/>
                  </a:cubicBezTo>
                  <a:cubicBezTo>
                    <a:pt x="219594" y="2217707"/>
                    <a:pt x="219594" y="2217707"/>
                    <a:pt x="219594" y="2217948"/>
                  </a:cubicBezTo>
                  <a:cubicBezTo>
                    <a:pt x="219594" y="2217948"/>
                    <a:pt x="219594" y="2217948"/>
                    <a:pt x="219594" y="2218190"/>
                  </a:cubicBezTo>
                  <a:cubicBezTo>
                    <a:pt x="219594" y="2229557"/>
                    <a:pt x="224189" y="2240682"/>
                    <a:pt x="232170" y="2248904"/>
                  </a:cubicBezTo>
                  <a:lnTo>
                    <a:pt x="248132" y="2264866"/>
                  </a:lnTo>
                  <a:lnTo>
                    <a:pt x="232170" y="2690027"/>
                  </a:lnTo>
                  <a:lnTo>
                    <a:pt x="0" y="2690027"/>
                  </a:lnTo>
                  <a:lnTo>
                    <a:pt x="0" y="4137945"/>
                  </a:lnTo>
                  <a:lnTo>
                    <a:pt x="5893972" y="4137945"/>
                  </a:lnTo>
                  <a:lnTo>
                    <a:pt x="5893972" y="2690269"/>
                  </a:lnTo>
                  <a:lnTo>
                    <a:pt x="5647775" y="2690269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66011D8-5E25-CDB2-C55A-C45F88B7E759}"/>
                </a:ext>
              </a:extLst>
            </p:cNvPr>
            <p:cNvSpPr/>
            <p:nvPr/>
          </p:nvSpPr>
          <p:spPr>
            <a:xfrm>
              <a:off x="99816" y="6902701"/>
              <a:ext cx="11530864" cy="2448968"/>
            </a:xfrm>
            <a:custGeom>
              <a:avLst/>
              <a:gdLst>
                <a:gd name="connsiteX0" fmla="*/ 8181088 w 11530864"/>
                <a:gd name="connsiteY0" fmla="*/ 329692 h 2448968"/>
                <a:gd name="connsiteX1" fmla="*/ 0 w 11530864"/>
                <a:gd name="connsiteY1" fmla="*/ 56167 h 2448968"/>
                <a:gd name="connsiteX2" fmla="*/ 0 w 11530864"/>
                <a:gd name="connsiteY2" fmla="*/ 2448969 h 2448968"/>
                <a:gd name="connsiteX3" fmla="*/ 11530864 w 11530864"/>
                <a:gd name="connsiteY3" fmla="*/ 2448969 h 2448968"/>
                <a:gd name="connsiteX4" fmla="*/ 8181088 w 11530864"/>
                <a:gd name="connsiteY4" fmla="*/ 329692 h 244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0864" h="2448968">
                  <a:moveTo>
                    <a:pt x="8181088" y="329692"/>
                  </a:moveTo>
                  <a:cubicBezTo>
                    <a:pt x="8181088" y="329692"/>
                    <a:pt x="2137173" y="-162943"/>
                    <a:pt x="0" y="56167"/>
                  </a:cubicBezTo>
                  <a:lnTo>
                    <a:pt x="0" y="2448969"/>
                  </a:lnTo>
                  <a:lnTo>
                    <a:pt x="11530864" y="2448969"/>
                  </a:lnTo>
                  <a:lnTo>
                    <a:pt x="8181088" y="329692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B3BE78-9DA3-6A78-75AA-9149F20125A9}"/>
                </a:ext>
              </a:extLst>
            </p:cNvPr>
            <p:cNvSpPr/>
            <p:nvPr/>
          </p:nvSpPr>
          <p:spPr>
            <a:xfrm>
              <a:off x="99816" y="2747887"/>
              <a:ext cx="2072600" cy="3641923"/>
            </a:xfrm>
            <a:custGeom>
              <a:avLst/>
              <a:gdLst>
                <a:gd name="connsiteX0" fmla="*/ 2062443 w 2072600"/>
                <a:gd name="connsiteY0" fmla="*/ 3108900 h 3641923"/>
                <a:gd name="connsiteX1" fmla="*/ 2062443 w 2072600"/>
                <a:gd name="connsiteY1" fmla="*/ 3053034 h 3641923"/>
                <a:gd name="connsiteX2" fmla="*/ 2072600 w 2072600"/>
                <a:gd name="connsiteY2" fmla="*/ 3042877 h 3641923"/>
                <a:gd name="connsiteX3" fmla="*/ 2072600 w 2072600"/>
                <a:gd name="connsiteY3" fmla="*/ 2996443 h 3641923"/>
                <a:gd name="connsiteX4" fmla="*/ 2062443 w 2072600"/>
                <a:gd name="connsiteY4" fmla="*/ 2996443 h 3641923"/>
                <a:gd name="connsiteX5" fmla="*/ 2062443 w 2072600"/>
                <a:gd name="connsiteY5" fmla="*/ 2879391 h 3641923"/>
                <a:gd name="connsiteX6" fmla="*/ 2050834 w 2072600"/>
                <a:gd name="connsiteY6" fmla="*/ 2879391 h 3641923"/>
                <a:gd name="connsiteX7" fmla="*/ 2050834 w 2072600"/>
                <a:gd name="connsiteY7" fmla="*/ 2806112 h 3641923"/>
                <a:gd name="connsiteX8" fmla="*/ 2041886 w 2072600"/>
                <a:gd name="connsiteY8" fmla="*/ 2806112 h 3641923"/>
                <a:gd name="connsiteX9" fmla="*/ 2041886 w 2072600"/>
                <a:gd name="connsiteY9" fmla="*/ 2713486 h 3641923"/>
                <a:gd name="connsiteX10" fmla="*/ 1959659 w 2072600"/>
                <a:gd name="connsiteY10" fmla="*/ 2713486 h 3641923"/>
                <a:gd name="connsiteX11" fmla="*/ 1959659 w 2072600"/>
                <a:gd name="connsiteY11" fmla="*/ 2695590 h 3641923"/>
                <a:gd name="connsiteX12" fmla="*/ 2016009 w 2072600"/>
                <a:gd name="connsiteY12" fmla="*/ 2656169 h 3641923"/>
                <a:gd name="connsiteX13" fmla="*/ 1828338 w 2072600"/>
                <a:gd name="connsiteY13" fmla="*/ 2656169 h 3641923"/>
                <a:gd name="connsiteX14" fmla="*/ 1879851 w 2072600"/>
                <a:gd name="connsiteY14" fmla="*/ 2690994 h 3641923"/>
                <a:gd name="connsiteX15" fmla="*/ 1879851 w 2072600"/>
                <a:gd name="connsiteY15" fmla="*/ 2711551 h 3641923"/>
                <a:gd name="connsiteX16" fmla="*/ 1806089 w 2072600"/>
                <a:gd name="connsiteY16" fmla="*/ 2711551 h 3641923"/>
                <a:gd name="connsiteX17" fmla="*/ 1806089 w 2072600"/>
                <a:gd name="connsiteY17" fmla="*/ 2800308 h 3641923"/>
                <a:gd name="connsiteX18" fmla="*/ 1779727 w 2072600"/>
                <a:gd name="connsiteY18" fmla="*/ 2800308 h 3641923"/>
                <a:gd name="connsiteX19" fmla="*/ 1779727 w 2072600"/>
                <a:gd name="connsiteY19" fmla="*/ 2879875 h 3641923"/>
                <a:gd name="connsiteX20" fmla="*/ 1541512 w 2072600"/>
                <a:gd name="connsiteY20" fmla="*/ 2879875 h 3641923"/>
                <a:gd name="connsiteX21" fmla="*/ 1541512 w 2072600"/>
                <a:gd name="connsiteY21" fmla="*/ 2643351 h 3641923"/>
                <a:gd name="connsiteX22" fmla="*/ 1526034 w 2072600"/>
                <a:gd name="connsiteY22" fmla="*/ 2643351 h 3641923"/>
                <a:gd name="connsiteX23" fmla="*/ 1526034 w 2072600"/>
                <a:gd name="connsiteY23" fmla="*/ 2510579 h 3641923"/>
                <a:gd name="connsiteX24" fmla="*/ 1539819 w 2072600"/>
                <a:gd name="connsiteY24" fmla="*/ 2510579 h 3641923"/>
                <a:gd name="connsiteX25" fmla="*/ 1539819 w 2072600"/>
                <a:gd name="connsiteY25" fmla="*/ 2456648 h 3641923"/>
                <a:gd name="connsiteX26" fmla="*/ 1526034 w 2072600"/>
                <a:gd name="connsiteY26" fmla="*/ 2456648 h 3641923"/>
                <a:gd name="connsiteX27" fmla="*/ 1526034 w 2072600"/>
                <a:gd name="connsiteY27" fmla="*/ 2411181 h 3641923"/>
                <a:gd name="connsiteX28" fmla="*/ 1560375 w 2072600"/>
                <a:gd name="connsiteY28" fmla="*/ 2411181 h 3641923"/>
                <a:gd name="connsiteX29" fmla="*/ 1560375 w 2072600"/>
                <a:gd name="connsiteY29" fmla="*/ 2383611 h 3641923"/>
                <a:gd name="connsiteX30" fmla="*/ 1544172 w 2072600"/>
                <a:gd name="connsiteY30" fmla="*/ 2383611 h 3641923"/>
                <a:gd name="connsiteX31" fmla="*/ 1544172 w 2072600"/>
                <a:gd name="connsiteY31" fmla="*/ 2372486 h 3641923"/>
                <a:gd name="connsiteX32" fmla="*/ 1550218 w 2072600"/>
                <a:gd name="connsiteY32" fmla="*/ 2372486 h 3641923"/>
                <a:gd name="connsiteX33" fmla="*/ 1550218 w 2072600"/>
                <a:gd name="connsiteY33" fmla="*/ 2334033 h 3641923"/>
                <a:gd name="connsiteX34" fmla="*/ 1506686 w 2072600"/>
                <a:gd name="connsiteY34" fmla="*/ 2334033 h 3641923"/>
                <a:gd name="connsiteX35" fmla="*/ 1506686 w 2072600"/>
                <a:gd name="connsiteY35" fmla="*/ 2319523 h 3641923"/>
                <a:gd name="connsiteX36" fmla="*/ 1489757 w 2072600"/>
                <a:gd name="connsiteY36" fmla="*/ 2319523 h 3641923"/>
                <a:gd name="connsiteX37" fmla="*/ 1489757 w 2072600"/>
                <a:gd name="connsiteY37" fmla="*/ 2115890 h 3641923"/>
                <a:gd name="connsiteX38" fmla="*/ 1419622 w 2072600"/>
                <a:gd name="connsiteY38" fmla="*/ 2099203 h 3641923"/>
                <a:gd name="connsiteX39" fmla="*/ 1419622 w 2072600"/>
                <a:gd name="connsiteY39" fmla="*/ 2060508 h 3641923"/>
                <a:gd name="connsiteX40" fmla="*/ 1386248 w 2072600"/>
                <a:gd name="connsiteY40" fmla="*/ 2060508 h 3641923"/>
                <a:gd name="connsiteX41" fmla="*/ 1386248 w 2072600"/>
                <a:gd name="connsiteY41" fmla="*/ 2042612 h 3641923"/>
                <a:gd name="connsiteX42" fmla="*/ 1405595 w 2072600"/>
                <a:gd name="connsiteY42" fmla="*/ 2042612 h 3641923"/>
                <a:gd name="connsiteX43" fmla="*/ 1405595 w 2072600"/>
                <a:gd name="connsiteY43" fmla="*/ 2003917 h 3641923"/>
                <a:gd name="connsiteX44" fmla="*/ 1386248 w 2072600"/>
                <a:gd name="connsiteY44" fmla="*/ 2003917 h 3641923"/>
                <a:gd name="connsiteX45" fmla="*/ 1152869 w 2072600"/>
                <a:gd name="connsiteY45" fmla="*/ 1742000 h 3641923"/>
                <a:gd name="connsiteX46" fmla="*/ 1132554 w 2072600"/>
                <a:gd name="connsiteY46" fmla="*/ 1726522 h 3641923"/>
                <a:gd name="connsiteX47" fmla="*/ 1135940 w 2072600"/>
                <a:gd name="connsiteY47" fmla="*/ 1726522 h 3641923"/>
                <a:gd name="connsiteX48" fmla="*/ 1135940 w 2072600"/>
                <a:gd name="connsiteY48" fmla="*/ 1686860 h 3641923"/>
                <a:gd name="connsiteX49" fmla="*/ 1118769 w 2072600"/>
                <a:gd name="connsiteY49" fmla="*/ 1686860 h 3641923"/>
                <a:gd name="connsiteX50" fmla="*/ 1104742 w 2072600"/>
                <a:gd name="connsiteY50" fmla="*/ 1152869 h 3641923"/>
                <a:gd name="connsiteX51" fmla="*/ 1118769 w 2072600"/>
                <a:gd name="connsiteY51" fmla="*/ 1152869 h 3641923"/>
                <a:gd name="connsiteX52" fmla="*/ 1118769 w 2072600"/>
                <a:gd name="connsiteY52" fmla="*/ 1131103 h 3641923"/>
                <a:gd name="connsiteX53" fmla="*/ 1104742 w 2072600"/>
                <a:gd name="connsiteY53" fmla="*/ 1131103 h 3641923"/>
                <a:gd name="connsiteX54" fmla="*/ 1104742 w 2072600"/>
                <a:gd name="connsiteY54" fmla="*/ 1109337 h 3641923"/>
                <a:gd name="connsiteX55" fmla="*/ 1133038 w 2072600"/>
                <a:gd name="connsiteY55" fmla="*/ 1088780 h 3641923"/>
                <a:gd name="connsiteX56" fmla="*/ 1145855 w 2072600"/>
                <a:gd name="connsiteY56" fmla="*/ 1088780 h 3641923"/>
                <a:gd name="connsiteX57" fmla="*/ 1145855 w 2072600"/>
                <a:gd name="connsiteY57" fmla="*/ 1056615 h 3641923"/>
                <a:gd name="connsiteX58" fmla="*/ 1137633 w 2072600"/>
                <a:gd name="connsiteY58" fmla="*/ 1056615 h 3641923"/>
                <a:gd name="connsiteX59" fmla="*/ 1137633 w 2072600"/>
                <a:gd name="connsiteY59" fmla="*/ 1027110 h 3641923"/>
                <a:gd name="connsiteX60" fmla="*/ 1112723 w 2072600"/>
                <a:gd name="connsiteY60" fmla="*/ 1027110 h 3641923"/>
                <a:gd name="connsiteX61" fmla="*/ 1112723 w 2072600"/>
                <a:gd name="connsiteY61" fmla="*/ 948027 h 3641923"/>
                <a:gd name="connsiteX62" fmla="*/ 1119011 w 2072600"/>
                <a:gd name="connsiteY62" fmla="*/ 948027 h 3641923"/>
                <a:gd name="connsiteX63" fmla="*/ 1119011 w 2072600"/>
                <a:gd name="connsiteY63" fmla="*/ 905221 h 3641923"/>
                <a:gd name="connsiteX64" fmla="*/ 1111997 w 2072600"/>
                <a:gd name="connsiteY64" fmla="*/ 898449 h 3641923"/>
                <a:gd name="connsiteX65" fmla="*/ 1111997 w 2072600"/>
                <a:gd name="connsiteY65" fmla="*/ 879585 h 3641923"/>
                <a:gd name="connsiteX66" fmla="*/ 1097487 w 2072600"/>
                <a:gd name="connsiteY66" fmla="*/ 879585 h 3641923"/>
                <a:gd name="connsiteX67" fmla="*/ 1066772 w 2072600"/>
                <a:gd name="connsiteY67" fmla="*/ 843551 h 3641923"/>
                <a:gd name="connsiteX68" fmla="*/ 1077897 w 2072600"/>
                <a:gd name="connsiteY68" fmla="*/ 843551 h 3641923"/>
                <a:gd name="connsiteX69" fmla="*/ 1077897 w 2072600"/>
                <a:gd name="connsiteY69" fmla="*/ 820334 h 3641923"/>
                <a:gd name="connsiteX70" fmla="*/ 1063387 w 2072600"/>
                <a:gd name="connsiteY70" fmla="*/ 805823 h 3641923"/>
                <a:gd name="connsiteX71" fmla="*/ 1094101 w 2072600"/>
                <a:gd name="connsiteY71" fmla="*/ 780913 h 3641923"/>
                <a:gd name="connsiteX72" fmla="*/ 1100147 w 2072600"/>
                <a:gd name="connsiteY72" fmla="*/ 751892 h 3641923"/>
                <a:gd name="connsiteX73" fmla="*/ 1111272 w 2072600"/>
                <a:gd name="connsiteY73" fmla="*/ 705458 h 3641923"/>
                <a:gd name="connsiteX74" fmla="*/ 1123364 w 2072600"/>
                <a:gd name="connsiteY74" fmla="*/ 693366 h 3641923"/>
                <a:gd name="connsiteX75" fmla="*/ 1123364 w 2072600"/>
                <a:gd name="connsiteY75" fmla="*/ 681515 h 3641923"/>
                <a:gd name="connsiteX76" fmla="*/ 1097487 w 2072600"/>
                <a:gd name="connsiteY76" fmla="*/ 655880 h 3641923"/>
                <a:gd name="connsiteX77" fmla="*/ 1097487 w 2072600"/>
                <a:gd name="connsiteY77" fmla="*/ 597354 h 3641923"/>
                <a:gd name="connsiteX78" fmla="*/ 1127475 w 2072600"/>
                <a:gd name="connsiteY78" fmla="*/ 597354 h 3641923"/>
                <a:gd name="connsiteX79" fmla="*/ 1127475 w 2072600"/>
                <a:gd name="connsiteY79" fmla="*/ 576797 h 3641923"/>
                <a:gd name="connsiteX80" fmla="*/ 1071851 w 2072600"/>
                <a:gd name="connsiteY80" fmla="*/ 541730 h 3641923"/>
                <a:gd name="connsiteX81" fmla="*/ 1071851 w 2072600"/>
                <a:gd name="connsiteY81" fmla="*/ 520206 h 3641923"/>
                <a:gd name="connsiteX82" fmla="*/ 1119011 w 2072600"/>
                <a:gd name="connsiteY82" fmla="*/ 473046 h 3641923"/>
                <a:gd name="connsiteX83" fmla="*/ 1125782 w 2072600"/>
                <a:gd name="connsiteY83" fmla="*/ 449104 h 3641923"/>
                <a:gd name="connsiteX84" fmla="*/ 1125782 w 2072600"/>
                <a:gd name="connsiteY84" fmla="*/ 391545 h 3641923"/>
                <a:gd name="connsiteX85" fmla="*/ 1089748 w 2072600"/>
                <a:gd name="connsiteY85" fmla="*/ 348739 h 3641923"/>
                <a:gd name="connsiteX86" fmla="*/ 1047667 w 2072600"/>
                <a:gd name="connsiteY86" fmla="*/ 330842 h 3641923"/>
                <a:gd name="connsiteX87" fmla="*/ 1047667 w 2072600"/>
                <a:gd name="connsiteY87" fmla="*/ 311011 h 3641923"/>
                <a:gd name="connsiteX88" fmla="*/ 1053229 w 2072600"/>
                <a:gd name="connsiteY88" fmla="*/ 305449 h 3641923"/>
                <a:gd name="connsiteX89" fmla="*/ 1053229 w 2072600"/>
                <a:gd name="connsiteY89" fmla="*/ 287794 h 3641923"/>
                <a:gd name="connsiteX90" fmla="*/ 1047667 w 2072600"/>
                <a:gd name="connsiteY90" fmla="*/ 287794 h 3641923"/>
                <a:gd name="connsiteX91" fmla="*/ 1047667 w 2072600"/>
                <a:gd name="connsiteY91" fmla="*/ 272316 h 3641923"/>
                <a:gd name="connsiteX92" fmla="*/ 1055406 w 2072600"/>
                <a:gd name="connsiteY92" fmla="*/ 272316 h 3641923"/>
                <a:gd name="connsiteX93" fmla="*/ 1055406 w 2072600"/>
                <a:gd name="connsiteY93" fmla="*/ 244262 h 3641923"/>
                <a:gd name="connsiteX94" fmla="*/ 1047667 w 2072600"/>
                <a:gd name="connsiteY94" fmla="*/ 244262 h 3641923"/>
                <a:gd name="connsiteX95" fmla="*/ 1047667 w 2072600"/>
                <a:gd name="connsiteY95" fmla="*/ 205809 h 3641923"/>
                <a:gd name="connsiteX96" fmla="*/ 1053713 w 2072600"/>
                <a:gd name="connsiteY96" fmla="*/ 205809 h 3641923"/>
                <a:gd name="connsiteX97" fmla="*/ 1053713 w 2072600"/>
                <a:gd name="connsiteY97" fmla="*/ 184285 h 3641923"/>
                <a:gd name="connsiteX98" fmla="*/ 1047667 w 2072600"/>
                <a:gd name="connsiteY98" fmla="*/ 184285 h 3641923"/>
                <a:gd name="connsiteX99" fmla="*/ 1047667 w 2072600"/>
                <a:gd name="connsiteY99" fmla="*/ 102784 h 3641923"/>
                <a:gd name="connsiteX100" fmla="*/ 1036300 w 2072600"/>
                <a:gd name="connsiteY100" fmla="*/ 0 h 3641923"/>
                <a:gd name="connsiteX101" fmla="*/ 1025175 w 2072600"/>
                <a:gd name="connsiteY101" fmla="*/ 102784 h 3641923"/>
                <a:gd name="connsiteX102" fmla="*/ 1025175 w 2072600"/>
                <a:gd name="connsiteY102" fmla="*/ 184043 h 3641923"/>
                <a:gd name="connsiteX103" fmla="*/ 1019129 w 2072600"/>
                <a:gd name="connsiteY103" fmla="*/ 184043 h 3641923"/>
                <a:gd name="connsiteX104" fmla="*/ 1019129 w 2072600"/>
                <a:gd name="connsiteY104" fmla="*/ 205567 h 3641923"/>
                <a:gd name="connsiteX105" fmla="*/ 1025175 w 2072600"/>
                <a:gd name="connsiteY105" fmla="*/ 205567 h 3641923"/>
                <a:gd name="connsiteX106" fmla="*/ 1025175 w 2072600"/>
                <a:gd name="connsiteY106" fmla="*/ 244020 h 3641923"/>
                <a:gd name="connsiteX107" fmla="*/ 1017436 w 2072600"/>
                <a:gd name="connsiteY107" fmla="*/ 244020 h 3641923"/>
                <a:gd name="connsiteX108" fmla="*/ 1017436 w 2072600"/>
                <a:gd name="connsiteY108" fmla="*/ 272316 h 3641923"/>
                <a:gd name="connsiteX109" fmla="*/ 1025175 w 2072600"/>
                <a:gd name="connsiteY109" fmla="*/ 272316 h 3641923"/>
                <a:gd name="connsiteX110" fmla="*/ 1025175 w 2072600"/>
                <a:gd name="connsiteY110" fmla="*/ 287794 h 3641923"/>
                <a:gd name="connsiteX111" fmla="*/ 1019613 w 2072600"/>
                <a:gd name="connsiteY111" fmla="*/ 287794 h 3641923"/>
                <a:gd name="connsiteX112" fmla="*/ 1019613 w 2072600"/>
                <a:gd name="connsiteY112" fmla="*/ 305449 h 3641923"/>
                <a:gd name="connsiteX113" fmla="*/ 1025175 w 2072600"/>
                <a:gd name="connsiteY113" fmla="*/ 311011 h 3641923"/>
                <a:gd name="connsiteX114" fmla="*/ 1025175 w 2072600"/>
                <a:gd name="connsiteY114" fmla="*/ 330842 h 3641923"/>
                <a:gd name="connsiteX115" fmla="*/ 983095 w 2072600"/>
                <a:gd name="connsiteY115" fmla="*/ 348739 h 3641923"/>
                <a:gd name="connsiteX116" fmla="*/ 947060 w 2072600"/>
                <a:gd name="connsiteY116" fmla="*/ 391545 h 3641923"/>
                <a:gd name="connsiteX117" fmla="*/ 947060 w 2072600"/>
                <a:gd name="connsiteY117" fmla="*/ 449104 h 3641923"/>
                <a:gd name="connsiteX118" fmla="*/ 953831 w 2072600"/>
                <a:gd name="connsiteY118" fmla="*/ 473046 h 3641923"/>
                <a:gd name="connsiteX119" fmla="*/ 1000991 w 2072600"/>
                <a:gd name="connsiteY119" fmla="*/ 520206 h 3641923"/>
                <a:gd name="connsiteX120" fmla="*/ 1000991 w 2072600"/>
                <a:gd name="connsiteY120" fmla="*/ 541730 h 3641923"/>
                <a:gd name="connsiteX121" fmla="*/ 945367 w 2072600"/>
                <a:gd name="connsiteY121" fmla="*/ 576797 h 3641923"/>
                <a:gd name="connsiteX122" fmla="*/ 945367 w 2072600"/>
                <a:gd name="connsiteY122" fmla="*/ 597354 h 3641923"/>
                <a:gd name="connsiteX123" fmla="*/ 975356 w 2072600"/>
                <a:gd name="connsiteY123" fmla="*/ 597354 h 3641923"/>
                <a:gd name="connsiteX124" fmla="*/ 975356 w 2072600"/>
                <a:gd name="connsiteY124" fmla="*/ 655638 h 3641923"/>
                <a:gd name="connsiteX125" fmla="*/ 949720 w 2072600"/>
                <a:gd name="connsiteY125" fmla="*/ 681274 h 3641923"/>
                <a:gd name="connsiteX126" fmla="*/ 949720 w 2072600"/>
                <a:gd name="connsiteY126" fmla="*/ 693124 h 3641923"/>
                <a:gd name="connsiteX127" fmla="*/ 961812 w 2072600"/>
                <a:gd name="connsiteY127" fmla="*/ 705216 h 3641923"/>
                <a:gd name="connsiteX128" fmla="*/ 972937 w 2072600"/>
                <a:gd name="connsiteY128" fmla="*/ 751650 h 3641923"/>
                <a:gd name="connsiteX129" fmla="*/ 978983 w 2072600"/>
                <a:gd name="connsiteY129" fmla="*/ 780671 h 3641923"/>
                <a:gd name="connsiteX130" fmla="*/ 1009697 w 2072600"/>
                <a:gd name="connsiteY130" fmla="*/ 805581 h 3641923"/>
                <a:gd name="connsiteX131" fmla="*/ 995187 w 2072600"/>
                <a:gd name="connsiteY131" fmla="*/ 820092 h 3641923"/>
                <a:gd name="connsiteX132" fmla="*/ 995187 w 2072600"/>
                <a:gd name="connsiteY132" fmla="*/ 843309 h 3641923"/>
                <a:gd name="connsiteX133" fmla="*/ 1006312 w 2072600"/>
                <a:gd name="connsiteY133" fmla="*/ 843309 h 3641923"/>
                <a:gd name="connsiteX134" fmla="*/ 975356 w 2072600"/>
                <a:gd name="connsiteY134" fmla="*/ 879344 h 3641923"/>
                <a:gd name="connsiteX135" fmla="*/ 960845 w 2072600"/>
                <a:gd name="connsiteY135" fmla="*/ 879344 h 3641923"/>
                <a:gd name="connsiteX136" fmla="*/ 960845 w 2072600"/>
                <a:gd name="connsiteY136" fmla="*/ 898207 h 3641923"/>
                <a:gd name="connsiteX137" fmla="*/ 953831 w 2072600"/>
                <a:gd name="connsiteY137" fmla="*/ 904979 h 3641923"/>
                <a:gd name="connsiteX138" fmla="*/ 953831 w 2072600"/>
                <a:gd name="connsiteY138" fmla="*/ 947785 h 3641923"/>
                <a:gd name="connsiteX139" fmla="*/ 960119 w 2072600"/>
                <a:gd name="connsiteY139" fmla="*/ 947785 h 3641923"/>
                <a:gd name="connsiteX140" fmla="*/ 960119 w 2072600"/>
                <a:gd name="connsiteY140" fmla="*/ 1026626 h 3641923"/>
                <a:gd name="connsiteX141" fmla="*/ 935209 w 2072600"/>
                <a:gd name="connsiteY141" fmla="*/ 1026626 h 3641923"/>
                <a:gd name="connsiteX142" fmla="*/ 935209 w 2072600"/>
                <a:gd name="connsiteY142" fmla="*/ 1056131 h 3641923"/>
                <a:gd name="connsiteX143" fmla="*/ 926745 w 2072600"/>
                <a:gd name="connsiteY143" fmla="*/ 1056131 h 3641923"/>
                <a:gd name="connsiteX144" fmla="*/ 926745 w 2072600"/>
                <a:gd name="connsiteY144" fmla="*/ 1088297 h 3641923"/>
                <a:gd name="connsiteX145" fmla="*/ 939563 w 2072600"/>
                <a:gd name="connsiteY145" fmla="*/ 1088297 h 3641923"/>
                <a:gd name="connsiteX146" fmla="*/ 968100 w 2072600"/>
                <a:gd name="connsiteY146" fmla="*/ 1108853 h 3641923"/>
                <a:gd name="connsiteX147" fmla="*/ 968100 w 2072600"/>
                <a:gd name="connsiteY147" fmla="*/ 1130619 h 3641923"/>
                <a:gd name="connsiteX148" fmla="*/ 953831 w 2072600"/>
                <a:gd name="connsiteY148" fmla="*/ 1130619 h 3641923"/>
                <a:gd name="connsiteX149" fmla="*/ 953831 w 2072600"/>
                <a:gd name="connsiteY149" fmla="*/ 1152385 h 3641923"/>
                <a:gd name="connsiteX150" fmla="*/ 968100 w 2072600"/>
                <a:gd name="connsiteY150" fmla="*/ 1152385 h 3641923"/>
                <a:gd name="connsiteX151" fmla="*/ 953831 w 2072600"/>
                <a:gd name="connsiteY151" fmla="*/ 1686376 h 3641923"/>
                <a:gd name="connsiteX152" fmla="*/ 936661 w 2072600"/>
                <a:gd name="connsiteY152" fmla="*/ 1686376 h 3641923"/>
                <a:gd name="connsiteX153" fmla="*/ 936661 w 2072600"/>
                <a:gd name="connsiteY153" fmla="*/ 1726038 h 3641923"/>
                <a:gd name="connsiteX154" fmla="*/ 940046 w 2072600"/>
                <a:gd name="connsiteY154" fmla="*/ 1726038 h 3641923"/>
                <a:gd name="connsiteX155" fmla="*/ 919731 w 2072600"/>
                <a:gd name="connsiteY155" fmla="*/ 1741516 h 3641923"/>
                <a:gd name="connsiteX156" fmla="*/ 686352 w 2072600"/>
                <a:gd name="connsiteY156" fmla="*/ 2003433 h 3641923"/>
                <a:gd name="connsiteX157" fmla="*/ 667005 w 2072600"/>
                <a:gd name="connsiteY157" fmla="*/ 2003433 h 3641923"/>
                <a:gd name="connsiteX158" fmla="*/ 667005 w 2072600"/>
                <a:gd name="connsiteY158" fmla="*/ 2042128 h 3641923"/>
                <a:gd name="connsiteX159" fmla="*/ 686352 w 2072600"/>
                <a:gd name="connsiteY159" fmla="*/ 2042128 h 3641923"/>
                <a:gd name="connsiteX160" fmla="*/ 686352 w 2072600"/>
                <a:gd name="connsiteY160" fmla="*/ 2060024 h 3641923"/>
                <a:gd name="connsiteX161" fmla="*/ 652736 w 2072600"/>
                <a:gd name="connsiteY161" fmla="*/ 2060024 h 3641923"/>
                <a:gd name="connsiteX162" fmla="*/ 652736 w 2072600"/>
                <a:gd name="connsiteY162" fmla="*/ 2098478 h 3641923"/>
                <a:gd name="connsiteX163" fmla="*/ 582601 w 2072600"/>
                <a:gd name="connsiteY163" fmla="*/ 2115165 h 3641923"/>
                <a:gd name="connsiteX164" fmla="*/ 582601 w 2072600"/>
                <a:gd name="connsiteY164" fmla="*/ 2318797 h 3641923"/>
                <a:gd name="connsiteX165" fmla="*/ 566398 w 2072600"/>
                <a:gd name="connsiteY165" fmla="*/ 2318797 h 3641923"/>
                <a:gd name="connsiteX166" fmla="*/ 566398 w 2072600"/>
                <a:gd name="connsiteY166" fmla="*/ 2333308 h 3641923"/>
                <a:gd name="connsiteX167" fmla="*/ 522624 w 2072600"/>
                <a:gd name="connsiteY167" fmla="*/ 2333308 h 3641923"/>
                <a:gd name="connsiteX168" fmla="*/ 522624 w 2072600"/>
                <a:gd name="connsiteY168" fmla="*/ 2371761 h 3641923"/>
                <a:gd name="connsiteX169" fmla="*/ 528670 w 2072600"/>
                <a:gd name="connsiteY169" fmla="*/ 2371761 h 3641923"/>
                <a:gd name="connsiteX170" fmla="*/ 528670 w 2072600"/>
                <a:gd name="connsiteY170" fmla="*/ 2382886 h 3641923"/>
                <a:gd name="connsiteX171" fmla="*/ 512467 w 2072600"/>
                <a:gd name="connsiteY171" fmla="*/ 2382886 h 3641923"/>
                <a:gd name="connsiteX172" fmla="*/ 512467 w 2072600"/>
                <a:gd name="connsiteY172" fmla="*/ 2410456 h 3641923"/>
                <a:gd name="connsiteX173" fmla="*/ 546809 w 2072600"/>
                <a:gd name="connsiteY173" fmla="*/ 2410456 h 3641923"/>
                <a:gd name="connsiteX174" fmla="*/ 546809 w 2072600"/>
                <a:gd name="connsiteY174" fmla="*/ 2455681 h 3641923"/>
                <a:gd name="connsiteX175" fmla="*/ 533023 w 2072600"/>
                <a:gd name="connsiteY175" fmla="*/ 2455681 h 3641923"/>
                <a:gd name="connsiteX176" fmla="*/ 533023 w 2072600"/>
                <a:gd name="connsiteY176" fmla="*/ 2509612 h 3641923"/>
                <a:gd name="connsiteX177" fmla="*/ 546809 w 2072600"/>
                <a:gd name="connsiteY177" fmla="*/ 2509612 h 3641923"/>
                <a:gd name="connsiteX178" fmla="*/ 546809 w 2072600"/>
                <a:gd name="connsiteY178" fmla="*/ 2642384 h 3641923"/>
                <a:gd name="connsiteX179" fmla="*/ 531331 w 2072600"/>
                <a:gd name="connsiteY179" fmla="*/ 2642384 h 3641923"/>
                <a:gd name="connsiteX180" fmla="*/ 531331 w 2072600"/>
                <a:gd name="connsiteY180" fmla="*/ 2878907 h 3641923"/>
                <a:gd name="connsiteX181" fmla="*/ 293115 w 2072600"/>
                <a:gd name="connsiteY181" fmla="*/ 2878907 h 3641923"/>
                <a:gd name="connsiteX182" fmla="*/ 293115 w 2072600"/>
                <a:gd name="connsiteY182" fmla="*/ 2799341 h 3641923"/>
                <a:gd name="connsiteX183" fmla="*/ 266754 w 2072600"/>
                <a:gd name="connsiteY183" fmla="*/ 2799341 h 3641923"/>
                <a:gd name="connsiteX184" fmla="*/ 266754 w 2072600"/>
                <a:gd name="connsiteY184" fmla="*/ 2710584 h 3641923"/>
                <a:gd name="connsiteX185" fmla="*/ 192749 w 2072600"/>
                <a:gd name="connsiteY185" fmla="*/ 2710584 h 3641923"/>
                <a:gd name="connsiteX186" fmla="*/ 192749 w 2072600"/>
                <a:gd name="connsiteY186" fmla="*/ 2690027 h 3641923"/>
                <a:gd name="connsiteX187" fmla="*/ 244262 w 2072600"/>
                <a:gd name="connsiteY187" fmla="*/ 2655202 h 3641923"/>
                <a:gd name="connsiteX188" fmla="*/ 56591 w 2072600"/>
                <a:gd name="connsiteY188" fmla="*/ 2655202 h 3641923"/>
                <a:gd name="connsiteX189" fmla="*/ 113183 w 2072600"/>
                <a:gd name="connsiteY189" fmla="*/ 2694622 h 3641923"/>
                <a:gd name="connsiteX190" fmla="*/ 113183 w 2072600"/>
                <a:gd name="connsiteY190" fmla="*/ 2712519 h 3641923"/>
                <a:gd name="connsiteX191" fmla="*/ 30956 w 2072600"/>
                <a:gd name="connsiteY191" fmla="*/ 2712519 h 3641923"/>
                <a:gd name="connsiteX192" fmla="*/ 30956 w 2072600"/>
                <a:gd name="connsiteY192" fmla="*/ 2805145 h 3641923"/>
                <a:gd name="connsiteX193" fmla="*/ 21766 w 2072600"/>
                <a:gd name="connsiteY193" fmla="*/ 2805145 h 3641923"/>
                <a:gd name="connsiteX194" fmla="*/ 21766 w 2072600"/>
                <a:gd name="connsiteY194" fmla="*/ 2878423 h 3641923"/>
                <a:gd name="connsiteX195" fmla="*/ 10399 w 2072600"/>
                <a:gd name="connsiteY195" fmla="*/ 2878423 h 3641923"/>
                <a:gd name="connsiteX196" fmla="*/ 10399 w 2072600"/>
                <a:gd name="connsiteY196" fmla="*/ 2995476 h 3641923"/>
                <a:gd name="connsiteX197" fmla="*/ 0 w 2072600"/>
                <a:gd name="connsiteY197" fmla="*/ 2995476 h 3641923"/>
                <a:gd name="connsiteX198" fmla="*/ 0 w 2072600"/>
                <a:gd name="connsiteY198" fmla="*/ 3041910 h 3641923"/>
                <a:gd name="connsiteX199" fmla="*/ 10399 w 2072600"/>
                <a:gd name="connsiteY199" fmla="*/ 3052067 h 3641923"/>
                <a:gd name="connsiteX200" fmla="*/ 10399 w 2072600"/>
                <a:gd name="connsiteY200" fmla="*/ 3460541 h 3641923"/>
                <a:gd name="connsiteX201" fmla="*/ 10399 w 2072600"/>
                <a:gd name="connsiteY201" fmla="*/ 3460783 h 3641923"/>
                <a:gd name="connsiteX202" fmla="*/ 10399 w 2072600"/>
                <a:gd name="connsiteY202" fmla="*/ 3641924 h 3641923"/>
                <a:gd name="connsiteX203" fmla="*/ 2062201 w 2072600"/>
                <a:gd name="connsiteY203" fmla="*/ 3641924 h 3641923"/>
                <a:gd name="connsiteX204" fmla="*/ 2062201 w 2072600"/>
                <a:gd name="connsiteY204" fmla="*/ 3108900 h 364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072600" h="3641923">
                  <a:moveTo>
                    <a:pt x="2062443" y="3108900"/>
                  </a:moveTo>
                  <a:lnTo>
                    <a:pt x="2062443" y="3053034"/>
                  </a:lnTo>
                  <a:lnTo>
                    <a:pt x="2072600" y="3042877"/>
                  </a:lnTo>
                  <a:lnTo>
                    <a:pt x="2072600" y="2996443"/>
                  </a:lnTo>
                  <a:lnTo>
                    <a:pt x="2062443" y="2996443"/>
                  </a:lnTo>
                  <a:lnTo>
                    <a:pt x="2062443" y="2879391"/>
                  </a:lnTo>
                  <a:lnTo>
                    <a:pt x="2050834" y="2879391"/>
                  </a:lnTo>
                  <a:lnTo>
                    <a:pt x="2050834" y="2806112"/>
                  </a:lnTo>
                  <a:lnTo>
                    <a:pt x="2041886" y="2806112"/>
                  </a:lnTo>
                  <a:lnTo>
                    <a:pt x="2041886" y="2713486"/>
                  </a:lnTo>
                  <a:lnTo>
                    <a:pt x="1959659" y="2713486"/>
                  </a:lnTo>
                  <a:lnTo>
                    <a:pt x="1959659" y="2695590"/>
                  </a:lnTo>
                  <a:cubicBezTo>
                    <a:pt x="1959659" y="2695590"/>
                    <a:pt x="2012865" y="2685190"/>
                    <a:pt x="2016009" y="2656169"/>
                  </a:cubicBezTo>
                  <a:lnTo>
                    <a:pt x="1828338" y="2656169"/>
                  </a:lnTo>
                  <a:cubicBezTo>
                    <a:pt x="1828338" y="2656169"/>
                    <a:pt x="1839463" y="2684465"/>
                    <a:pt x="1879851" y="2690994"/>
                  </a:cubicBezTo>
                  <a:lnTo>
                    <a:pt x="1879851" y="2711551"/>
                  </a:lnTo>
                  <a:lnTo>
                    <a:pt x="1806089" y="2711551"/>
                  </a:lnTo>
                  <a:lnTo>
                    <a:pt x="1806089" y="2800308"/>
                  </a:lnTo>
                  <a:lnTo>
                    <a:pt x="1779727" y="2800308"/>
                  </a:lnTo>
                  <a:lnTo>
                    <a:pt x="1779727" y="2879875"/>
                  </a:lnTo>
                  <a:lnTo>
                    <a:pt x="1541512" y="2879875"/>
                  </a:lnTo>
                  <a:lnTo>
                    <a:pt x="1541512" y="2643351"/>
                  </a:lnTo>
                  <a:lnTo>
                    <a:pt x="1526034" y="2643351"/>
                  </a:lnTo>
                  <a:lnTo>
                    <a:pt x="1526034" y="2510579"/>
                  </a:lnTo>
                  <a:lnTo>
                    <a:pt x="1539819" y="2510579"/>
                  </a:lnTo>
                  <a:lnTo>
                    <a:pt x="1539819" y="2456648"/>
                  </a:lnTo>
                  <a:lnTo>
                    <a:pt x="1526034" y="2456648"/>
                  </a:lnTo>
                  <a:lnTo>
                    <a:pt x="1526034" y="2411181"/>
                  </a:lnTo>
                  <a:lnTo>
                    <a:pt x="1560375" y="2411181"/>
                  </a:lnTo>
                  <a:lnTo>
                    <a:pt x="1560375" y="2383611"/>
                  </a:lnTo>
                  <a:lnTo>
                    <a:pt x="1544172" y="2383611"/>
                  </a:lnTo>
                  <a:lnTo>
                    <a:pt x="1544172" y="2372486"/>
                  </a:lnTo>
                  <a:lnTo>
                    <a:pt x="1550218" y="2372486"/>
                  </a:lnTo>
                  <a:lnTo>
                    <a:pt x="1550218" y="2334033"/>
                  </a:lnTo>
                  <a:lnTo>
                    <a:pt x="1506686" y="2334033"/>
                  </a:lnTo>
                  <a:lnTo>
                    <a:pt x="1506686" y="2319523"/>
                  </a:lnTo>
                  <a:lnTo>
                    <a:pt x="1489757" y="2319523"/>
                  </a:lnTo>
                  <a:lnTo>
                    <a:pt x="1489757" y="2115890"/>
                  </a:lnTo>
                  <a:lnTo>
                    <a:pt x="1419622" y="2099203"/>
                  </a:lnTo>
                  <a:lnTo>
                    <a:pt x="1419622" y="2060508"/>
                  </a:lnTo>
                  <a:lnTo>
                    <a:pt x="1386248" y="2060508"/>
                  </a:lnTo>
                  <a:lnTo>
                    <a:pt x="1386248" y="2042612"/>
                  </a:lnTo>
                  <a:lnTo>
                    <a:pt x="1405595" y="2042612"/>
                  </a:lnTo>
                  <a:lnTo>
                    <a:pt x="1405595" y="2003917"/>
                  </a:lnTo>
                  <a:lnTo>
                    <a:pt x="1386248" y="2003917"/>
                  </a:lnTo>
                  <a:cubicBezTo>
                    <a:pt x="1386248" y="2003917"/>
                    <a:pt x="1352148" y="1830273"/>
                    <a:pt x="1152869" y="1742000"/>
                  </a:cubicBezTo>
                  <a:lnTo>
                    <a:pt x="1132554" y="1726522"/>
                  </a:lnTo>
                  <a:lnTo>
                    <a:pt x="1135940" y="1726522"/>
                  </a:lnTo>
                  <a:lnTo>
                    <a:pt x="1135940" y="1686860"/>
                  </a:lnTo>
                  <a:lnTo>
                    <a:pt x="1118769" y="1686860"/>
                  </a:lnTo>
                  <a:lnTo>
                    <a:pt x="1104742" y="1152869"/>
                  </a:lnTo>
                  <a:lnTo>
                    <a:pt x="1118769" y="1152869"/>
                  </a:lnTo>
                  <a:lnTo>
                    <a:pt x="1118769" y="1131103"/>
                  </a:lnTo>
                  <a:lnTo>
                    <a:pt x="1104742" y="1131103"/>
                  </a:lnTo>
                  <a:lnTo>
                    <a:pt x="1104742" y="1109337"/>
                  </a:lnTo>
                  <a:lnTo>
                    <a:pt x="1133038" y="1088780"/>
                  </a:lnTo>
                  <a:lnTo>
                    <a:pt x="1145855" y="1088780"/>
                  </a:lnTo>
                  <a:lnTo>
                    <a:pt x="1145855" y="1056615"/>
                  </a:lnTo>
                  <a:lnTo>
                    <a:pt x="1137633" y="1056615"/>
                  </a:lnTo>
                  <a:lnTo>
                    <a:pt x="1137633" y="1027110"/>
                  </a:lnTo>
                  <a:lnTo>
                    <a:pt x="1112723" y="1027110"/>
                  </a:lnTo>
                  <a:lnTo>
                    <a:pt x="1112723" y="948027"/>
                  </a:lnTo>
                  <a:lnTo>
                    <a:pt x="1119011" y="948027"/>
                  </a:lnTo>
                  <a:lnTo>
                    <a:pt x="1119011" y="905221"/>
                  </a:lnTo>
                  <a:lnTo>
                    <a:pt x="1111997" y="898449"/>
                  </a:lnTo>
                  <a:lnTo>
                    <a:pt x="1111997" y="879585"/>
                  </a:lnTo>
                  <a:lnTo>
                    <a:pt x="1097487" y="879585"/>
                  </a:lnTo>
                  <a:lnTo>
                    <a:pt x="1066772" y="843551"/>
                  </a:lnTo>
                  <a:lnTo>
                    <a:pt x="1077897" y="843551"/>
                  </a:lnTo>
                  <a:lnTo>
                    <a:pt x="1077897" y="820334"/>
                  </a:lnTo>
                  <a:lnTo>
                    <a:pt x="1063387" y="805823"/>
                  </a:lnTo>
                  <a:lnTo>
                    <a:pt x="1094101" y="780913"/>
                  </a:lnTo>
                  <a:lnTo>
                    <a:pt x="1100147" y="751892"/>
                  </a:lnTo>
                  <a:lnTo>
                    <a:pt x="1111272" y="705458"/>
                  </a:lnTo>
                  <a:lnTo>
                    <a:pt x="1123364" y="693366"/>
                  </a:lnTo>
                  <a:lnTo>
                    <a:pt x="1123364" y="681515"/>
                  </a:lnTo>
                  <a:lnTo>
                    <a:pt x="1097487" y="655880"/>
                  </a:lnTo>
                  <a:lnTo>
                    <a:pt x="1097487" y="597354"/>
                  </a:lnTo>
                  <a:lnTo>
                    <a:pt x="1127475" y="597354"/>
                  </a:lnTo>
                  <a:lnTo>
                    <a:pt x="1127475" y="576797"/>
                  </a:lnTo>
                  <a:lnTo>
                    <a:pt x="1071851" y="541730"/>
                  </a:lnTo>
                  <a:lnTo>
                    <a:pt x="1071851" y="520206"/>
                  </a:lnTo>
                  <a:lnTo>
                    <a:pt x="1119011" y="473046"/>
                  </a:lnTo>
                  <a:lnTo>
                    <a:pt x="1125782" y="449104"/>
                  </a:lnTo>
                  <a:lnTo>
                    <a:pt x="1125782" y="391545"/>
                  </a:lnTo>
                  <a:lnTo>
                    <a:pt x="1089748" y="348739"/>
                  </a:lnTo>
                  <a:lnTo>
                    <a:pt x="1047667" y="330842"/>
                  </a:lnTo>
                  <a:lnTo>
                    <a:pt x="1047667" y="311011"/>
                  </a:lnTo>
                  <a:lnTo>
                    <a:pt x="1053229" y="305449"/>
                  </a:lnTo>
                  <a:lnTo>
                    <a:pt x="1053229" y="287794"/>
                  </a:lnTo>
                  <a:lnTo>
                    <a:pt x="1047667" y="287794"/>
                  </a:lnTo>
                  <a:lnTo>
                    <a:pt x="1047667" y="272316"/>
                  </a:lnTo>
                  <a:lnTo>
                    <a:pt x="1055406" y="272316"/>
                  </a:lnTo>
                  <a:lnTo>
                    <a:pt x="1055406" y="244262"/>
                  </a:lnTo>
                  <a:lnTo>
                    <a:pt x="1047667" y="244262"/>
                  </a:lnTo>
                  <a:lnTo>
                    <a:pt x="1047667" y="205809"/>
                  </a:lnTo>
                  <a:lnTo>
                    <a:pt x="1053713" y="205809"/>
                  </a:lnTo>
                  <a:lnTo>
                    <a:pt x="1053713" y="184285"/>
                  </a:lnTo>
                  <a:lnTo>
                    <a:pt x="1047667" y="184285"/>
                  </a:lnTo>
                  <a:lnTo>
                    <a:pt x="1047667" y="102784"/>
                  </a:lnTo>
                  <a:lnTo>
                    <a:pt x="1036300" y="0"/>
                  </a:lnTo>
                  <a:lnTo>
                    <a:pt x="1025175" y="102784"/>
                  </a:lnTo>
                  <a:lnTo>
                    <a:pt x="1025175" y="184043"/>
                  </a:lnTo>
                  <a:lnTo>
                    <a:pt x="1019129" y="184043"/>
                  </a:lnTo>
                  <a:lnTo>
                    <a:pt x="1019129" y="205567"/>
                  </a:lnTo>
                  <a:lnTo>
                    <a:pt x="1025175" y="205567"/>
                  </a:lnTo>
                  <a:lnTo>
                    <a:pt x="1025175" y="244020"/>
                  </a:lnTo>
                  <a:lnTo>
                    <a:pt x="1017436" y="244020"/>
                  </a:lnTo>
                  <a:lnTo>
                    <a:pt x="1017436" y="272316"/>
                  </a:lnTo>
                  <a:lnTo>
                    <a:pt x="1025175" y="272316"/>
                  </a:lnTo>
                  <a:lnTo>
                    <a:pt x="1025175" y="287794"/>
                  </a:lnTo>
                  <a:lnTo>
                    <a:pt x="1019613" y="287794"/>
                  </a:lnTo>
                  <a:lnTo>
                    <a:pt x="1019613" y="305449"/>
                  </a:lnTo>
                  <a:lnTo>
                    <a:pt x="1025175" y="311011"/>
                  </a:lnTo>
                  <a:lnTo>
                    <a:pt x="1025175" y="330842"/>
                  </a:lnTo>
                  <a:lnTo>
                    <a:pt x="983095" y="348739"/>
                  </a:lnTo>
                  <a:lnTo>
                    <a:pt x="947060" y="391545"/>
                  </a:lnTo>
                  <a:lnTo>
                    <a:pt x="947060" y="449104"/>
                  </a:lnTo>
                  <a:lnTo>
                    <a:pt x="953831" y="473046"/>
                  </a:lnTo>
                  <a:lnTo>
                    <a:pt x="1000991" y="520206"/>
                  </a:lnTo>
                  <a:lnTo>
                    <a:pt x="1000991" y="541730"/>
                  </a:lnTo>
                  <a:lnTo>
                    <a:pt x="945367" y="576797"/>
                  </a:lnTo>
                  <a:lnTo>
                    <a:pt x="945367" y="597354"/>
                  </a:lnTo>
                  <a:lnTo>
                    <a:pt x="975356" y="597354"/>
                  </a:lnTo>
                  <a:lnTo>
                    <a:pt x="975356" y="655638"/>
                  </a:lnTo>
                  <a:lnTo>
                    <a:pt x="949720" y="681274"/>
                  </a:lnTo>
                  <a:lnTo>
                    <a:pt x="949720" y="693124"/>
                  </a:lnTo>
                  <a:lnTo>
                    <a:pt x="961812" y="705216"/>
                  </a:lnTo>
                  <a:lnTo>
                    <a:pt x="972937" y="751650"/>
                  </a:lnTo>
                  <a:lnTo>
                    <a:pt x="978983" y="780671"/>
                  </a:lnTo>
                  <a:lnTo>
                    <a:pt x="1009697" y="805581"/>
                  </a:lnTo>
                  <a:lnTo>
                    <a:pt x="995187" y="820092"/>
                  </a:lnTo>
                  <a:lnTo>
                    <a:pt x="995187" y="843309"/>
                  </a:lnTo>
                  <a:lnTo>
                    <a:pt x="1006312" y="843309"/>
                  </a:lnTo>
                  <a:lnTo>
                    <a:pt x="975356" y="879344"/>
                  </a:lnTo>
                  <a:lnTo>
                    <a:pt x="960845" y="879344"/>
                  </a:lnTo>
                  <a:lnTo>
                    <a:pt x="960845" y="898207"/>
                  </a:lnTo>
                  <a:lnTo>
                    <a:pt x="953831" y="904979"/>
                  </a:lnTo>
                  <a:lnTo>
                    <a:pt x="953831" y="947785"/>
                  </a:lnTo>
                  <a:lnTo>
                    <a:pt x="960119" y="947785"/>
                  </a:lnTo>
                  <a:lnTo>
                    <a:pt x="960119" y="1026626"/>
                  </a:lnTo>
                  <a:lnTo>
                    <a:pt x="935209" y="1026626"/>
                  </a:lnTo>
                  <a:lnTo>
                    <a:pt x="935209" y="1056131"/>
                  </a:lnTo>
                  <a:lnTo>
                    <a:pt x="926745" y="1056131"/>
                  </a:lnTo>
                  <a:lnTo>
                    <a:pt x="926745" y="1088297"/>
                  </a:lnTo>
                  <a:lnTo>
                    <a:pt x="939563" y="1088297"/>
                  </a:lnTo>
                  <a:lnTo>
                    <a:pt x="968100" y="1108853"/>
                  </a:lnTo>
                  <a:lnTo>
                    <a:pt x="968100" y="1130619"/>
                  </a:lnTo>
                  <a:lnTo>
                    <a:pt x="953831" y="1130619"/>
                  </a:lnTo>
                  <a:lnTo>
                    <a:pt x="953831" y="1152385"/>
                  </a:lnTo>
                  <a:lnTo>
                    <a:pt x="968100" y="1152385"/>
                  </a:lnTo>
                  <a:lnTo>
                    <a:pt x="953831" y="1686376"/>
                  </a:lnTo>
                  <a:lnTo>
                    <a:pt x="936661" y="1686376"/>
                  </a:lnTo>
                  <a:lnTo>
                    <a:pt x="936661" y="1726038"/>
                  </a:lnTo>
                  <a:lnTo>
                    <a:pt x="940046" y="1726038"/>
                  </a:lnTo>
                  <a:lnTo>
                    <a:pt x="919731" y="1741516"/>
                  </a:lnTo>
                  <a:cubicBezTo>
                    <a:pt x="720452" y="1829789"/>
                    <a:pt x="686352" y="2003433"/>
                    <a:pt x="686352" y="2003433"/>
                  </a:cubicBezTo>
                  <a:lnTo>
                    <a:pt x="667005" y="2003433"/>
                  </a:lnTo>
                  <a:lnTo>
                    <a:pt x="667005" y="2042128"/>
                  </a:lnTo>
                  <a:lnTo>
                    <a:pt x="686352" y="2042128"/>
                  </a:lnTo>
                  <a:lnTo>
                    <a:pt x="686352" y="2060024"/>
                  </a:lnTo>
                  <a:lnTo>
                    <a:pt x="652736" y="2060024"/>
                  </a:lnTo>
                  <a:lnTo>
                    <a:pt x="652736" y="2098478"/>
                  </a:lnTo>
                  <a:lnTo>
                    <a:pt x="582601" y="2115165"/>
                  </a:lnTo>
                  <a:lnTo>
                    <a:pt x="582601" y="2318797"/>
                  </a:lnTo>
                  <a:lnTo>
                    <a:pt x="566398" y="2318797"/>
                  </a:lnTo>
                  <a:lnTo>
                    <a:pt x="566398" y="2333308"/>
                  </a:lnTo>
                  <a:lnTo>
                    <a:pt x="522624" y="2333308"/>
                  </a:lnTo>
                  <a:lnTo>
                    <a:pt x="522624" y="2371761"/>
                  </a:lnTo>
                  <a:lnTo>
                    <a:pt x="528670" y="2371761"/>
                  </a:lnTo>
                  <a:lnTo>
                    <a:pt x="528670" y="2382886"/>
                  </a:lnTo>
                  <a:lnTo>
                    <a:pt x="512467" y="2382886"/>
                  </a:lnTo>
                  <a:lnTo>
                    <a:pt x="512467" y="2410456"/>
                  </a:lnTo>
                  <a:lnTo>
                    <a:pt x="546809" y="2410456"/>
                  </a:lnTo>
                  <a:lnTo>
                    <a:pt x="546809" y="2455681"/>
                  </a:lnTo>
                  <a:lnTo>
                    <a:pt x="533023" y="2455681"/>
                  </a:lnTo>
                  <a:lnTo>
                    <a:pt x="533023" y="2509612"/>
                  </a:lnTo>
                  <a:lnTo>
                    <a:pt x="546809" y="2509612"/>
                  </a:lnTo>
                  <a:lnTo>
                    <a:pt x="546809" y="2642384"/>
                  </a:lnTo>
                  <a:lnTo>
                    <a:pt x="531331" y="2642384"/>
                  </a:lnTo>
                  <a:lnTo>
                    <a:pt x="531331" y="2878907"/>
                  </a:lnTo>
                  <a:lnTo>
                    <a:pt x="293115" y="2878907"/>
                  </a:lnTo>
                  <a:lnTo>
                    <a:pt x="293115" y="2799341"/>
                  </a:lnTo>
                  <a:lnTo>
                    <a:pt x="266754" y="2799341"/>
                  </a:lnTo>
                  <a:lnTo>
                    <a:pt x="266754" y="2710584"/>
                  </a:lnTo>
                  <a:lnTo>
                    <a:pt x="192749" y="2710584"/>
                  </a:lnTo>
                  <a:lnTo>
                    <a:pt x="192749" y="2690027"/>
                  </a:lnTo>
                  <a:cubicBezTo>
                    <a:pt x="233379" y="2683739"/>
                    <a:pt x="244262" y="2655202"/>
                    <a:pt x="244262" y="2655202"/>
                  </a:cubicBezTo>
                  <a:lnTo>
                    <a:pt x="56591" y="2655202"/>
                  </a:lnTo>
                  <a:cubicBezTo>
                    <a:pt x="59735" y="2684223"/>
                    <a:pt x="113183" y="2694622"/>
                    <a:pt x="113183" y="2694622"/>
                  </a:cubicBezTo>
                  <a:lnTo>
                    <a:pt x="113183" y="2712519"/>
                  </a:lnTo>
                  <a:lnTo>
                    <a:pt x="30956" y="2712519"/>
                  </a:lnTo>
                  <a:lnTo>
                    <a:pt x="30956" y="2805145"/>
                  </a:lnTo>
                  <a:lnTo>
                    <a:pt x="21766" y="2805145"/>
                  </a:lnTo>
                  <a:lnTo>
                    <a:pt x="21766" y="2878423"/>
                  </a:lnTo>
                  <a:lnTo>
                    <a:pt x="10399" y="2878423"/>
                  </a:lnTo>
                  <a:lnTo>
                    <a:pt x="10399" y="2995476"/>
                  </a:lnTo>
                  <a:lnTo>
                    <a:pt x="0" y="2995476"/>
                  </a:lnTo>
                  <a:lnTo>
                    <a:pt x="0" y="3041910"/>
                  </a:lnTo>
                  <a:lnTo>
                    <a:pt x="10399" y="3052067"/>
                  </a:lnTo>
                  <a:lnTo>
                    <a:pt x="10399" y="3460541"/>
                  </a:lnTo>
                  <a:lnTo>
                    <a:pt x="10399" y="3460783"/>
                  </a:lnTo>
                  <a:lnTo>
                    <a:pt x="10399" y="3641924"/>
                  </a:lnTo>
                  <a:lnTo>
                    <a:pt x="2062201" y="3641924"/>
                  </a:lnTo>
                  <a:lnTo>
                    <a:pt x="2062201" y="310890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BD04304-4ABB-5EBA-02AD-3D46F63E7207}"/>
                </a:ext>
              </a:extLst>
            </p:cNvPr>
            <p:cNvSpPr/>
            <p:nvPr/>
          </p:nvSpPr>
          <p:spPr>
            <a:xfrm>
              <a:off x="8050426" y="4457238"/>
              <a:ext cx="1451304" cy="2086627"/>
            </a:xfrm>
            <a:custGeom>
              <a:avLst/>
              <a:gdLst>
                <a:gd name="connsiteX0" fmla="*/ 1366900 w 1451304"/>
                <a:gd name="connsiteY0" fmla="*/ 499165 h 2086627"/>
                <a:gd name="connsiteX1" fmla="*/ 1344651 w 1451304"/>
                <a:gd name="connsiteY1" fmla="*/ 499165 h 2086627"/>
                <a:gd name="connsiteX2" fmla="*/ 1344651 w 1451304"/>
                <a:gd name="connsiteY2" fmla="*/ 392996 h 2086627"/>
                <a:gd name="connsiteX3" fmla="*/ 1229533 w 1451304"/>
                <a:gd name="connsiteY3" fmla="*/ 392996 h 2086627"/>
                <a:gd name="connsiteX4" fmla="*/ 1229533 w 1451304"/>
                <a:gd name="connsiteY4" fmla="*/ 244262 h 2086627"/>
                <a:gd name="connsiteX5" fmla="*/ 1220102 w 1451304"/>
                <a:gd name="connsiteY5" fmla="*/ 244262 h 2086627"/>
                <a:gd name="connsiteX6" fmla="*/ 1220102 w 1451304"/>
                <a:gd name="connsiteY6" fmla="*/ 137125 h 2086627"/>
                <a:gd name="connsiteX7" fmla="*/ 1209944 w 1451304"/>
                <a:gd name="connsiteY7" fmla="*/ 137125 h 2086627"/>
                <a:gd name="connsiteX8" fmla="*/ 1209944 w 1451304"/>
                <a:gd name="connsiteY8" fmla="*/ 148250 h 2086627"/>
                <a:gd name="connsiteX9" fmla="*/ 991801 w 1451304"/>
                <a:gd name="connsiteY9" fmla="*/ 148250 h 2086627"/>
                <a:gd name="connsiteX10" fmla="*/ 991801 w 1451304"/>
                <a:gd name="connsiteY10" fmla="*/ 104476 h 2086627"/>
                <a:gd name="connsiteX11" fmla="*/ 918280 w 1451304"/>
                <a:gd name="connsiteY11" fmla="*/ 104476 h 2086627"/>
                <a:gd name="connsiteX12" fmla="*/ 809451 w 1451304"/>
                <a:gd name="connsiteY12" fmla="*/ 49578 h 2086627"/>
                <a:gd name="connsiteX13" fmla="*/ 803163 w 1451304"/>
                <a:gd name="connsiteY13" fmla="*/ 24184 h 2086627"/>
                <a:gd name="connsiteX14" fmla="*/ 725773 w 1451304"/>
                <a:gd name="connsiteY14" fmla="*/ 0 h 2086627"/>
                <a:gd name="connsiteX15" fmla="*/ 648141 w 1451304"/>
                <a:gd name="connsiteY15" fmla="*/ 24184 h 2086627"/>
                <a:gd name="connsiteX16" fmla="*/ 642095 w 1451304"/>
                <a:gd name="connsiteY16" fmla="*/ 49578 h 2086627"/>
                <a:gd name="connsiteX17" fmla="*/ 533024 w 1451304"/>
                <a:gd name="connsiteY17" fmla="*/ 104476 h 2086627"/>
                <a:gd name="connsiteX18" fmla="*/ 459503 w 1451304"/>
                <a:gd name="connsiteY18" fmla="*/ 104476 h 2086627"/>
                <a:gd name="connsiteX19" fmla="*/ 459503 w 1451304"/>
                <a:gd name="connsiteY19" fmla="*/ 148250 h 2086627"/>
                <a:gd name="connsiteX20" fmla="*/ 241360 w 1451304"/>
                <a:gd name="connsiteY20" fmla="*/ 148250 h 2086627"/>
                <a:gd name="connsiteX21" fmla="*/ 241360 w 1451304"/>
                <a:gd name="connsiteY21" fmla="*/ 137125 h 2086627"/>
                <a:gd name="connsiteX22" fmla="*/ 231202 w 1451304"/>
                <a:gd name="connsiteY22" fmla="*/ 137125 h 2086627"/>
                <a:gd name="connsiteX23" fmla="*/ 231202 w 1451304"/>
                <a:gd name="connsiteY23" fmla="*/ 244262 h 2086627"/>
                <a:gd name="connsiteX24" fmla="*/ 222254 w 1451304"/>
                <a:gd name="connsiteY24" fmla="*/ 244262 h 2086627"/>
                <a:gd name="connsiteX25" fmla="*/ 222254 w 1451304"/>
                <a:gd name="connsiteY25" fmla="*/ 392996 h 2086627"/>
                <a:gd name="connsiteX26" fmla="*/ 107137 w 1451304"/>
                <a:gd name="connsiteY26" fmla="*/ 392996 h 2086627"/>
                <a:gd name="connsiteX27" fmla="*/ 107137 w 1451304"/>
                <a:gd name="connsiteY27" fmla="*/ 499165 h 2086627"/>
                <a:gd name="connsiteX28" fmla="*/ 84645 w 1451304"/>
                <a:gd name="connsiteY28" fmla="*/ 499165 h 2086627"/>
                <a:gd name="connsiteX29" fmla="*/ 84645 w 1451304"/>
                <a:gd name="connsiteY29" fmla="*/ 626375 h 2086627"/>
                <a:gd name="connsiteX30" fmla="*/ 0 w 1451304"/>
                <a:gd name="connsiteY30" fmla="*/ 626375 h 2086627"/>
                <a:gd name="connsiteX31" fmla="*/ 0 w 1451304"/>
                <a:gd name="connsiteY31" fmla="*/ 636774 h 2086627"/>
                <a:gd name="connsiteX32" fmla="*/ 16445 w 1451304"/>
                <a:gd name="connsiteY32" fmla="*/ 657089 h 2086627"/>
                <a:gd name="connsiteX33" fmla="*/ 16445 w 1451304"/>
                <a:gd name="connsiteY33" fmla="*/ 669181 h 2086627"/>
                <a:gd name="connsiteX34" fmla="*/ 75455 w 1451304"/>
                <a:gd name="connsiteY34" fmla="*/ 764951 h 2086627"/>
                <a:gd name="connsiteX35" fmla="*/ 75455 w 1451304"/>
                <a:gd name="connsiteY35" fmla="*/ 788410 h 2086627"/>
                <a:gd name="connsiteX36" fmla="*/ 90208 w 1451304"/>
                <a:gd name="connsiteY36" fmla="*/ 788410 h 2086627"/>
                <a:gd name="connsiteX37" fmla="*/ 90208 w 1451304"/>
                <a:gd name="connsiteY37" fmla="*/ 1084427 h 2086627"/>
                <a:gd name="connsiteX38" fmla="*/ 86096 w 1451304"/>
                <a:gd name="connsiteY38" fmla="*/ 1084427 h 2086627"/>
                <a:gd name="connsiteX39" fmla="*/ 86096 w 1451304"/>
                <a:gd name="connsiteY39" fmla="*/ 1103291 h 2086627"/>
                <a:gd name="connsiteX40" fmla="*/ 74004 w 1451304"/>
                <a:gd name="connsiteY40" fmla="*/ 1103291 h 2086627"/>
                <a:gd name="connsiteX41" fmla="*/ 74004 w 1451304"/>
                <a:gd name="connsiteY41" fmla="*/ 1111755 h 2086627"/>
                <a:gd name="connsiteX42" fmla="*/ 90208 w 1451304"/>
                <a:gd name="connsiteY42" fmla="*/ 1127959 h 2086627"/>
                <a:gd name="connsiteX43" fmla="*/ 90208 w 1451304"/>
                <a:gd name="connsiteY43" fmla="*/ 1277418 h 2086627"/>
                <a:gd name="connsiteX44" fmla="*/ 82711 w 1451304"/>
                <a:gd name="connsiteY44" fmla="*/ 1277418 h 2086627"/>
                <a:gd name="connsiteX45" fmla="*/ 82711 w 1451304"/>
                <a:gd name="connsiteY45" fmla="*/ 1300635 h 2086627"/>
                <a:gd name="connsiteX46" fmla="*/ 60703 w 1451304"/>
                <a:gd name="connsiteY46" fmla="*/ 1300635 h 2086627"/>
                <a:gd name="connsiteX47" fmla="*/ 60703 w 1451304"/>
                <a:gd name="connsiteY47" fmla="*/ 1309342 h 2086627"/>
                <a:gd name="connsiteX48" fmla="*/ 75213 w 1451304"/>
                <a:gd name="connsiteY48" fmla="*/ 1329173 h 2086627"/>
                <a:gd name="connsiteX49" fmla="*/ 75213 w 1451304"/>
                <a:gd name="connsiteY49" fmla="*/ 1343200 h 2086627"/>
                <a:gd name="connsiteX50" fmla="*/ 75213 w 1451304"/>
                <a:gd name="connsiteY50" fmla="*/ 1347553 h 2086627"/>
                <a:gd name="connsiteX51" fmla="*/ 75213 w 1451304"/>
                <a:gd name="connsiteY51" fmla="*/ 1372705 h 2086627"/>
                <a:gd name="connsiteX52" fmla="*/ 75213 w 1451304"/>
                <a:gd name="connsiteY52" fmla="*/ 1372705 h 2086627"/>
                <a:gd name="connsiteX53" fmla="*/ 75213 w 1451304"/>
                <a:gd name="connsiteY53" fmla="*/ 1447434 h 2086627"/>
                <a:gd name="connsiteX54" fmla="*/ 75213 w 1451304"/>
                <a:gd name="connsiteY54" fmla="*/ 2074293 h 2086627"/>
                <a:gd name="connsiteX55" fmla="*/ 1364240 w 1451304"/>
                <a:gd name="connsiteY55" fmla="*/ 2086627 h 2086627"/>
                <a:gd name="connsiteX56" fmla="*/ 1364240 w 1451304"/>
                <a:gd name="connsiteY56" fmla="*/ 1385281 h 2086627"/>
                <a:gd name="connsiteX57" fmla="*/ 1364240 w 1451304"/>
                <a:gd name="connsiteY57" fmla="*/ 1385281 h 2086627"/>
                <a:gd name="connsiteX58" fmla="*/ 1364240 w 1451304"/>
                <a:gd name="connsiteY58" fmla="*/ 1360129 h 2086627"/>
                <a:gd name="connsiteX59" fmla="*/ 1364240 w 1451304"/>
                <a:gd name="connsiteY59" fmla="*/ 1355776 h 2086627"/>
                <a:gd name="connsiteX60" fmla="*/ 1364240 w 1451304"/>
                <a:gd name="connsiteY60" fmla="*/ 1341749 h 2086627"/>
                <a:gd name="connsiteX61" fmla="*/ 1390601 w 1451304"/>
                <a:gd name="connsiteY61" fmla="*/ 1321917 h 2086627"/>
                <a:gd name="connsiteX62" fmla="*/ 1390601 w 1451304"/>
                <a:gd name="connsiteY62" fmla="*/ 1300877 h 2086627"/>
                <a:gd name="connsiteX63" fmla="*/ 1368835 w 1451304"/>
                <a:gd name="connsiteY63" fmla="*/ 1300877 h 2086627"/>
                <a:gd name="connsiteX64" fmla="*/ 1368835 w 1451304"/>
                <a:gd name="connsiteY64" fmla="*/ 1277660 h 2086627"/>
                <a:gd name="connsiteX65" fmla="*/ 1361338 w 1451304"/>
                <a:gd name="connsiteY65" fmla="*/ 1277660 h 2086627"/>
                <a:gd name="connsiteX66" fmla="*/ 1361338 w 1451304"/>
                <a:gd name="connsiteY66" fmla="*/ 1128201 h 2086627"/>
                <a:gd name="connsiteX67" fmla="*/ 1377300 w 1451304"/>
                <a:gd name="connsiteY67" fmla="*/ 1111997 h 2086627"/>
                <a:gd name="connsiteX68" fmla="*/ 1377300 w 1451304"/>
                <a:gd name="connsiteY68" fmla="*/ 1103533 h 2086627"/>
                <a:gd name="connsiteX69" fmla="*/ 1365208 w 1451304"/>
                <a:gd name="connsiteY69" fmla="*/ 1103533 h 2086627"/>
                <a:gd name="connsiteX70" fmla="*/ 1365208 w 1451304"/>
                <a:gd name="connsiteY70" fmla="*/ 1084669 h 2086627"/>
                <a:gd name="connsiteX71" fmla="*/ 1361338 w 1451304"/>
                <a:gd name="connsiteY71" fmla="*/ 1084669 h 2086627"/>
                <a:gd name="connsiteX72" fmla="*/ 1361338 w 1451304"/>
                <a:gd name="connsiteY72" fmla="*/ 788652 h 2086627"/>
                <a:gd name="connsiteX73" fmla="*/ 1375849 w 1451304"/>
                <a:gd name="connsiteY73" fmla="*/ 788652 h 2086627"/>
                <a:gd name="connsiteX74" fmla="*/ 1375849 w 1451304"/>
                <a:gd name="connsiteY74" fmla="*/ 765193 h 2086627"/>
                <a:gd name="connsiteX75" fmla="*/ 1435100 w 1451304"/>
                <a:gd name="connsiteY75" fmla="*/ 669423 h 2086627"/>
                <a:gd name="connsiteX76" fmla="*/ 1435100 w 1451304"/>
                <a:gd name="connsiteY76" fmla="*/ 657331 h 2086627"/>
                <a:gd name="connsiteX77" fmla="*/ 1451304 w 1451304"/>
                <a:gd name="connsiteY77" fmla="*/ 637016 h 2086627"/>
                <a:gd name="connsiteX78" fmla="*/ 1451304 w 1451304"/>
                <a:gd name="connsiteY78" fmla="*/ 626617 h 2086627"/>
                <a:gd name="connsiteX79" fmla="*/ 1366659 w 1451304"/>
                <a:gd name="connsiteY79" fmla="*/ 626617 h 2086627"/>
                <a:gd name="connsiteX80" fmla="*/ 1366659 w 1451304"/>
                <a:gd name="connsiteY80" fmla="*/ 499165 h 2086627"/>
                <a:gd name="connsiteX81" fmla="*/ 948511 w 1451304"/>
                <a:gd name="connsiteY81" fmla="*/ 1825920 h 2086627"/>
                <a:gd name="connsiteX82" fmla="*/ 503035 w 1451304"/>
                <a:gd name="connsiteY82" fmla="*/ 1825920 h 2086627"/>
                <a:gd name="connsiteX83" fmla="*/ 503035 w 1451304"/>
                <a:gd name="connsiteY83" fmla="*/ 1186243 h 2086627"/>
                <a:gd name="connsiteX84" fmla="*/ 536409 w 1451304"/>
                <a:gd name="connsiteY84" fmla="*/ 1150450 h 2086627"/>
                <a:gd name="connsiteX85" fmla="*/ 515852 w 1451304"/>
                <a:gd name="connsiteY85" fmla="*/ 1098454 h 2086627"/>
                <a:gd name="connsiteX86" fmla="*/ 725773 w 1451304"/>
                <a:gd name="connsiteY86" fmla="*/ 938354 h 2086627"/>
                <a:gd name="connsiteX87" fmla="*/ 935451 w 1451304"/>
                <a:gd name="connsiteY87" fmla="*/ 1098454 h 2086627"/>
                <a:gd name="connsiteX88" fmla="*/ 915136 w 1451304"/>
                <a:gd name="connsiteY88" fmla="*/ 1150450 h 2086627"/>
                <a:gd name="connsiteX89" fmla="*/ 948269 w 1451304"/>
                <a:gd name="connsiteY89" fmla="*/ 1186243 h 2086627"/>
                <a:gd name="connsiteX90" fmla="*/ 948269 w 1451304"/>
                <a:gd name="connsiteY90" fmla="*/ 1825920 h 208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451304" h="2086627">
                  <a:moveTo>
                    <a:pt x="1366900" y="499165"/>
                  </a:moveTo>
                  <a:cubicBezTo>
                    <a:pt x="1366900" y="499165"/>
                    <a:pt x="1344651" y="506179"/>
                    <a:pt x="1344651" y="499165"/>
                  </a:cubicBezTo>
                  <a:cubicBezTo>
                    <a:pt x="1344651" y="492152"/>
                    <a:pt x="1344651" y="392996"/>
                    <a:pt x="1344651" y="392996"/>
                  </a:cubicBezTo>
                  <a:lnTo>
                    <a:pt x="1229533" y="392996"/>
                  </a:lnTo>
                  <a:lnTo>
                    <a:pt x="1229533" y="244262"/>
                  </a:lnTo>
                  <a:lnTo>
                    <a:pt x="1220102" y="244262"/>
                  </a:lnTo>
                  <a:lnTo>
                    <a:pt x="1220102" y="137125"/>
                  </a:lnTo>
                  <a:lnTo>
                    <a:pt x="1209944" y="137125"/>
                  </a:lnTo>
                  <a:lnTo>
                    <a:pt x="1209944" y="148250"/>
                  </a:lnTo>
                  <a:lnTo>
                    <a:pt x="991801" y="148250"/>
                  </a:lnTo>
                  <a:lnTo>
                    <a:pt x="991801" y="104476"/>
                  </a:lnTo>
                  <a:lnTo>
                    <a:pt x="918280" y="104476"/>
                  </a:lnTo>
                  <a:lnTo>
                    <a:pt x="809451" y="49578"/>
                  </a:lnTo>
                  <a:lnTo>
                    <a:pt x="803163" y="24184"/>
                  </a:lnTo>
                  <a:cubicBezTo>
                    <a:pt x="803163" y="24184"/>
                    <a:pt x="774142" y="0"/>
                    <a:pt x="725773" y="0"/>
                  </a:cubicBezTo>
                  <a:cubicBezTo>
                    <a:pt x="677162" y="0"/>
                    <a:pt x="648141" y="24184"/>
                    <a:pt x="648141" y="24184"/>
                  </a:cubicBezTo>
                  <a:lnTo>
                    <a:pt x="642095" y="49578"/>
                  </a:lnTo>
                  <a:lnTo>
                    <a:pt x="533024" y="104476"/>
                  </a:lnTo>
                  <a:lnTo>
                    <a:pt x="459503" y="104476"/>
                  </a:lnTo>
                  <a:lnTo>
                    <a:pt x="459503" y="148250"/>
                  </a:lnTo>
                  <a:lnTo>
                    <a:pt x="241360" y="148250"/>
                  </a:lnTo>
                  <a:lnTo>
                    <a:pt x="241360" y="137125"/>
                  </a:lnTo>
                  <a:lnTo>
                    <a:pt x="231202" y="137125"/>
                  </a:lnTo>
                  <a:lnTo>
                    <a:pt x="231202" y="244262"/>
                  </a:lnTo>
                  <a:lnTo>
                    <a:pt x="222254" y="244262"/>
                  </a:lnTo>
                  <a:lnTo>
                    <a:pt x="222254" y="392996"/>
                  </a:lnTo>
                  <a:lnTo>
                    <a:pt x="107137" y="392996"/>
                  </a:lnTo>
                  <a:cubicBezTo>
                    <a:pt x="107137" y="392996"/>
                    <a:pt x="107137" y="491910"/>
                    <a:pt x="107137" y="499165"/>
                  </a:cubicBezTo>
                  <a:cubicBezTo>
                    <a:pt x="107137" y="506421"/>
                    <a:pt x="84645" y="499165"/>
                    <a:pt x="84645" y="499165"/>
                  </a:cubicBezTo>
                  <a:lnTo>
                    <a:pt x="84645" y="626375"/>
                  </a:lnTo>
                  <a:lnTo>
                    <a:pt x="0" y="626375"/>
                  </a:lnTo>
                  <a:lnTo>
                    <a:pt x="0" y="636774"/>
                  </a:lnTo>
                  <a:lnTo>
                    <a:pt x="16445" y="657089"/>
                  </a:lnTo>
                  <a:lnTo>
                    <a:pt x="16445" y="669181"/>
                  </a:lnTo>
                  <a:lnTo>
                    <a:pt x="75455" y="764951"/>
                  </a:lnTo>
                  <a:lnTo>
                    <a:pt x="75455" y="788410"/>
                  </a:lnTo>
                  <a:lnTo>
                    <a:pt x="90208" y="788410"/>
                  </a:lnTo>
                  <a:lnTo>
                    <a:pt x="90208" y="1084427"/>
                  </a:lnTo>
                  <a:lnTo>
                    <a:pt x="86096" y="1084427"/>
                  </a:lnTo>
                  <a:lnTo>
                    <a:pt x="86096" y="1103291"/>
                  </a:lnTo>
                  <a:lnTo>
                    <a:pt x="74004" y="1103291"/>
                  </a:lnTo>
                  <a:lnTo>
                    <a:pt x="74004" y="1111755"/>
                  </a:lnTo>
                  <a:lnTo>
                    <a:pt x="90208" y="1127959"/>
                  </a:lnTo>
                  <a:lnTo>
                    <a:pt x="90208" y="1277418"/>
                  </a:lnTo>
                  <a:lnTo>
                    <a:pt x="82711" y="1277418"/>
                  </a:lnTo>
                  <a:lnTo>
                    <a:pt x="82711" y="1300635"/>
                  </a:lnTo>
                  <a:lnTo>
                    <a:pt x="60703" y="1300635"/>
                  </a:lnTo>
                  <a:lnTo>
                    <a:pt x="60703" y="1309342"/>
                  </a:lnTo>
                  <a:lnTo>
                    <a:pt x="75213" y="1329173"/>
                  </a:lnTo>
                  <a:lnTo>
                    <a:pt x="75213" y="1343200"/>
                  </a:lnTo>
                  <a:lnTo>
                    <a:pt x="75213" y="1347553"/>
                  </a:lnTo>
                  <a:lnTo>
                    <a:pt x="75213" y="1372705"/>
                  </a:lnTo>
                  <a:lnTo>
                    <a:pt x="75213" y="1372705"/>
                  </a:lnTo>
                  <a:lnTo>
                    <a:pt x="75213" y="1447434"/>
                  </a:lnTo>
                  <a:lnTo>
                    <a:pt x="75213" y="2074293"/>
                  </a:lnTo>
                  <a:lnTo>
                    <a:pt x="1364240" y="2086627"/>
                  </a:lnTo>
                  <a:lnTo>
                    <a:pt x="1364240" y="1385281"/>
                  </a:lnTo>
                  <a:lnTo>
                    <a:pt x="1364240" y="1385281"/>
                  </a:lnTo>
                  <a:lnTo>
                    <a:pt x="1364240" y="1360129"/>
                  </a:lnTo>
                  <a:lnTo>
                    <a:pt x="1364240" y="1355776"/>
                  </a:lnTo>
                  <a:lnTo>
                    <a:pt x="1364240" y="1341749"/>
                  </a:lnTo>
                  <a:lnTo>
                    <a:pt x="1390601" y="1321917"/>
                  </a:lnTo>
                  <a:lnTo>
                    <a:pt x="1390601" y="1300877"/>
                  </a:lnTo>
                  <a:lnTo>
                    <a:pt x="1368835" y="1300877"/>
                  </a:lnTo>
                  <a:lnTo>
                    <a:pt x="1368835" y="1277660"/>
                  </a:lnTo>
                  <a:lnTo>
                    <a:pt x="1361338" y="1277660"/>
                  </a:lnTo>
                  <a:lnTo>
                    <a:pt x="1361338" y="1128201"/>
                  </a:lnTo>
                  <a:lnTo>
                    <a:pt x="1377300" y="1111997"/>
                  </a:lnTo>
                  <a:lnTo>
                    <a:pt x="1377300" y="1103533"/>
                  </a:lnTo>
                  <a:lnTo>
                    <a:pt x="1365208" y="1103533"/>
                  </a:lnTo>
                  <a:lnTo>
                    <a:pt x="1365208" y="1084669"/>
                  </a:lnTo>
                  <a:lnTo>
                    <a:pt x="1361338" y="1084669"/>
                  </a:lnTo>
                  <a:lnTo>
                    <a:pt x="1361338" y="788652"/>
                  </a:lnTo>
                  <a:lnTo>
                    <a:pt x="1375849" y="788652"/>
                  </a:lnTo>
                  <a:lnTo>
                    <a:pt x="1375849" y="765193"/>
                  </a:lnTo>
                  <a:lnTo>
                    <a:pt x="1435100" y="669423"/>
                  </a:lnTo>
                  <a:lnTo>
                    <a:pt x="1435100" y="657331"/>
                  </a:lnTo>
                  <a:lnTo>
                    <a:pt x="1451304" y="637016"/>
                  </a:lnTo>
                  <a:lnTo>
                    <a:pt x="1451304" y="626617"/>
                  </a:lnTo>
                  <a:lnTo>
                    <a:pt x="1366659" y="626617"/>
                  </a:lnTo>
                  <a:lnTo>
                    <a:pt x="1366659" y="499165"/>
                  </a:lnTo>
                  <a:close/>
                  <a:moveTo>
                    <a:pt x="948511" y="1825920"/>
                  </a:moveTo>
                  <a:lnTo>
                    <a:pt x="503035" y="1825920"/>
                  </a:lnTo>
                  <a:lnTo>
                    <a:pt x="503035" y="1186243"/>
                  </a:lnTo>
                  <a:lnTo>
                    <a:pt x="536409" y="1150450"/>
                  </a:lnTo>
                  <a:lnTo>
                    <a:pt x="515852" y="1098454"/>
                  </a:lnTo>
                  <a:cubicBezTo>
                    <a:pt x="515852" y="1098454"/>
                    <a:pt x="522624" y="938354"/>
                    <a:pt x="725773" y="938354"/>
                  </a:cubicBezTo>
                  <a:cubicBezTo>
                    <a:pt x="928922" y="938354"/>
                    <a:pt x="935451" y="1098454"/>
                    <a:pt x="935451" y="1098454"/>
                  </a:cubicBezTo>
                  <a:lnTo>
                    <a:pt x="915136" y="1150450"/>
                  </a:lnTo>
                  <a:lnTo>
                    <a:pt x="948269" y="1186243"/>
                  </a:lnTo>
                  <a:lnTo>
                    <a:pt x="948269" y="182592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9A082A-9E46-30CF-585F-7E7B2DC3E318}"/>
                </a:ext>
              </a:extLst>
            </p:cNvPr>
            <p:cNvSpPr/>
            <p:nvPr/>
          </p:nvSpPr>
          <p:spPr>
            <a:xfrm>
              <a:off x="9502939" y="4911662"/>
              <a:ext cx="2670921" cy="1507169"/>
            </a:xfrm>
            <a:custGeom>
              <a:avLst/>
              <a:gdLst>
                <a:gd name="connsiteX0" fmla="*/ 13060 w 2670921"/>
                <a:gd name="connsiteY0" fmla="*/ 1351423 h 1507169"/>
                <a:gd name="connsiteX1" fmla="*/ 13060 w 2670921"/>
                <a:gd name="connsiteY1" fmla="*/ 1507170 h 1507169"/>
                <a:gd name="connsiteX2" fmla="*/ 2670922 w 2670921"/>
                <a:gd name="connsiteY2" fmla="*/ 1507170 h 1507169"/>
                <a:gd name="connsiteX3" fmla="*/ 2670922 w 2670921"/>
                <a:gd name="connsiteY3" fmla="*/ 1330866 h 1507169"/>
                <a:gd name="connsiteX4" fmla="*/ 2623278 w 2670921"/>
                <a:gd name="connsiteY4" fmla="*/ 1330866 h 1507169"/>
                <a:gd name="connsiteX5" fmla="*/ 2670922 w 2670921"/>
                <a:gd name="connsiteY5" fmla="*/ 1094343 h 1507169"/>
                <a:gd name="connsiteX6" fmla="*/ 2670922 w 2670921"/>
                <a:gd name="connsiteY6" fmla="*/ 1071851 h 1507169"/>
                <a:gd name="connsiteX7" fmla="*/ 2494376 w 2670921"/>
                <a:gd name="connsiteY7" fmla="*/ 1105226 h 1507169"/>
                <a:gd name="connsiteX8" fmla="*/ 2301627 w 2670921"/>
                <a:gd name="connsiteY8" fmla="*/ 730126 h 1507169"/>
                <a:gd name="connsiteX9" fmla="*/ 2002465 w 2670921"/>
                <a:gd name="connsiteY9" fmla="*/ 486589 h 1507169"/>
                <a:gd name="connsiteX10" fmla="*/ 2065587 w 2670921"/>
                <a:gd name="connsiteY10" fmla="*/ 722871 h 1507169"/>
                <a:gd name="connsiteX11" fmla="*/ 1824227 w 2670921"/>
                <a:gd name="connsiteY11" fmla="*/ 419115 h 1507169"/>
                <a:gd name="connsiteX12" fmla="*/ 1654453 w 2670921"/>
                <a:gd name="connsiteY12" fmla="*/ 185978 h 1507169"/>
                <a:gd name="connsiteX13" fmla="*/ 1409948 w 2670921"/>
                <a:gd name="connsiteY13" fmla="*/ 3628 h 1507169"/>
                <a:gd name="connsiteX14" fmla="*/ 1432924 w 2670921"/>
                <a:gd name="connsiteY14" fmla="*/ 162519 h 1507169"/>
                <a:gd name="connsiteX15" fmla="*/ 1345860 w 2670921"/>
                <a:gd name="connsiteY15" fmla="*/ 29263 h 1507169"/>
                <a:gd name="connsiteX16" fmla="*/ 1345860 w 2670921"/>
                <a:gd name="connsiteY16" fmla="*/ 3628 h 1507169"/>
                <a:gd name="connsiteX17" fmla="*/ 1345134 w 2670921"/>
                <a:gd name="connsiteY17" fmla="*/ 4595 h 1507169"/>
                <a:gd name="connsiteX18" fmla="*/ 1342716 w 2670921"/>
                <a:gd name="connsiteY18" fmla="*/ 0 h 1507169"/>
                <a:gd name="connsiteX19" fmla="*/ 1342716 w 2670921"/>
                <a:gd name="connsiteY19" fmla="*/ 8948 h 1507169"/>
                <a:gd name="connsiteX20" fmla="*/ 1337637 w 2670921"/>
                <a:gd name="connsiteY20" fmla="*/ 16687 h 1507169"/>
                <a:gd name="connsiteX21" fmla="*/ 1332801 w 2670921"/>
                <a:gd name="connsiteY21" fmla="*/ 8948 h 1507169"/>
                <a:gd name="connsiteX22" fmla="*/ 1332801 w 2670921"/>
                <a:gd name="connsiteY22" fmla="*/ 0 h 1507169"/>
                <a:gd name="connsiteX23" fmla="*/ 1329657 w 2670921"/>
                <a:gd name="connsiteY23" fmla="*/ 4595 h 1507169"/>
                <a:gd name="connsiteX24" fmla="*/ 1329173 w 2670921"/>
                <a:gd name="connsiteY24" fmla="*/ 3628 h 1507169"/>
                <a:gd name="connsiteX25" fmla="*/ 1329173 w 2670921"/>
                <a:gd name="connsiteY25" fmla="*/ 29263 h 1507169"/>
                <a:gd name="connsiteX26" fmla="*/ 1241867 w 2670921"/>
                <a:gd name="connsiteY26" fmla="*/ 162519 h 1507169"/>
                <a:gd name="connsiteX27" fmla="*/ 1265084 w 2670921"/>
                <a:gd name="connsiteY27" fmla="*/ 3628 h 1507169"/>
                <a:gd name="connsiteX28" fmla="*/ 1020581 w 2670921"/>
                <a:gd name="connsiteY28" fmla="*/ 185978 h 1507169"/>
                <a:gd name="connsiteX29" fmla="*/ 851048 w 2670921"/>
                <a:gd name="connsiteY29" fmla="*/ 419115 h 1507169"/>
                <a:gd name="connsiteX30" fmla="*/ 609204 w 2670921"/>
                <a:gd name="connsiteY30" fmla="*/ 722871 h 1507169"/>
                <a:gd name="connsiteX31" fmla="*/ 672567 w 2670921"/>
                <a:gd name="connsiteY31" fmla="*/ 486589 h 1507169"/>
                <a:gd name="connsiteX32" fmla="*/ 373407 w 2670921"/>
                <a:gd name="connsiteY32" fmla="*/ 730126 h 1507169"/>
                <a:gd name="connsiteX33" fmla="*/ 180899 w 2670921"/>
                <a:gd name="connsiteY33" fmla="*/ 1105226 h 1507169"/>
                <a:gd name="connsiteX34" fmla="*/ 0 w 2670921"/>
                <a:gd name="connsiteY34" fmla="*/ 1070884 h 1507169"/>
                <a:gd name="connsiteX35" fmla="*/ 56350 w 2670921"/>
                <a:gd name="connsiteY35" fmla="*/ 1351423 h 1507169"/>
                <a:gd name="connsiteX36" fmla="*/ 13060 w 2670921"/>
                <a:gd name="connsiteY36" fmla="*/ 1351423 h 1507169"/>
                <a:gd name="connsiteX37" fmla="*/ 2525332 w 2670921"/>
                <a:gd name="connsiteY37" fmla="*/ 1175360 h 1507169"/>
                <a:gd name="connsiteX38" fmla="*/ 2637547 w 2670921"/>
                <a:gd name="connsiteY38" fmla="*/ 1102324 h 1507169"/>
                <a:gd name="connsiteX39" fmla="*/ 2592564 w 2670921"/>
                <a:gd name="connsiteY39" fmla="*/ 1306198 h 1507169"/>
                <a:gd name="connsiteX40" fmla="*/ 2409489 w 2670921"/>
                <a:gd name="connsiteY40" fmla="*/ 1306198 h 1507169"/>
                <a:gd name="connsiteX41" fmla="*/ 2525332 w 2670921"/>
                <a:gd name="connsiteY41" fmla="*/ 1175360 h 1507169"/>
                <a:gd name="connsiteX42" fmla="*/ 2335000 w 2670921"/>
                <a:gd name="connsiteY42" fmla="*/ 1109579 h 1507169"/>
                <a:gd name="connsiteX43" fmla="*/ 2461243 w 2670921"/>
                <a:gd name="connsiteY43" fmla="*/ 1065563 h 1507169"/>
                <a:gd name="connsiteX44" fmla="*/ 2473577 w 2670921"/>
                <a:gd name="connsiteY44" fmla="*/ 1108128 h 1507169"/>
                <a:gd name="connsiteX45" fmla="*/ 2351688 w 2670921"/>
                <a:gd name="connsiteY45" fmla="*/ 1152385 h 1507169"/>
                <a:gd name="connsiteX46" fmla="*/ 2221576 w 2670921"/>
                <a:gd name="connsiteY46" fmla="*/ 1229775 h 1507169"/>
                <a:gd name="connsiteX47" fmla="*/ 2203196 w 2670921"/>
                <a:gd name="connsiteY47" fmla="*/ 1190596 h 1507169"/>
                <a:gd name="connsiteX48" fmla="*/ 2335000 w 2670921"/>
                <a:gd name="connsiteY48" fmla="*/ 1109579 h 1507169"/>
                <a:gd name="connsiteX49" fmla="*/ 214515 w 2670921"/>
                <a:gd name="connsiteY49" fmla="*/ 1065563 h 1507169"/>
                <a:gd name="connsiteX50" fmla="*/ 340758 w 2670921"/>
                <a:gd name="connsiteY50" fmla="*/ 1109579 h 1507169"/>
                <a:gd name="connsiteX51" fmla="*/ 473046 w 2670921"/>
                <a:gd name="connsiteY51" fmla="*/ 1190838 h 1507169"/>
                <a:gd name="connsiteX52" fmla="*/ 454908 w 2670921"/>
                <a:gd name="connsiteY52" fmla="*/ 1230017 h 1507169"/>
                <a:gd name="connsiteX53" fmla="*/ 324312 w 2670921"/>
                <a:gd name="connsiteY53" fmla="*/ 1152627 h 1507169"/>
                <a:gd name="connsiteX54" fmla="*/ 202665 w 2670921"/>
                <a:gd name="connsiteY54" fmla="*/ 1108370 h 1507169"/>
                <a:gd name="connsiteX55" fmla="*/ 214515 w 2670921"/>
                <a:gd name="connsiteY55" fmla="*/ 1065563 h 1507169"/>
                <a:gd name="connsiteX56" fmla="*/ 38212 w 2670921"/>
                <a:gd name="connsiteY56" fmla="*/ 1102324 h 1507169"/>
                <a:gd name="connsiteX57" fmla="*/ 150427 w 2670921"/>
                <a:gd name="connsiteY57" fmla="*/ 1175360 h 1507169"/>
                <a:gd name="connsiteX58" fmla="*/ 266270 w 2670921"/>
                <a:gd name="connsiteY58" fmla="*/ 1306198 h 1507169"/>
                <a:gd name="connsiteX59" fmla="*/ 83436 w 2670921"/>
                <a:gd name="connsiteY59" fmla="*/ 1306198 h 1507169"/>
                <a:gd name="connsiteX60" fmla="*/ 38212 w 2670921"/>
                <a:gd name="connsiteY60" fmla="*/ 1102324 h 15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70921" h="1507169">
                  <a:moveTo>
                    <a:pt x="13060" y="1351423"/>
                  </a:moveTo>
                  <a:lnTo>
                    <a:pt x="13060" y="1507170"/>
                  </a:lnTo>
                  <a:lnTo>
                    <a:pt x="2670922" y="1507170"/>
                  </a:lnTo>
                  <a:lnTo>
                    <a:pt x="2670922" y="1330866"/>
                  </a:lnTo>
                  <a:lnTo>
                    <a:pt x="2623278" y="1330866"/>
                  </a:lnTo>
                  <a:lnTo>
                    <a:pt x="2670922" y="1094343"/>
                  </a:lnTo>
                  <a:lnTo>
                    <a:pt x="2670922" y="1071851"/>
                  </a:lnTo>
                  <a:lnTo>
                    <a:pt x="2494376" y="1105226"/>
                  </a:lnTo>
                  <a:cubicBezTo>
                    <a:pt x="2494376" y="1105226"/>
                    <a:pt x="2442379" y="905704"/>
                    <a:pt x="2301627" y="730126"/>
                  </a:cubicBezTo>
                  <a:cubicBezTo>
                    <a:pt x="2160631" y="554064"/>
                    <a:pt x="2002465" y="486589"/>
                    <a:pt x="2002465" y="486589"/>
                  </a:cubicBezTo>
                  <a:lnTo>
                    <a:pt x="2065587" y="722871"/>
                  </a:lnTo>
                  <a:cubicBezTo>
                    <a:pt x="2065587" y="722871"/>
                    <a:pt x="1962320" y="500375"/>
                    <a:pt x="1824227" y="419115"/>
                  </a:cubicBezTo>
                  <a:cubicBezTo>
                    <a:pt x="1824227" y="419115"/>
                    <a:pt x="1746353" y="287310"/>
                    <a:pt x="1654453" y="185978"/>
                  </a:cubicBezTo>
                  <a:cubicBezTo>
                    <a:pt x="1562310" y="84403"/>
                    <a:pt x="1409948" y="3628"/>
                    <a:pt x="1409948" y="3628"/>
                  </a:cubicBezTo>
                  <a:lnTo>
                    <a:pt x="1432924" y="162519"/>
                  </a:lnTo>
                  <a:lnTo>
                    <a:pt x="1345860" y="29263"/>
                  </a:lnTo>
                  <a:lnTo>
                    <a:pt x="1345860" y="3628"/>
                  </a:lnTo>
                  <a:lnTo>
                    <a:pt x="1345134" y="4595"/>
                  </a:lnTo>
                  <a:lnTo>
                    <a:pt x="1342716" y="0"/>
                  </a:lnTo>
                  <a:lnTo>
                    <a:pt x="1342716" y="8948"/>
                  </a:lnTo>
                  <a:lnTo>
                    <a:pt x="1337637" y="16687"/>
                  </a:lnTo>
                  <a:lnTo>
                    <a:pt x="1332801" y="8948"/>
                  </a:lnTo>
                  <a:lnTo>
                    <a:pt x="1332801" y="0"/>
                  </a:lnTo>
                  <a:lnTo>
                    <a:pt x="1329657" y="4595"/>
                  </a:lnTo>
                  <a:lnTo>
                    <a:pt x="1329173" y="3628"/>
                  </a:lnTo>
                  <a:lnTo>
                    <a:pt x="1329173" y="29263"/>
                  </a:lnTo>
                  <a:lnTo>
                    <a:pt x="1241867" y="162519"/>
                  </a:lnTo>
                  <a:lnTo>
                    <a:pt x="1265084" y="3628"/>
                  </a:lnTo>
                  <a:cubicBezTo>
                    <a:pt x="1265084" y="3628"/>
                    <a:pt x="1112723" y="84645"/>
                    <a:pt x="1020581" y="185978"/>
                  </a:cubicBezTo>
                  <a:cubicBezTo>
                    <a:pt x="928680" y="287310"/>
                    <a:pt x="851048" y="419115"/>
                    <a:pt x="851048" y="419115"/>
                  </a:cubicBezTo>
                  <a:cubicBezTo>
                    <a:pt x="712955" y="500375"/>
                    <a:pt x="609204" y="722871"/>
                    <a:pt x="609204" y="722871"/>
                  </a:cubicBezTo>
                  <a:lnTo>
                    <a:pt x="672567" y="486589"/>
                  </a:lnTo>
                  <a:cubicBezTo>
                    <a:pt x="672567" y="486589"/>
                    <a:pt x="514643" y="554064"/>
                    <a:pt x="373407" y="730126"/>
                  </a:cubicBezTo>
                  <a:cubicBezTo>
                    <a:pt x="232653" y="905704"/>
                    <a:pt x="180899" y="1105226"/>
                    <a:pt x="180899" y="1105226"/>
                  </a:cubicBezTo>
                  <a:lnTo>
                    <a:pt x="0" y="1070884"/>
                  </a:lnTo>
                  <a:lnTo>
                    <a:pt x="56350" y="1351423"/>
                  </a:lnTo>
                  <a:lnTo>
                    <a:pt x="13060" y="1351423"/>
                  </a:lnTo>
                  <a:close/>
                  <a:moveTo>
                    <a:pt x="2525332" y="1175360"/>
                  </a:moveTo>
                  <a:cubicBezTo>
                    <a:pt x="2570798" y="1130135"/>
                    <a:pt x="2637547" y="1102324"/>
                    <a:pt x="2637547" y="1102324"/>
                  </a:cubicBezTo>
                  <a:lnTo>
                    <a:pt x="2592564" y="1306198"/>
                  </a:lnTo>
                  <a:lnTo>
                    <a:pt x="2409489" y="1306198"/>
                  </a:lnTo>
                  <a:cubicBezTo>
                    <a:pt x="2437784" y="1272581"/>
                    <a:pt x="2492683" y="1208735"/>
                    <a:pt x="2525332" y="1175360"/>
                  </a:cubicBezTo>
                  <a:close/>
                  <a:moveTo>
                    <a:pt x="2335000" y="1109579"/>
                  </a:moveTo>
                  <a:cubicBezTo>
                    <a:pt x="2396429" y="1080316"/>
                    <a:pt x="2461243" y="1065563"/>
                    <a:pt x="2461243" y="1065563"/>
                  </a:cubicBezTo>
                  <a:lnTo>
                    <a:pt x="2473577" y="1108128"/>
                  </a:lnTo>
                  <a:cubicBezTo>
                    <a:pt x="2473577" y="1108128"/>
                    <a:pt x="2414326" y="1122155"/>
                    <a:pt x="2351688" y="1152385"/>
                  </a:cubicBezTo>
                  <a:cubicBezTo>
                    <a:pt x="2289534" y="1182858"/>
                    <a:pt x="2221576" y="1229775"/>
                    <a:pt x="2221576" y="1229775"/>
                  </a:cubicBezTo>
                  <a:lnTo>
                    <a:pt x="2203196" y="1190596"/>
                  </a:lnTo>
                  <a:cubicBezTo>
                    <a:pt x="2202954" y="1190838"/>
                    <a:pt x="2273814" y="1138358"/>
                    <a:pt x="2335000" y="1109579"/>
                  </a:cubicBezTo>
                  <a:close/>
                  <a:moveTo>
                    <a:pt x="214515" y="1065563"/>
                  </a:moveTo>
                  <a:cubicBezTo>
                    <a:pt x="214515" y="1065563"/>
                    <a:pt x="279088" y="1080316"/>
                    <a:pt x="340758" y="1109579"/>
                  </a:cubicBezTo>
                  <a:cubicBezTo>
                    <a:pt x="402186" y="1138600"/>
                    <a:pt x="473046" y="1190838"/>
                    <a:pt x="473046" y="1190838"/>
                  </a:cubicBezTo>
                  <a:lnTo>
                    <a:pt x="454908" y="1230017"/>
                  </a:lnTo>
                  <a:cubicBezTo>
                    <a:pt x="454908" y="1230017"/>
                    <a:pt x="386950" y="1183099"/>
                    <a:pt x="324312" y="1152627"/>
                  </a:cubicBezTo>
                  <a:cubicBezTo>
                    <a:pt x="261917" y="1122397"/>
                    <a:pt x="202665" y="1108370"/>
                    <a:pt x="202665" y="1108370"/>
                  </a:cubicBezTo>
                  <a:lnTo>
                    <a:pt x="214515" y="1065563"/>
                  </a:lnTo>
                  <a:close/>
                  <a:moveTo>
                    <a:pt x="38212" y="1102324"/>
                  </a:moveTo>
                  <a:cubicBezTo>
                    <a:pt x="38212" y="1102324"/>
                    <a:pt x="104960" y="1130135"/>
                    <a:pt x="150427" y="1175360"/>
                  </a:cubicBezTo>
                  <a:cubicBezTo>
                    <a:pt x="183076" y="1208493"/>
                    <a:pt x="237974" y="1272581"/>
                    <a:pt x="266270" y="1306198"/>
                  </a:cubicBezTo>
                  <a:lnTo>
                    <a:pt x="83436" y="1306198"/>
                  </a:lnTo>
                  <a:lnTo>
                    <a:pt x="38212" y="110232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3222B45-83DD-0E5A-3944-3D8458AAAEC6}"/>
                </a:ext>
              </a:extLst>
            </p:cNvPr>
            <p:cNvSpPr/>
            <p:nvPr/>
          </p:nvSpPr>
          <p:spPr>
            <a:xfrm>
              <a:off x="99816" y="7030925"/>
              <a:ext cx="12092183" cy="2320986"/>
            </a:xfrm>
            <a:custGeom>
              <a:avLst/>
              <a:gdLst>
                <a:gd name="connsiteX0" fmla="*/ 0 w 12092183"/>
                <a:gd name="connsiteY0" fmla="*/ 1734274 h 2320986"/>
                <a:gd name="connsiteX1" fmla="*/ 12092183 w 12092183"/>
                <a:gd name="connsiteY1" fmla="*/ 13 h 2320986"/>
                <a:gd name="connsiteX2" fmla="*/ 12092183 w 12092183"/>
                <a:gd name="connsiteY2" fmla="*/ 2320987 h 2320986"/>
                <a:gd name="connsiteX3" fmla="*/ 0 w 12092183"/>
                <a:gd name="connsiteY3" fmla="*/ 2320987 h 2320986"/>
                <a:gd name="connsiteX4" fmla="*/ 0 w 12092183"/>
                <a:gd name="connsiteY4" fmla="*/ 1734274 h 23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2183" h="2320986">
                  <a:moveTo>
                    <a:pt x="0" y="1734274"/>
                  </a:moveTo>
                  <a:cubicBezTo>
                    <a:pt x="0" y="1734274"/>
                    <a:pt x="5806183" y="-5549"/>
                    <a:pt x="12092183" y="13"/>
                  </a:cubicBezTo>
                  <a:lnTo>
                    <a:pt x="12092183" y="2320987"/>
                  </a:lnTo>
                  <a:lnTo>
                    <a:pt x="0" y="2320987"/>
                  </a:lnTo>
                  <a:lnTo>
                    <a:pt x="0" y="173427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6">
              <a:extLst>
                <a:ext uri="{FF2B5EF4-FFF2-40B4-BE49-F238E27FC236}">
                  <a16:creationId xmlns:a16="http://schemas.microsoft.com/office/drawing/2014/main" id="{EBF51492-AB11-D87C-CD5A-8C32DE454061}"/>
                </a:ext>
              </a:extLst>
            </p:cNvPr>
            <p:cNvGrpSpPr/>
            <p:nvPr/>
          </p:nvGrpSpPr>
          <p:grpSpPr>
            <a:xfrm>
              <a:off x="5008033" y="5761500"/>
              <a:ext cx="809450" cy="591307"/>
              <a:chOff x="5008033" y="5761500"/>
              <a:chExt cx="809450" cy="591307"/>
            </a:xfrm>
            <a:grpFill/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CDADA9AC-BFC0-9BBE-30FE-9E297F52E5B9}"/>
                  </a:ext>
                </a:extLst>
              </p:cNvPr>
              <p:cNvSpPr/>
              <p:nvPr/>
            </p:nvSpPr>
            <p:spPr>
              <a:xfrm>
                <a:off x="5600308" y="6229710"/>
                <a:ext cx="3869" cy="14752"/>
              </a:xfrm>
              <a:custGeom>
                <a:avLst/>
                <a:gdLst>
                  <a:gd name="connsiteX0" fmla="*/ 2660 w 3869"/>
                  <a:gd name="connsiteY0" fmla="*/ 12576 h 14752"/>
                  <a:gd name="connsiteX1" fmla="*/ 3870 w 3869"/>
                  <a:gd name="connsiteY1" fmla="*/ 9190 h 14752"/>
                  <a:gd name="connsiteX2" fmla="*/ 3144 w 3869"/>
                  <a:gd name="connsiteY2" fmla="*/ 5804 h 14752"/>
                  <a:gd name="connsiteX3" fmla="*/ 0 w 3869"/>
                  <a:gd name="connsiteY3" fmla="*/ 0 h 14752"/>
                  <a:gd name="connsiteX4" fmla="*/ 1935 w 3869"/>
                  <a:gd name="connsiteY4" fmla="*/ 14752 h 14752"/>
                  <a:gd name="connsiteX5" fmla="*/ 2660 w 3869"/>
                  <a:gd name="connsiteY5" fmla="*/ 1257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9" h="14752">
                    <a:moveTo>
                      <a:pt x="2660" y="12576"/>
                    </a:moveTo>
                    <a:cubicBezTo>
                      <a:pt x="3144" y="11367"/>
                      <a:pt x="3628" y="10157"/>
                      <a:pt x="3870" y="9190"/>
                    </a:cubicBezTo>
                    <a:cubicBezTo>
                      <a:pt x="3628" y="7981"/>
                      <a:pt x="3386" y="7013"/>
                      <a:pt x="3144" y="5804"/>
                    </a:cubicBezTo>
                    <a:cubicBezTo>
                      <a:pt x="2177" y="3870"/>
                      <a:pt x="967" y="1935"/>
                      <a:pt x="0" y="0"/>
                    </a:cubicBezTo>
                    <a:cubicBezTo>
                      <a:pt x="967" y="5079"/>
                      <a:pt x="1451" y="9916"/>
                      <a:pt x="1935" y="14752"/>
                    </a:cubicBezTo>
                    <a:cubicBezTo>
                      <a:pt x="1935" y="14269"/>
                      <a:pt x="2418" y="13301"/>
                      <a:pt x="266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61A9269-B8AB-9796-1FBF-B164256AC570}"/>
                  </a:ext>
                </a:extLst>
              </p:cNvPr>
              <p:cNvSpPr/>
              <p:nvPr/>
            </p:nvSpPr>
            <p:spPr>
              <a:xfrm>
                <a:off x="5493171" y="5984239"/>
                <a:ext cx="2418" cy="1692"/>
              </a:xfrm>
              <a:custGeom>
                <a:avLst/>
                <a:gdLst>
                  <a:gd name="connsiteX0" fmla="*/ 726 w 2418"/>
                  <a:gd name="connsiteY0" fmla="*/ 1693 h 1692"/>
                  <a:gd name="connsiteX1" fmla="*/ 1693 w 2418"/>
                  <a:gd name="connsiteY1" fmla="*/ 1451 h 1692"/>
                  <a:gd name="connsiteX2" fmla="*/ 2419 w 2418"/>
                  <a:gd name="connsiteY2" fmla="*/ 967 h 1692"/>
                  <a:gd name="connsiteX3" fmla="*/ 0 w 2418"/>
                  <a:gd name="connsiteY3" fmla="*/ 0 h 1692"/>
                  <a:gd name="connsiteX4" fmla="*/ 726 w 2418"/>
                  <a:gd name="connsiteY4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1692">
                    <a:moveTo>
                      <a:pt x="726" y="1693"/>
                    </a:moveTo>
                    <a:cubicBezTo>
                      <a:pt x="968" y="1693"/>
                      <a:pt x="1451" y="1693"/>
                      <a:pt x="1693" y="1451"/>
                    </a:cubicBezTo>
                    <a:cubicBezTo>
                      <a:pt x="1935" y="1209"/>
                      <a:pt x="2177" y="1209"/>
                      <a:pt x="2419" y="967"/>
                    </a:cubicBezTo>
                    <a:cubicBezTo>
                      <a:pt x="1693" y="726"/>
                      <a:pt x="726" y="242"/>
                      <a:pt x="0" y="0"/>
                    </a:cubicBezTo>
                    <a:cubicBezTo>
                      <a:pt x="242" y="726"/>
                      <a:pt x="484" y="1209"/>
                      <a:pt x="726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22208512-E025-2078-E200-7E0C834D2917}"/>
                  </a:ext>
                </a:extLst>
              </p:cNvPr>
              <p:cNvSpPr/>
              <p:nvPr/>
            </p:nvSpPr>
            <p:spPr>
              <a:xfrm>
                <a:off x="5623525" y="6225598"/>
                <a:ext cx="7739" cy="7738"/>
              </a:xfrm>
              <a:custGeom>
                <a:avLst/>
                <a:gdLst>
                  <a:gd name="connsiteX0" fmla="*/ 2177 w 7739"/>
                  <a:gd name="connsiteY0" fmla="*/ 6288 h 7738"/>
                  <a:gd name="connsiteX1" fmla="*/ 7739 w 7739"/>
                  <a:gd name="connsiteY1" fmla="*/ 7739 h 7738"/>
                  <a:gd name="connsiteX2" fmla="*/ 0 w 7739"/>
                  <a:gd name="connsiteY2" fmla="*/ 0 h 7738"/>
                  <a:gd name="connsiteX3" fmla="*/ 242 w 7739"/>
                  <a:gd name="connsiteY3" fmla="*/ 484 h 7738"/>
                  <a:gd name="connsiteX4" fmla="*/ 2177 w 7739"/>
                  <a:gd name="connsiteY4" fmla="*/ 6288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7738">
                    <a:moveTo>
                      <a:pt x="2177" y="6288"/>
                    </a:moveTo>
                    <a:cubicBezTo>
                      <a:pt x="3628" y="6530"/>
                      <a:pt x="5563" y="7013"/>
                      <a:pt x="7739" y="7739"/>
                    </a:cubicBezTo>
                    <a:cubicBezTo>
                      <a:pt x="5079" y="5079"/>
                      <a:pt x="2419" y="2660"/>
                      <a:pt x="0" y="0"/>
                    </a:cubicBezTo>
                    <a:cubicBezTo>
                      <a:pt x="0" y="242"/>
                      <a:pt x="0" y="242"/>
                      <a:pt x="242" y="484"/>
                    </a:cubicBezTo>
                    <a:cubicBezTo>
                      <a:pt x="726" y="2418"/>
                      <a:pt x="1451" y="4353"/>
                      <a:pt x="217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A9419F9-43D1-7899-E607-9A0B2A4B2C3E}"/>
                  </a:ext>
                </a:extLst>
              </p:cNvPr>
              <p:cNvSpPr/>
              <p:nvPr/>
            </p:nvSpPr>
            <p:spPr>
              <a:xfrm>
                <a:off x="5677939" y="6320401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0 w 483"/>
                  <a:gd name="connsiteY1" fmla="*/ 0 h 483"/>
                  <a:gd name="connsiteX2" fmla="*/ 484 w 483"/>
                  <a:gd name="connsiteY2" fmla="*/ 484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0"/>
                      <a:pt x="484" y="242"/>
                      <a:pt x="484" y="484"/>
                    </a:cubicBezTo>
                    <a:cubicBezTo>
                      <a:pt x="484" y="484"/>
                      <a:pt x="484" y="484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40FE7FB4-4BAF-1848-7BD3-3D1F748E059E}"/>
                  </a:ext>
                </a:extLst>
              </p:cNvPr>
              <p:cNvSpPr/>
              <p:nvPr/>
            </p:nvSpPr>
            <p:spPr>
              <a:xfrm>
                <a:off x="5537670" y="6143855"/>
                <a:ext cx="725" cy="2902"/>
              </a:xfrm>
              <a:custGeom>
                <a:avLst/>
                <a:gdLst>
                  <a:gd name="connsiteX0" fmla="*/ 242 w 725"/>
                  <a:gd name="connsiteY0" fmla="*/ 0 h 2902"/>
                  <a:gd name="connsiteX1" fmla="*/ 0 w 725"/>
                  <a:gd name="connsiteY1" fmla="*/ 2902 h 2902"/>
                  <a:gd name="connsiteX2" fmla="*/ 726 w 725"/>
                  <a:gd name="connsiteY2" fmla="*/ 1209 h 2902"/>
                  <a:gd name="connsiteX3" fmla="*/ 242 w 725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242" y="0"/>
                    </a:moveTo>
                    <a:cubicBezTo>
                      <a:pt x="242" y="1209"/>
                      <a:pt x="0" y="2177"/>
                      <a:pt x="0" y="2902"/>
                    </a:cubicBezTo>
                    <a:cubicBezTo>
                      <a:pt x="242" y="2419"/>
                      <a:pt x="483" y="1693"/>
                      <a:pt x="726" y="1209"/>
                    </a:cubicBezTo>
                    <a:cubicBezTo>
                      <a:pt x="483" y="968"/>
                      <a:pt x="483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D86BC15C-92CB-0BE2-15B3-57FDAFD24E93}"/>
                  </a:ext>
                </a:extLst>
              </p:cNvPr>
              <p:cNvSpPr/>
              <p:nvPr/>
            </p:nvSpPr>
            <p:spPr>
              <a:xfrm>
                <a:off x="5642872" y="6259456"/>
                <a:ext cx="5078" cy="9915"/>
              </a:xfrm>
              <a:custGeom>
                <a:avLst/>
                <a:gdLst>
                  <a:gd name="connsiteX0" fmla="*/ 0 w 5078"/>
                  <a:gd name="connsiteY0" fmla="*/ 0 h 9915"/>
                  <a:gd name="connsiteX1" fmla="*/ 3628 w 5078"/>
                  <a:gd name="connsiteY1" fmla="*/ 7981 h 9915"/>
                  <a:gd name="connsiteX2" fmla="*/ 5079 w 5078"/>
                  <a:gd name="connsiteY2" fmla="*/ 9916 h 9915"/>
                  <a:gd name="connsiteX3" fmla="*/ 484 w 5078"/>
                  <a:gd name="connsiteY3" fmla="*/ 242 h 9915"/>
                  <a:gd name="connsiteX4" fmla="*/ 0 w 5078"/>
                  <a:gd name="connsiteY4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9915">
                    <a:moveTo>
                      <a:pt x="0" y="0"/>
                    </a:moveTo>
                    <a:cubicBezTo>
                      <a:pt x="1209" y="2419"/>
                      <a:pt x="2419" y="5321"/>
                      <a:pt x="3628" y="7981"/>
                    </a:cubicBezTo>
                    <a:cubicBezTo>
                      <a:pt x="4111" y="8706"/>
                      <a:pt x="4595" y="9190"/>
                      <a:pt x="5079" y="9916"/>
                    </a:cubicBezTo>
                    <a:cubicBezTo>
                      <a:pt x="3144" y="6288"/>
                      <a:pt x="1693" y="2902"/>
                      <a:pt x="484" y="242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E4533BF-7514-4320-69C1-870C2D347564}"/>
                  </a:ext>
                </a:extLst>
              </p:cNvPr>
              <p:cNvSpPr/>
              <p:nvPr/>
            </p:nvSpPr>
            <p:spPr>
              <a:xfrm>
                <a:off x="5666573" y="6334428"/>
                <a:ext cx="7255" cy="18379"/>
              </a:xfrm>
              <a:custGeom>
                <a:avLst/>
                <a:gdLst>
                  <a:gd name="connsiteX0" fmla="*/ 242 w 7255"/>
                  <a:gd name="connsiteY0" fmla="*/ 14752 h 18379"/>
                  <a:gd name="connsiteX1" fmla="*/ 2419 w 7255"/>
                  <a:gd name="connsiteY1" fmla="*/ 6772 h 18379"/>
                  <a:gd name="connsiteX2" fmla="*/ 6530 w 7255"/>
                  <a:gd name="connsiteY2" fmla="*/ 16687 h 18379"/>
                  <a:gd name="connsiteX3" fmla="*/ 6046 w 7255"/>
                  <a:gd name="connsiteY3" fmla="*/ 18380 h 18379"/>
                  <a:gd name="connsiteX4" fmla="*/ 7255 w 7255"/>
                  <a:gd name="connsiteY4" fmla="*/ 15478 h 18379"/>
                  <a:gd name="connsiteX5" fmla="*/ 4595 w 7255"/>
                  <a:gd name="connsiteY5" fmla="*/ 8464 h 18379"/>
                  <a:gd name="connsiteX6" fmla="*/ 0 w 7255"/>
                  <a:gd name="connsiteY6" fmla="*/ 0 h 18379"/>
                  <a:gd name="connsiteX7" fmla="*/ 484 w 7255"/>
                  <a:gd name="connsiteY7" fmla="*/ 12092 h 18379"/>
                  <a:gd name="connsiteX8" fmla="*/ 242 w 7255"/>
                  <a:gd name="connsiteY8" fmla="*/ 14752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55" h="18379">
                    <a:moveTo>
                      <a:pt x="242" y="14752"/>
                    </a:moveTo>
                    <a:cubicBezTo>
                      <a:pt x="1451" y="10157"/>
                      <a:pt x="2419" y="6772"/>
                      <a:pt x="2419" y="6772"/>
                    </a:cubicBezTo>
                    <a:cubicBezTo>
                      <a:pt x="2419" y="6772"/>
                      <a:pt x="4595" y="10641"/>
                      <a:pt x="6530" y="16687"/>
                    </a:cubicBezTo>
                    <a:cubicBezTo>
                      <a:pt x="6772" y="17171"/>
                      <a:pt x="6288" y="17896"/>
                      <a:pt x="6046" y="18380"/>
                    </a:cubicBezTo>
                    <a:cubicBezTo>
                      <a:pt x="6046" y="17413"/>
                      <a:pt x="7255" y="16445"/>
                      <a:pt x="7255" y="15478"/>
                    </a:cubicBezTo>
                    <a:cubicBezTo>
                      <a:pt x="6046" y="13301"/>
                      <a:pt x="5804" y="10883"/>
                      <a:pt x="4595" y="8464"/>
                    </a:cubicBezTo>
                    <a:cubicBezTo>
                      <a:pt x="3144" y="5804"/>
                      <a:pt x="1693" y="2902"/>
                      <a:pt x="0" y="0"/>
                    </a:cubicBezTo>
                    <a:cubicBezTo>
                      <a:pt x="242" y="3870"/>
                      <a:pt x="726" y="7981"/>
                      <a:pt x="484" y="12092"/>
                    </a:cubicBezTo>
                    <a:cubicBezTo>
                      <a:pt x="242" y="13059"/>
                      <a:pt x="242" y="13785"/>
                      <a:pt x="242" y="1475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5BF93256-5D9C-CA97-4394-E351245A1893}"/>
                  </a:ext>
                </a:extLst>
              </p:cNvPr>
              <p:cNvSpPr/>
              <p:nvPr/>
            </p:nvSpPr>
            <p:spPr>
              <a:xfrm>
                <a:off x="5530899" y="6101533"/>
                <a:ext cx="1692" cy="3869"/>
              </a:xfrm>
              <a:custGeom>
                <a:avLst/>
                <a:gdLst>
                  <a:gd name="connsiteX0" fmla="*/ 1693 w 1692"/>
                  <a:gd name="connsiteY0" fmla="*/ 1935 h 3869"/>
                  <a:gd name="connsiteX1" fmla="*/ 0 w 1692"/>
                  <a:gd name="connsiteY1" fmla="*/ 0 h 3869"/>
                  <a:gd name="connsiteX2" fmla="*/ 1451 w 1692"/>
                  <a:gd name="connsiteY2" fmla="*/ 3870 h 3869"/>
                  <a:gd name="connsiteX3" fmla="*/ 1693 w 1692"/>
                  <a:gd name="connsiteY3" fmla="*/ 1935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3869">
                    <a:moveTo>
                      <a:pt x="1693" y="1935"/>
                    </a:moveTo>
                    <a:cubicBezTo>
                      <a:pt x="1209" y="1209"/>
                      <a:pt x="483" y="726"/>
                      <a:pt x="0" y="0"/>
                    </a:cubicBezTo>
                    <a:cubicBezTo>
                      <a:pt x="483" y="1209"/>
                      <a:pt x="967" y="2660"/>
                      <a:pt x="1451" y="3870"/>
                    </a:cubicBezTo>
                    <a:cubicBezTo>
                      <a:pt x="1451" y="3144"/>
                      <a:pt x="1451" y="2419"/>
                      <a:pt x="1693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2F9E1956-66CC-F9A3-E218-E8E6BF275E34}"/>
                  </a:ext>
                </a:extLst>
              </p:cNvPr>
              <p:cNvSpPr/>
              <p:nvPr/>
            </p:nvSpPr>
            <p:spPr>
              <a:xfrm>
                <a:off x="5634891" y="6245429"/>
                <a:ext cx="12575" cy="9915"/>
              </a:xfrm>
              <a:custGeom>
                <a:avLst/>
                <a:gdLst>
                  <a:gd name="connsiteX0" fmla="*/ 12576 w 12575"/>
                  <a:gd name="connsiteY0" fmla="*/ 9916 h 9915"/>
                  <a:gd name="connsiteX1" fmla="*/ 0 w 12575"/>
                  <a:gd name="connsiteY1" fmla="*/ 0 h 9915"/>
                  <a:gd name="connsiteX2" fmla="*/ 4595 w 12575"/>
                  <a:gd name="connsiteY2" fmla="*/ 7497 h 9915"/>
                  <a:gd name="connsiteX3" fmla="*/ 12576 w 12575"/>
                  <a:gd name="connsiteY3" fmla="*/ 991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5" h="9915">
                    <a:moveTo>
                      <a:pt x="12576" y="9916"/>
                    </a:moveTo>
                    <a:cubicBezTo>
                      <a:pt x="7981" y="6772"/>
                      <a:pt x="3628" y="3386"/>
                      <a:pt x="0" y="0"/>
                    </a:cubicBezTo>
                    <a:cubicBezTo>
                      <a:pt x="1451" y="2177"/>
                      <a:pt x="2902" y="4595"/>
                      <a:pt x="4595" y="7497"/>
                    </a:cubicBezTo>
                    <a:cubicBezTo>
                      <a:pt x="6530" y="7981"/>
                      <a:pt x="9190" y="8706"/>
                      <a:pt x="12576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CA8F2B7D-651D-6C8D-E1EB-C578A522EF67}"/>
                  </a:ext>
                </a:extLst>
              </p:cNvPr>
              <p:cNvSpPr/>
              <p:nvPr/>
            </p:nvSpPr>
            <p:spPr>
              <a:xfrm>
                <a:off x="5628120" y="6238658"/>
                <a:ext cx="2660" cy="7013"/>
              </a:xfrm>
              <a:custGeom>
                <a:avLst/>
                <a:gdLst>
                  <a:gd name="connsiteX0" fmla="*/ 1935 w 2660"/>
                  <a:gd name="connsiteY0" fmla="*/ 2177 h 7013"/>
                  <a:gd name="connsiteX1" fmla="*/ 0 w 2660"/>
                  <a:gd name="connsiteY1" fmla="*/ 0 h 7013"/>
                  <a:gd name="connsiteX2" fmla="*/ 726 w 2660"/>
                  <a:gd name="connsiteY2" fmla="*/ 1935 h 7013"/>
                  <a:gd name="connsiteX3" fmla="*/ 2660 w 2660"/>
                  <a:gd name="connsiteY3" fmla="*/ 7014 h 7013"/>
                  <a:gd name="connsiteX4" fmla="*/ 2419 w 2660"/>
                  <a:gd name="connsiteY4" fmla="*/ 5321 h 7013"/>
                  <a:gd name="connsiteX5" fmla="*/ 1935 w 2660"/>
                  <a:gd name="connsiteY5" fmla="*/ 217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013">
                    <a:moveTo>
                      <a:pt x="1935" y="2177"/>
                    </a:moveTo>
                    <a:cubicBezTo>
                      <a:pt x="1209" y="1451"/>
                      <a:pt x="484" y="726"/>
                      <a:pt x="0" y="0"/>
                    </a:cubicBezTo>
                    <a:cubicBezTo>
                      <a:pt x="242" y="726"/>
                      <a:pt x="484" y="1451"/>
                      <a:pt x="726" y="1935"/>
                    </a:cubicBezTo>
                    <a:cubicBezTo>
                      <a:pt x="1451" y="3628"/>
                      <a:pt x="2177" y="5079"/>
                      <a:pt x="2660" y="7014"/>
                    </a:cubicBezTo>
                    <a:cubicBezTo>
                      <a:pt x="2660" y="6530"/>
                      <a:pt x="2419" y="5804"/>
                      <a:pt x="2419" y="5321"/>
                    </a:cubicBezTo>
                    <a:cubicBezTo>
                      <a:pt x="2177" y="3870"/>
                      <a:pt x="1935" y="2902"/>
                      <a:pt x="1935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34D8DC0C-DE6A-31E7-DE2F-C50E3B232ACB}"/>
                  </a:ext>
                </a:extLst>
              </p:cNvPr>
              <p:cNvSpPr/>
              <p:nvPr/>
            </p:nvSpPr>
            <p:spPr>
              <a:xfrm>
                <a:off x="5543233" y="6113625"/>
                <a:ext cx="7738" cy="8464"/>
              </a:xfrm>
              <a:custGeom>
                <a:avLst/>
                <a:gdLst>
                  <a:gd name="connsiteX0" fmla="*/ 6530 w 7738"/>
                  <a:gd name="connsiteY0" fmla="*/ 7981 h 8464"/>
                  <a:gd name="connsiteX1" fmla="*/ 7739 w 7738"/>
                  <a:gd name="connsiteY1" fmla="*/ 8465 h 8464"/>
                  <a:gd name="connsiteX2" fmla="*/ 3870 w 7738"/>
                  <a:gd name="connsiteY2" fmla="*/ 2902 h 8464"/>
                  <a:gd name="connsiteX3" fmla="*/ 0 w 7738"/>
                  <a:gd name="connsiteY3" fmla="*/ 0 h 8464"/>
                  <a:gd name="connsiteX4" fmla="*/ 726 w 7738"/>
                  <a:gd name="connsiteY4" fmla="*/ 2177 h 8464"/>
                  <a:gd name="connsiteX5" fmla="*/ 6530 w 7738"/>
                  <a:gd name="connsiteY5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8" h="8464">
                    <a:moveTo>
                      <a:pt x="6530" y="7981"/>
                    </a:moveTo>
                    <a:cubicBezTo>
                      <a:pt x="7013" y="8223"/>
                      <a:pt x="7255" y="8223"/>
                      <a:pt x="7739" y="8465"/>
                    </a:cubicBezTo>
                    <a:cubicBezTo>
                      <a:pt x="6530" y="6530"/>
                      <a:pt x="5079" y="4595"/>
                      <a:pt x="3870" y="2902"/>
                    </a:cubicBezTo>
                    <a:cubicBezTo>
                      <a:pt x="2660" y="1935"/>
                      <a:pt x="1209" y="968"/>
                      <a:pt x="0" y="0"/>
                    </a:cubicBezTo>
                    <a:cubicBezTo>
                      <a:pt x="242" y="726"/>
                      <a:pt x="484" y="1451"/>
                      <a:pt x="726" y="2177"/>
                    </a:cubicBezTo>
                    <a:cubicBezTo>
                      <a:pt x="1693" y="2660"/>
                      <a:pt x="3870" y="4595"/>
                      <a:pt x="653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74F292C-E948-2844-1024-AC9A8565FB3C}"/>
                  </a:ext>
                </a:extLst>
              </p:cNvPr>
              <p:cNvSpPr/>
              <p:nvPr/>
            </p:nvSpPr>
            <p:spPr>
              <a:xfrm>
                <a:off x="5444802" y="6001651"/>
                <a:ext cx="9915" cy="3869"/>
              </a:xfrm>
              <a:custGeom>
                <a:avLst/>
                <a:gdLst>
                  <a:gd name="connsiteX0" fmla="*/ 3386 w 9915"/>
                  <a:gd name="connsiteY0" fmla="*/ 968 h 3869"/>
                  <a:gd name="connsiteX1" fmla="*/ 0 w 9915"/>
                  <a:gd name="connsiteY1" fmla="*/ 3870 h 3869"/>
                  <a:gd name="connsiteX2" fmla="*/ 0 w 9915"/>
                  <a:gd name="connsiteY2" fmla="*/ 3870 h 3869"/>
                  <a:gd name="connsiteX3" fmla="*/ 6046 w 9915"/>
                  <a:gd name="connsiteY3" fmla="*/ 3386 h 3869"/>
                  <a:gd name="connsiteX4" fmla="*/ 9916 w 9915"/>
                  <a:gd name="connsiteY4" fmla="*/ 0 h 3869"/>
                  <a:gd name="connsiteX5" fmla="*/ 3386 w 9915"/>
                  <a:gd name="connsiteY5" fmla="*/ 968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15" h="3869">
                    <a:moveTo>
                      <a:pt x="3386" y="968"/>
                    </a:moveTo>
                    <a:cubicBezTo>
                      <a:pt x="2419" y="1935"/>
                      <a:pt x="1209" y="2902"/>
                      <a:pt x="0" y="3870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935" y="3628"/>
                      <a:pt x="4111" y="3386"/>
                      <a:pt x="6046" y="3386"/>
                    </a:cubicBezTo>
                    <a:cubicBezTo>
                      <a:pt x="7497" y="2177"/>
                      <a:pt x="8706" y="968"/>
                      <a:pt x="9916" y="0"/>
                    </a:cubicBezTo>
                    <a:cubicBezTo>
                      <a:pt x="7739" y="726"/>
                      <a:pt x="5563" y="968"/>
                      <a:pt x="3386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D5B4B0DA-41B4-A1B6-6EED-B8524EF073FD}"/>
                  </a:ext>
                </a:extLst>
              </p:cNvPr>
              <p:cNvSpPr/>
              <p:nvPr/>
            </p:nvSpPr>
            <p:spPr>
              <a:xfrm>
                <a:off x="5478660" y="5904672"/>
                <a:ext cx="31923" cy="14994"/>
              </a:xfrm>
              <a:custGeom>
                <a:avLst/>
                <a:gdLst>
                  <a:gd name="connsiteX0" fmla="*/ 3870 w 31923"/>
                  <a:gd name="connsiteY0" fmla="*/ 12576 h 14994"/>
                  <a:gd name="connsiteX1" fmla="*/ 7255 w 31923"/>
                  <a:gd name="connsiteY1" fmla="*/ 14511 h 14994"/>
                  <a:gd name="connsiteX2" fmla="*/ 7981 w 31923"/>
                  <a:gd name="connsiteY2" fmla="*/ 14994 h 14994"/>
                  <a:gd name="connsiteX3" fmla="*/ 16687 w 31923"/>
                  <a:gd name="connsiteY3" fmla="*/ 13543 h 14994"/>
                  <a:gd name="connsiteX4" fmla="*/ 15478 w 31923"/>
                  <a:gd name="connsiteY4" fmla="*/ 13301 h 14994"/>
                  <a:gd name="connsiteX5" fmla="*/ 5079 w 31923"/>
                  <a:gd name="connsiteY5" fmla="*/ 11367 h 14994"/>
                  <a:gd name="connsiteX6" fmla="*/ 967 w 31923"/>
                  <a:gd name="connsiteY6" fmla="*/ 10641 h 14994"/>
                  <a:gd name="connsiteX7" fmla="*/ 4837 w 31923"/>
                  <a:gd name="connsiteY7" fmla="*/ 8706 h 14994"/>
                  <a:gd name="connsiteX8" fmla="*/ 15478 w 31923"/>
                  <a:gd name="connsiteY8" fmla="*/ 5562 h 14994"/>
                  <a:gd name="connsiteX9" fmla="*/ 31198 w 31923"/>
                  <a:gd name="connsiteY9" fmla="*/ 4595 h 14994"/>
                  <a:gd name="connsiteX10" fmla="*/ 31923 w 31923"/>
                  <a:gd name="connsiteY10" fmla="*/ 4595 h 14994"/>
                  <a:gd name="connsiteX11" fmla="*/ 27086 w 31923"/>
                  <a:gd name="connsiteY11" fmla="*/ 3144 h 14994"/>
                  <a:gd name="connsiteX12" fmla="*/ 19105 w 31923"/>
                  <a:gd name="connsiteY12" fmla="*/ 968 h 14994"/>
                  <a:gd name="connsiteX13" fmla="*/ 16203 w 31923"/>
                  <a:gd name="connsiteY13" fmla="*/ 0 h 14994"/>
                  <a:gd name="connsiteX14" fmla="*/ 0 w 31923"/>
                  <a:gd name="connsiteY14" fmla="*/ 10883 h 14994"/>
                  <a:gd name="connsiteX15" fmla="*/ 242 w 31923"/>
                  <a:gd name="connsiteY15" fmla="*/ 10883 h 14994"/>
                  <a:gd name="connsiteX16" fmla="*/ 3870 w 31923"/>
                  <a:gd name="connsiteY16" fmla="*/ 12576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923" h="14994">
                    <a:moveTo>
                      <a:pt x="3870" y="12576"/>
                    </a:moveTo>
                    <a:cubicBezTo>
                      <a:pt x="3870" y="12576"/>
                      <a:pt x="5804" y="13785"/>
                      <a:pt x="7255" y="14511"/>
                    </a:cubicBezTo>
                    <a:cubicBezTo>
                      <a:pt x="7497" y="14752"/>
                      <a:pt x="7739" y="14994"/>
                      <a:pt x="7981" y="14994"/>
                    </a:cubicBezTo>
                    <a:cubicBezTo>
                      <a:pt x="10883" y="14269"/>
                      <a:pt x="13785" y="13785"/>
                      <a:pt x="16687" y="13543"/>
                    </a:cubicBezTo>
                    <a:cubicBezTo>
                      <a:pt x="16445" y="13543"/>
                      <a:pt x="15962" y="13301"/>
                      <a:pt x="15478" y="13301"/>
                    </a:cubicBezTo>
                    <a:cubicBezTo>
                      <a:pt x="11367" y="12576"/>
                      <a:pt x="7739" y="11850"/>
                      <a:pt x="5079" y="11367"/>
                    </a:cubicBezTo>
                    <a:cubicBezTo>
                      <a:pt x="2418" y="10883"/>
                      <a:pt x="967" y="10641"/>
                      <a:pt x="967" y="10641"/>
                    </a:cubicBezTo>
                    <a:cubicBezTo>
                      <a:pt x="967" y="10641"/>
                      <a:pt x="2418" y="9916"/>
                      <a:pt x="4837" y="8706"/>
                    </a:cubicBezTo>
                    <a:cubicBezTo>
                      <a:pt x="7255" y="7739"/>
                      <a:pt x="11125" y="6288"/>
                      <a:pt x="15478" y="5562"/>
                    </a:cubicBezTo>
                    <a:cubicBezTo>
                      <a:pt x="20073" y="4595"/>
                      <a:pt x="25394" y="4353"/>
                      <a:pt x="31198" y="4595"/>
                    </a:cubicBezTo>
                    <a:cubicBezTo>
                      <a:pt x="31440" y="4595"/>
                      <a:pt x="31681" y="4595"/>
                      <a:pt x="31923" y="4595"/>
                    </a:cubicBezTo>
                    <a:cubicBezTo>
                      <a:pt x="30230" y="4111"/>
                      <a:pt x="28537" y="3628"/>
                      <a:pt x="27086" y="3144"/>
                    </a:cubicBezTo>
                    <a:cubicBezTo>
                      <a:pt x="23701" y="2177"/>
                      <a:pt x="21040" y="1451"/>
                      <a:pt x="19105" y="968"/>
                    </a:cubicBezTo>
                    <a:cubicBezTo>
                      <a:pt x="17413" y="484"/>
                      <a:pt x="16445" y="242"/>
                      <a:pt x="16203" y="0"/>
                    </a:cubicBezTo>
                    <a:cubicBezTo>
                      <a:pt x="10399" y="3386"/>
                      <a:pt x="5079" y="7014"/>
                      <a:pt x="0" y="10883"/>
                    </a:cubicBezTo>
                    <a:cubicBezTo>
                      <a:pt x="0" y="10883"/>
                      <a:pt x="0" y="10883"/>
                      <a:pt x="242" y="10883"/>
                    </a:cubicBezTo>
                    <a:cubicBezTo>
                      <a:pt x="1693" y="11608"/>
                      <a:pt x="3870" y="12576"/>
                      <a:pt x="387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50E072-0D61-EA98-B68D-DF4758BC2326}"/>
                  </a:ext>
                </a:extLst>
              </p:cNvPr>
              <p:cNvSpPr/>
              <p:nvPr/>
            </p:nvSpPr>
            <p:spPr>
              <a:xfrm>
                <a:off x="5491962" y="5993428"/>
                <a:ext cx="9189" cy="6771"/>
              </a:xfrm>
              <a:custGeom>
                <a:avLst/>
                <a:gdLst>
                  <a:gd name="connsiteX0" fmla="*/ 6772 w 9189"/>
                  <a:gd name="connsiteY0" fmla="*/ 4837 h 6771"/>
                  <a:gd name="connsiteX1" fmla="*/ 1451 w 9189"/>
                  <a:gd name="connsiteY1" fmla="*/ 0 h 6771"/>
                  <a:gd name="connsiteX2" fmla="*/ 0 w 9189"/>
                  <a:gd name="connsiteY2" fmla="*/ 2419 h 6771"/>
                  <a:gd name="connsiteX3" fmla="*/ 9190 w 9189"/>
                  <a:gd name="connsiteY3" fmla="*/ 6772 h 6771"/>
                  <a:gd name="connsiteX4" fmla="*/ 6772 w 9189"/>
                  <a:gd name="connsiteY4" fmla="*/ 4837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" h="6771">
                    <a:moveTo>
                      <a:pt x="6772" y="4837"/>
                    </a:moveTo>
                    <a:cubicBezTo>
                      <a:pt x="4837" y="3144"/>
                      <a:pt x="3144" y="1451"/>
                      <a:pt x="1451" y="0"/>
                    </a:cubicBezTo>
                    <a:cubicBezTo>
                      <a:pt x="967" y="968"/>
                      <a:pt x="483" y="1693"/>
                      <a:pt x="0" y="2419"/>
                    </a:cubicBezTo>
                    <a:cubicBezTo>
                      <a:pt x="2902" y="3628"/>
                      <a:pt x="6046" y="5079"/>
                      <a:pt x="9190" y="6772"/>
                    </a:cubicBezTo>
                    <a:cubicBezTo>
                      <a:pt x="8464" y="6288"/>
                      <a:pt x="7497" y="5562"/>
                      <a:pt x="677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919EBB92-382C-2469-CC61-23AE8F9E518C}"/>
                  </a:ext>
                </a:extLst>
              </p:cNvPr>
              <p:cNvSpPr/>
              <p:nvPr/>
            </p:nvSpPr>
            <p:spPr>
              <a:xfrm>
                <a:off x="5500185" y="5897175"/>
                <a:ext cx="14510" cy="4836"/>
              </a:xfrm>
              <a:custGeom>
                <a:avLst/>
                <a:gdLst>
                  <a:gd name="connsiteX0" fmla="*/ 14510 w 14510"/>
                  <a:gd name="connsiteY0" fmla="*/ 2177 h 4836"/>
                  <a:gd name="connsiteX1" fmla="*/ 13785 w 14510"/>
                  <a:gd name="connsiteY1" fmla="*/ 1693 h 4836"/>
                  <a:gd name="connsiteX2" fmla="*/ 10641 w 14510"/>
                  <a:gd name="connsiteY2" fmla="*/ 0 h 4836"/>
                  <a:gd name="connsiteX3" fmla="*/ 1209 w 14510"/>
                  <a:gd name="connsiteY3" fmla="*/ 4111 h 4836"/>
                  <a:gd name="connsiteX4" fmla="*/ 0 w 14510"/>
                  <a:gd name="connsiteY4" fmla="*/ 4837 h 4836"/>
                  <a:gd name="connsiteX5" fmla="*/ 5562 w 14510"/>
                  <a:gd name="connsiteY5" fmla="*/ 3144 h 4836"/>
                  <a:gd name="connsiteX6" fmla="*/ 14510 w 14510"/>
                  <a:gd name="connsiteY6" fmla="*/ 2177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0" h="4836">
                    <a:moveTo>
                      <a:pt x="14510" y="2177"/>
                    </a:moveTo>
                    <a:cubicBezTo>
                      <a:pt x="14269" y="1935"/>
                      <a:pt x="14027" y="1935"/>
                      <a:pt x="13785" y="1693"/>
                    </a:cubicBezTo>
                    <a:cubicBezTo>
                      <a:pt x="12576" y="1209"/>
                      <a:pt x="11608" y="484"/>
                      <a:pt x="10641" y="0"/>
                    </a:cubicBezTo>
                    <a:cubicBezTo>
                      <a:pt x="7497" y="1209"/>
                      <a:pt x="4353" y="2660"/>
                      <a:pt x="1209" y="4111"/>
                    </a:cubicBezTo>
                    <a:cubicBezTo>
                      <a:pt x="726" y="4353"/>
                      <a:pt x="484" y="4595"/>
                      <a:pt x="0" y="4837"/>
                    </a:cubicBezTo>
                    <a:cubicBezTo>
                      <a:pt x="1693" y="4111"/>
                      <a:pt x="3628" y="3628"/>
                      <a:pt x="5562" y="3144"/>
                    </a:cubicBezTo>
                    <a:cubicBezTo>
                      <a:pt x="8464" y="2419"/>
                      <a:pt x="11367" y="2177"/>
                      <a:pt x="1451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40D67FB3-A350-5B9D-1ACE-F4A3ED5D7E17}"/>
                  </a:ext>
                </a:extLst>
              </p:cNvPr>
              <p:cNvSpPr/>
              <p:nvPr/>
            </p:nvSpPr>
            <p:spPr>
              <a:xfrm>
                <a:off x="5635133" y="5921359"/>
                <a:ext cx="14994" cy="10157"/>
              </a:xfrm>
              <a:custGeom>
                <a:avLst/>
                <a:gdLst>
                  <a:gd name="connsiteX0" fmla="*/ 3628 w 14994"/>
                  <a:gd name="connsiteY0" fmla="*/ 4111 h 10157"/>
                  <a:gd name="connsiteX1" fmla="*/ 4353 w 14994"/>
                  <a:gd name="connsiteY1" fmla="*/ 4353 h 10157"/>
                  <a:gd name="connsiteX2" fmla="*/ 14994 w 14994"/>
                  <a:gd name="connsiteY2" fmla="*/ 10157 h 10157"/>
                  <a:gd name="connsiteX3" fmla="*/ 10399 w 14994"/>
                  <a:gd name="connsiteY3" fmla="*/ 7013 h 10157"/>
                  <a:gd name="connsiteX4" fmla="*/ 0 w 14994"/>
                  <a:gd name="connsiteY4" fmla="*/ 0 h 10157"/>
                  <a:gd name="connsiteX5" fmla="*/ 2418 w 14994"/>
                  <a:gd name="connsiteY5" fmla="*/ 2902 h 10157"/>
                  <a:gd name="connsiteX6" fmla="*/ 3628 w 14994"/>
                  <a:gd name="connsiteY6" fmla="*/ 4111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94" h="10157">
                    <a:moveTo>
                      <a:pt x="3628" y="4111"/>
                    </a:moveTo>
                    <a:cubicBezTo>
                      <a:pt x="3869" y="4111"/>
                      <a:pt x="4111" y="4353"/>
                      <a:pt x="4353" y="4353"/>
                    </a:cubicBezTo>
                    <a:cubicBezTo>
                      <a:pt x="7739" y="5562"/>
                      <a:pt x="11367" y="7739"/>
                      <a:pt x="14994" y="10157"/>
                    </a:cubicBezTo>
                    <a:cubicBezTo>
                      <a:pt x="13543" y="9190"/>
                      <a:pt x="12092" y="7981"/>
                      <a:pt x="10399" y="7013"/>
                    </a:cubicBezTo>
                    <a:cubicBezTo>
                      <a:pt x="7013" y="4595"/>
                      <a:pt x="3386" y="2177"/>
                      <a:pt x="0" y="0"/>
                    </a:cubicBezTo>
                    <a:cubicBezTo>
                      <a:pt x="726" y="967"/>
                      <a:pt x="1693" y="1935"/>
                      <a:pt x="2418" y="2902"/>
                    </a:cubicBezTo>
                    <a:cubicBezTo>
                      <a:pt x="3144" y="3386"/>
                      <a:pt x="3386" y="3628"/>
                      <a:pt x="3628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005FF72D-3426-9776-DE15-872412C07CD4}"/>
                  </a:ext>
                </a:extLst>
              </p:cNvPr>
              <p:cNvSpPr/>
              <p:nvPr/>
            </p:nvSpPr>
            <p:spPr>
              <a:xfrm>
                <a:off x="5482046" y="5999474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D8A98010-DDC8-ECA2-2943-634D7E298E78}"/>
                  </a:ext>
                </a:extLst>
              </p:cNvPr>
              <p:cNvSpPr/>
              <p:nvPr/>
            </p:nvSpPr>
            <p:spPr>
              <a:xfrm>
                <a:off x="5627152" y="5954250"/>
                <a:ext cx="7497" cy="21282"/>
              </a:xfrm>
              <a:custGeom>
                <a:avLst/>
                <a:gdLst>
                  <a:gd name="connsiteX0" fmla="*/ 0 w 7497"/>
                  <a:gd name="connsiteY0" fmla="*/ 0 h 21282"/>
                  <a:gd name="connsiteX1" fmla="*/ 1209 w 7497"/>
                  <a:gd name="connsiteY1" fmla="*/ 10883 h 21282"/>
                  <a:gd name="connsiteX2" fmla="*/ 967 w 7497"/>
                  <a:gd name="connsiteY2" fmla="*/ 20315 h 21282"/>
                  <a:gd name="connsiteX3" fmla="*/ 7497 w 7497"/>
                  <a:gd name="connsiteY3" fmla="*/ 21282 h 21282"/>
                  <a:gd name="connsiteX4" fmla="*/ 5321 w 7497"/>
                  <a:gd name="connsiteY4" fmla="*/ 8706 h 21282"/>
                  <a:gd name="connsiteX5" fmla="*/ 1209 w 7497"/>
                  <a:gd name="connsiteY5" fmla="*/ 2177 h 21282"/>
                  <a:gd name="connsiteX6" fmla="*/ 0 w 7497"/>
                  <a:gd name="connsiteY6" fmla="*/ 0 h 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" h="21282">
                    <a:moveTo>
                      <a:pt x="0" y="0"/>
                    </a:moveTo>
                    <a:cubicBezTo>
                      <a:pt x="726" y="3870"/>
                      <a:pt x="1209" y="7739"/>
                      <a:pt x="1209" y="10883"/>
                    </a:cubicBezTo>
                    <a:cubicBezTo>
                      <a:pt x="1451" y="14994"/>
                      <a:pt x="1209" y="18380"/>
                      <a:pt x="967" y="20315"/>
                    </a:cubicBezTo>
                    <a:cubicBezTo>
                      <a:pt x="3144" y="20556"/>
                      <a:pt x="5321" y="21040"/>
                      <a:pt x="7497" y="21282"/>
                    </a:cubicBezTo>
                    <a:cubicBezTo>
                      <a:pt x="6772" y="17413"/>
                      <a:pt x="6046" y="13059"/>
                      <a:pt x="5321" y="8706"/>
                    </a:cubicBezTo>
                    <a:cubicBezTo>
                      <a:pt x="4111" y="6772"/>
                      <a:pt x="2902" y="4595"/>
                      <a:pt x="1209" y="2177"/>
                    </a:cubicBezTo>
                    <a:cubicBezTo>
                      <a:pt x="967" y="1451"/>
                      <a:pt x="484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B0B2E574-D6D1-E7BB-8F85-D93F4B7BF474}"/>
                  </a:ext>
                </a:extLst>
              </p:cNvPr>
              <p:cNvSpPr/>
              <p:nvPr/>
            </p:nvSpPr>
            <p:spPr>
              <a:xfrm>
                <a:off x="5533559" y="5889678"/>
                <a:ext cx="23458" cy="8464"/>
              </a:xfrm>
              <a:custGeom>
                <a:avLst/>
                <a:gdLst>
                  <a:gd name="connsiteX0" fmla="*/ 23459 w 23458"/>
                  <a:gd name="connsiteY0" fmla="*/ 8464 h 8464"/>
                  <a:gd name="connsiteX1" fmla="*/ 15236 w 23458"/>
                  <a:gd name="connsiteY1" fmla="*/ 1693 h 8464"/>
                  <a:gd name="connsiteX2" fmla="*/ 13060 w 23458"/>
                  <a:gd name="connsiteY2" fmla="*/ 0 h 8464"/>
                  <a:gd name="connsiteX3" fmla="*/ 1209 w 23458"/>
                  <a:gd name="connsiteY3" fmla="*/ 967 h 8464"/>
                  <a:gd name="connsiteX4" fmla="*/ 0 w 23458"/>
                  <a:gd name="connsiteY4" fmla="*/ 1209 h 8464"/>
                  <a:gd name="connsiteX5" fmla="*/ 7739 w 23458"/>
                  <a:gd name="connsiteY5" fmla="*/ 2660 h 8464"/>
                  <a:gd name="connsiteX6" fmla="*/ 23459 w 23458"/>
                  <a:gd name="connsiteY6" fmla="*/ 8464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8464">
                    <a:moveTo>
                      <a:pt x="23459" y="8464"/>
                    </a:moveTo>
                    <a:cubicBezTo>
                      <a:pt x="20557" y="6046"/>
                      <a:pt x="17897" y="3628"/>
                      <a:pt x="15236" y="1693"/>
                    </a:cubicBezTo>
                    <a:cubicBezTo>
                      <a:pt x="14511" y="967"/>
                      <a:pt x="13785" y="483"/>
                      <a:pt x="13060" y="0"/>
                    </a:cubicBezTo>
                    <a:cubicBezTo>
                      <a:pt x="8948" y="0"/>
                      <a:pt x="5079" y="242"/>
                      <a:pt x="1209" y="967"/>
                    </a:cubicBezTo>
                    <a:cubicBezTo>
                      <a:pt x="726" y="967"/>
                      <a:pt x="484" y="1209"/>
                      <a:pt x="0" y="1209"/>
                    </a:cubicBezTo>
                    <a:cubicBezTo>
                      <a:pt x="2419" y="1451"/>
                      <a:pt x="5079" y="1935"/>
                      <a:pt x="7739" y="2660"/>
                    </a:cubicBezTo>
                    <a:cubicBezTo>
                      <a:pt x="13060" y="3870"/>
                      <a:pt x="18380" y="5804"/>
                      <a:pt x="23459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E8F0CB93-E0AC-CAE6-88FD-468E46EB4A60}"/>
                  </a:ext>
                </a:extLst>
              </p:cNvPr>
              <p:cNvSpPr/>
              <p:nvPr/>
            </p:nvSpPr>
            <p:spPr>
              <a:xfrm>
                <a:off x="5644807" y="5970453"/>
                <a:ext cx="3385" cy="8706"/>
              </a:xfrm>
              <a:custGeom>
                <a:avLst/>
                <a:gdLst>
                  <a:gd name="connsiteX0" fmla="*/ 3386 w 3385"/>
                  <a:gd name="connsiteY0" fmla="*/ 8706 h 8706"/>
                  <a:gd name="connsiteX1" fmla="*/ 1209 w 3385"/>
                  <a:gd name="connsiteY1" fmla="*/ 0 h 8706"/>
                  <a:gd name="connsiteX2" fmla="*/ 0 w 3385"/>
                  <a:gd name="connsiteY2" fmla="*/ 7739 h 8706"/>
                  <a:gd name="connsiteX3" fmla="*/ 3386 w 3385"/>
                  <a:gd name="connsiteY3" fmla="*/ 8706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8706">
                    <a:moveTo>
                      <a:pt x="3386" y="8706"/>
                    </a:moveTo>
                    <a:cubicBezTo>
                      <a:pt x="2660" y="5804"/>
                      <a:pt x="1693" y="2902"/>
                      <a:pt x="1209" y="0"/>
                    </a:cubicBezTo>
                    <a:cubicBezTo>
                      <a:pt x="968" y="2660"/>
                      <a:pt x="484" y="5321"/>
                      <a:pt x="0" y="7739"/>
                    </a:cubicBezTo>
                    <a:cubicBezTo>
                      <a:pt x="968" y="7981"/>
                      <a:pt x="2177" y="8223"/>
                      <a:pt x="3386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A57681E8-1112-FBAA-F441-E965CA38990B}"/>
                  </a:ext>
                </a:extLst>
              </p:cNvPr>
              <p:cNvSpPr/>
              <p:nvPr/>
            </p:nvSpPr>
            <p:spPr>
              <a:xfrm>
                <a:off x="5623767" y="5926680"/>
                <a:ext cx="6287" cy="10641"/>
              </a:xfrm>
              <a:custGeom>
                <a:avLst/>
                <a:gdLst>
                  <a:gd name="connsiteX0" fmla="*/ 6288 w 6287"/>
                  <a:gd name="connsiteY0" fmla="*/ 10641 h 10641"/>
                  <a:gd name="connsiteX1" fmla="*/ 6046 w 6287"/>
                  <a:gd name="connsiteY1" fmla="*/ 7981 h 10641"/>
                  <a:gd name="connsiteX2" fmla="*/ 6046 w 6287"/>
                  <a:gd name="connsiteY2" fmla="*/ 6772 h 10641"/>
                  <a:gd name="connsiteX3" fmla="*/ 4837 w 6287"/>
                  <a:gd name="connsiteY3" fmla="*/ 5321 h 10641"/>
                  <a:gd name="connsiteX4" fmla="*/ 0 w 6287"/>
                  <a:gd name="connsiteY4" fmla="*/ 0 h 10641"/>
                  <a:gd name="connsiteX5" fmla="*/ 5321 w 6287"/>
                  <a:gd name="connsiteY5" fmla="*/ 8948 h 10641"/>
                  <a:gd name="connsiteX6" fmla="*/ 6288 w 6287"/>
                  <a:gd name="connsiteY6" fmla="*/ 10641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0641">
                    <a:moveTo>
                      <a:pt x="6288" y="10641"/>
                    </a:moveTo>
                    <a:cubicBezTo>
                      <a:pt x="6288" y="9674"/>
                      <a:pt x="6288" y="8706"/>
                      <a:pt x="6046" y="7981"/>
                    </a:cubicBezTo>
                    <a:cubicBezTo>
                      <a:pt x="6046" y="7497"/>
                      <a:pt x="6046" y="7255"/>
                      <a:pt x="6046" y="6772"/>
                    </a:cubicBezTo>
                    <a:cubicBezTo>
                      <a:pt x="5562" y="6288"/>
                      <a:pt x="5321" y="5804"/>
                      <a:pt x="4837" y="5321"/>
                    </a:cubicBezTo>
                    <a:cubicBezTo>
                      <a:pt x="3386" y="3386"/>
                      <a:pt x="1693" y="1693"/>
                      <a:pt x="0" y="0"/>
                    </a:cubicBezTo>
                    <a:cubicBezTo>
                      <a:pt x="1935" y="2902"/>
                      <a:pt x="3628" y="5804"/>
                      <a:pt x="5321" y="8948"/>
                    </a:cubicBezTo>
                    <a:cubicBezTo>
                      <a:pt x="5562" y="9190"/>
                      <a:pt x="5804" y="9916"/>
                      <a:pt x="628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14CD23FA-8A75-8C53-AD47-A8352AC4BC06}"/>
                  </a:ext>
                </a:extLst>
              </p:cNvPr>
              <p:cNvSpPr/>
              <p:nvPr/>
            </p:nvSpPr>
            <p:spPr>
              <a:xfrm>
                <a:off x="5570561" y="6153287"/>
                <a:ext cx="2902" cy="4111"/>
              </a:xfrm>
              <a:custGeom>
                <a:avLst/>
                <a:gdLst>
                  <a:gd name="connsiteX0" fmla="*/ 2418 w 2902"/>
                  <a:gd name="connsiteY0" fmla="*/ 3386 h 4111"/>
                  <a:gd name="connsiteX1" fmla="*/ 726 w 2902"/>
                  <a:gd name="connsiteY1" fmla="*/ 484 h 4111"/>
                  <a:gd name="connsiteX2" fmla="*/ 0 w 2902"/>
                  <a:gd name="connsiteY2" fmla="*/ 0 h 4111"/>
                  <a:gd name="connsiteX3" fmla="*/ 2902 w 2902"/>
                  <a:gd name="connsiteY3" fmla="*/ 4111 h 4111"/>
                  <a:gd name="connsiteX4" fmla="*/ 2418 w 2902"/>
                  <a:gd name="connsiteY4" fmla="*/ 3386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4111">
                    <a:moveTo>
                      <a:pt x="2418" y="3386"/>
                    </a:moveTo>
                    <a:cubicBezTo>
                      <a:pt x="1934" y="2419"/>
                      <a:pt x="1209" y="1451"/>
                      <a:pt x="726" y="484"/>
                    </a:cubicBezTo>
                    <a:cubicBezTo>
                      <a:pt x="483" y="242"/>
                      <a:pt x="242" y="242"/>
                      <a:pt x="0" y="0"/>
                    </a:cubicBezTo>
                    <a:cubicBezTo>
                      <a:pt x="967" y="1209"/>
                      <a:pt x="1934" y="2660"/>
                      <a:pt x="2902" y="4111"/>
                    </a:cubicBezTo>
                    <a:cubicBezTo>
                      <a:pt x="2660" y="3870"/>
                      <a:pt x="2418" y="3628"/>
                      <a:pt x="2418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72DF1B03-47F0-4E77-8AB9-7D3CADB69F11}"/>
                  </a:ext>
                </a:extLst>
              </p:cNvPr>
              <p:cNvSpPr/>
              <p:nvPr/>
            </p:nvSpPr>
            <p:spPr>
              <a:xfrm>
                <a:off x="5314690" y="6198995"/>
                <a:ext cx="725" cy="4595"/>
              </a:xfrm>
              <a:custGeom>
                <a:avLst/>
                <a:gdLst>
                  <a:gd name="connsiteX0" fmla="*/ 483 w 725"/>
                  <a:gd name="connsiteY0" fmla="*/ 4595 h 4595"/>
                  <a:gd name="connsiteX1" fmla="*/ 483 w 725"/>
                  <a:gd name="connsiteY1" fmla="*/ 1209 h 4595"/>
                  <a:gd name="connsiteX2" fmla="*/ 726 w 725"/>
                  <a:gd name="connsiteY2" fmla="*/ 0 h 4595"/>
                  <a:gd name="connsiteX3" fmla="*/ 0 w 725"/>
                  <a:gd name="connsiteY3" fmla="*/ 1935 h 4595"/>
                  <a:gd name="connsiteX4" fmla="*/ 483 w 725"/>
                  <a:gd name="connsiteY4" fmla="*/ 4595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4595">
                    <a:moveTo>
                      <a:pt x="483" y="4595"/>
                    </a:moveTo>
                    <a:cubicBezTo>
                      <a:pt x="483" y="3386"/>
                      <a:pt x="483" y="2419"/>
                      <a:pt x="483" y="1209"/>
                    </a:cubicBezTo>
                    <a:cubicBezTo>
                      <a:pt x="483" y="726"/>
                      <a:pt x="483" y="484"/>
                      <a:pt x="726" y="0"/>
                    </a:cubicBezTo>
                    <a:cubicBezTo>
                      <a:pt x="483" y="726"/>
                      <a:pt x="242" y="1451"/>
                      <a:pt x="0" y="1935"/>
                    </a:cubicBezTo>
                    <a:cubicBezTo>
                      <a:pt x="0" y="2902"/>
                      <a:pt x="242" y="3628"/>
                      <a:pt x="483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BC28E9D-BEFF-FD7A-49D4-EB91E150F6B4}"/>
                  </a:ext>
                </a:extLst>
              </p:cNvPr>
              <p:cNvSpPr/>
              <p:nvPr/>
            </p:nvSpPr>
            <p:spPr>
              <a:xfrm>
                <a:off x="5482288" y="5761500"/>
                <a:ext cx="3869" cy="7980"/>
              </a:xfrm>
              <a:custGeom>
                <a:avLst/>
                <a:gdLst>
                  <a:gd name="connsiteX0" fmla="*/ 3628 w 3869"/>
                  <a:gd name="connsiteY0" fmla="*/ 0 h 7980"/>
                  <a:gd name="connsiteX1" fmla="*/ 0 w 3869"/>
                  <a:gd name="connsiteY1" fmla="*/ 7981 h 7980"/>
                  <a:gd name="connsiteX2" fmla="*/ 3870 w 3869"/>
                  <a:gd name="connsiteY2" fmla="*/ 3144 h 7980"/>
                  <a:gd name="connsiteX3" fmla="*/ 3628 w 3869"/>
                  <a:gd name="connsiteY3" fmla="*/ 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7980">
                    <a:moveTo>
                      <a:pt x="3628" y="0"/>
                    </a:moveTo>
                    <a:cubicBezTo>
                      <a:pt x="2419" y="2660"/>
                      <a:pt x="1209" y="5321"/>
                      <a:pt x="0" y="7981"/>
                    </a:cubicBezTo>
                    <a:cubicBezTo>
                      <a:pt x="1209" y="6288"/>
                      <a:pt x="2660" y="4595"/>
                      <a:pt x="3870" y="3144"/>
                    </a:cubicBezTo>
                    <a:cubicBezTo>
                      <a:pt x="3870" y="2177"/>
                      <a:pt x="3870" y="1209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7DA84BE0-C841-D094-4662-B031CABF8FE5}"/>
                  </a:ext>
                </a:extLst>
              </p:cNvPr>
              <p:cNvSpPr/>
              <p:nvPr/>
            </p:nvSpPr>
            <p:spPr>
              <a:xfrm>
                <a:off x="5457620" y="5846146"/>
                <a:ext cx="7497" cy="7497"/>
              </a:xfrm>
              <a:custGeom>
                <a:avLst/>
                <a:gdLst>
                  <a:gd name="connsiteX0" fmla="*/ 0 w 7497"/>
                  <a:gd name="connsiteY0" fmla="*/ 7497 h 7497"/>
                  <a:gd name="connsiteX1" fmla="*/ 5804 w 7497"/>
                  <a:gd name="connsiteY1" fmla="*/ 2419 h 7497"/>
                  <a:gd name="connsiteX2" fmla="*/ 7497 w 7497"/>
                  <a:gd name="connsiteY2" fmla="*/ 0 h 7497"/>
                  <a:gd name="connsiteX3" fmla="*/ 6046 w 7497"/>
                  <a:gd name="connsiteY3" fmla="*/ 1209 h 7497"/>
                  <a:gd name="connsiteX4" fmla="*/ 484 w 7497"/>
                  <a:gd name="connsiteY4" fmla="*/ 5321 h 7497"/>
                  <a:gd name="connsiteX5" fmla="*/ 0 w 7497"/>
                  <a:gd name="connsiteY5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7497">
                    <a:moveTo>
                      <a:pt x="0" y="7497"/>
                    </a:moveTo>
                    <a:cubicBezTo>
                      <a:pt x="1693" y="5804"/>
                      <a:pt x="3628" y="4111"/>
                      <a:pt x="5804" y="2419"/>
                    </a:cubicBezTo>
                    <a:cubicBezTo>
                      <a:pt x="6288" y="1693"/>
                      <a:pt x="7014" y="726"/>
                      <a:pt x="7497" y="0"/>
                    </a:cubicBezTo>
                    <a:cubicBezTo>
                      <a:pt x="7014" y="484"/>
                      <a:pt x="6530" y="967"/>
                      <a:pt x="6046" y="1209"/>
                    </a:cubicBezTo>
                    <a:cubicBezTo>
                      <a:pt x="4112" y="2902"/>
                      <a:pt x="2177" y="4111"/>
                      <a:pt x="484" y="5321"/>
                    </a:cubicBezTo>
                    <a:cubicBezTo>
                      <a:pt x="242" y="6046"/>
                      <a:pt x="0" y="6772"/>
                      <a:pt x="0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786EDE7-A8E3-D980-1155-5C9C9D102F8C}"/>
                  </a:ext>
                </a:extLst>
              </p:cNvPr>
              <p:cNvSpPr/>
              <p:nvPr/>
            </p:nvSpPr>
            <p:spPr>
              <a:xfrm>
                <a:off x="5444077" y="5837681"/>
                <a:ext cx="15720" cy="26118"/>
              </a:xfrm>
              <a:custGeom>
                <a:avLst/>
                <a:gdLst>
                  <a:gd name="connsiteX0" fmla="*/ 13543 w 15720"/>
                  <a:gd name="connsiteY0" fmla="*/ 4353 h 26118"/>
                  <a:gd name="connsiteX1" fmla="*/ 15720 w 15720"/>
                  <a:gd name="connsiteY1" fmla="*/ 0 h 26118"/>
                  <a:gd name="connsiteX2" fmla="*/ 12334 w 15720"/>
                  <a:gd name="connsiteY2" fmla="*/ 1209 h 26118"/>
                  <a:gd name="connsiteX3" fmla="*/ 10641 w 15720"/>
                  <a:gd name="connsiteY3" fmla="*/ 1693 h 26118"/>
                  <a:gd name="connsiteX4" fmla="*/ 10641 w 15720"/>
                  <a:gd name="connsiteY4" fmla="*/ 1935 h 26118"/>
                  <a:gd name="connsiteX5" fmla="*/ 3870 w 15720"/>
                  <a:gd name="connsiteY5" fmla="*/ 16929 h 26118"/>
                  <a:gd name="connsiteX6" fmla="*/ 0 w 15720"/>
                  <a:gd name="connsiteY6" fmla="*/ 26119 h 26118"/>
                  <a:gd name="connsiteX7" fmla="*/ 5563 w 15720"/>
                  <a:gd name="connsiteY7" fmla="*/ 16445 h 26118"/>
                  <a:gd name="connsiteX8" fmla="*/ 13543 w 15720"/>
                  <a:gd name="connsiteY8" fmla="*/ 4353 h 26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0" h="26118">
                    <a:moveTo>
                      <a:pt x="13543" y="4353"/>
                    </a:moveTo>
                    <a:cubicBezTo>
                      <a:pt x="14269" y="2902"/>
                      <a:pt x="14995" y="1451"/>
                      <a:pt x="15720" y="0"/>
                    </a:cubicBezTo>
                    <a:cubicBezTo>
                      <a:pt x="14511" y="484"/>
                      <a:pt x="13301" y="726"/>
                      <a:pt x="12334" y="1209"/>
                    </a:cubicBezTo>
                    <a:cubicBezTo>
                      <a:pt x="11609" y="1451"/>
                      <a:pt x="11125" y="1451"/>
                      <a:pt x="10641" y="1693"/>
                    </a:cubicBezTo>
                    <a:cubicBezTo>
                      <a:pt x="10641" y="1693"/>
                      <a:pt x="10641" y="1693"/>
                      <a:pt x="10641" y="1935"/>
                    </a:cubicBezTo>
                    <a:cubicBezTo>
                      <a:pt x="8223" y="7013"/>
                      <a:pt x="6046" y="11850"/>
                      <a:pt x="3870" y="16929"/>
                    </a:cubicBezTo>
                    <a:cubicBezTo>
                      <a:pt x="2660" y="20073"/>
                      <a:pt x="1209" y="23217"/>
                      <a:pt x="0" y="26119"/>
                    </a:cubicBezTo>
                    <a:cubicBezTo>
                      <a:pt x="1935" y="22733"/>
                      <a:pt x="3628" y="19347"/>
                      <a:pt x="5563" y="16445"/>
                    </a:cubicBezTo>
                    <a:cubicBezTo>
                      <a:pt x="8706" y="11125"/>
                      <a:pt x="11609" y="7013"/>
                      <a:pt x="1354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F0295B2-7261-104C-9781-B9E8AF7DBD8A}"/>
                  </a:ext>
                </a:extLst>
              </p:cNvPr>
              <p:cNvSpPr/>
              <p:nvPr/>
            </p:nvSpPr>
            <p:spPr>
              <a:xfrm>
                <a:off x="5382165" y="5785201"/>
                <a:ext cx="1209" cy="3627"/>
              </a:xfrm>
              <a:custGeom>
                <a:avLst/>
                <a:gdLst>
                  <a:gd name="connsiteX0" fmla="*/ 968 w 1209"/>
                  <a:gd name="connsiteY0" fmla="*/ 3628 h 3627"/>
                  <a:gd name="connsiteX1" fmla="*/ 1209 w 1209"/>
                  <a:gd name="connsiteY1" fmla="*/ 2660 h 3627"/>
                  <a:gd name="connsiteX2" fmla="*/ 0 w 1209"/>
                  <a:gd name="connsiteY2" fmla="*/ 0 h 3627"/>
                  <a:gd name="connsiteX3" fmla="*/ 968 w 1209"/>
                  <a:gd name="connsiteY3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3627">
                    <a:moveTo>
                      <a:pt x="968" y="3628"/>
                    </a:moveTo>
                    <a:cubicBezTo>
                      <a:pt x="968" y="3386"/>
                      <a:pt x="1209" y="3144"/>
                      <a:pt x="1209" y="2660"/>
                    </a:cubicBezTo>
                    <a:cubicBezTo>
                      <a:pt x="968" y="2177"/>
                      <a:pt x="484" y="1209"/>
                      <a:pt x="0" y="0"/>
                    </a:cubicBezTo>
                    <a:cubicBezTo>
                      <a:pt x="242" y="1451"/>
                      <a:pt x="484" y="2419"/>
                      <a:pt x="96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83A57477-021E-8EE9-34FF-529342483CAA}"/>
                  </a:ext>
                </a:extLst>
              </p:cNvPr>
              <p:cNvSpPr/>
              <p:nvPr/>
            </p:nvSpPr>
            <p:spPr>
              <a:xfrm>
                <a:off x="5442384" y="5833570"/>
                <a:ext cx="349" cy="1209"/>
              </a:xfrm>
              <a:custGeom>
                <a:avLst/>
                <a:gdLst>
                  <a:gd name="connsiteX0" fmla="*/ 242 w 349"/>
                  <a:gd name="connsiteY0" fmla="*/ 0 h 1209"/>
                  <a:gd name="connsiteX1" fmla="*/ 0 w 349"/>
                  <a:gd name="connsiteY1" fmla="*/ 1209 h 1209"/>
                  <a:gd name="connsiteX2" fmla="*/ 242 w 349"/>
                  <a:gd name="connsiteY2" fmla="*/ 484 h 1209"/>
                  <a:gd name="connsiteX3" fmla="*/ 242 w 349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" h="1209">
                    <a:moveTo>
                      <a:pt x="242" y="0"/>
                    </a:moveTo>
                    <a:cubicBezTo>
                      <a:pt x="242" y="242"/>
                      <a:pt x="0" y="726"/>
                      <a:pt x="0" y="1209"/>
                    </a:cubicBezTo>
                    <a:cubicBezTo>
                      <a:pt x="0" y="967"/>
                      <a:pt x="242" y="726"/>
                      <a:pt x="242" y="484"/>
                    </a:cubicBezTo>
                    <a:cubicBezTo>
                      <a:pt x="483" y="484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89E680D-FEA4-93AF-B4FE-AB15CA037270}"/>
                  </a:ext>
                </a:extLst>
              </p:cNvPr>
              <p:cNvSpPr/>
              <p:nvPr/>
            </p:nvSpPr>
            <p:spPr>
              <a:xfrm>
                <a:off x="5489543" y="5769965"/>
                <a:ext cx="11850" cy="11366"/>
              </a:xfrm>
              <a:custGeom>
                <a:avLst/>
                <a:gdLst>
                  <a:gd name="connsiteX0" fmla="*/ 11850 w 11850"/>
                  <a:gd name="connsiteY0" fmla="*/ 0 h 11366"/>
                  <a:gd name="connsiteX1" fmla="*/ 7981 w 11850"/>
                  <a:gd name="connsiteY1" fmla="*/ 967 h 11366"/>
                  <a:gd name="connsiteX2" fmla="*/ 0 w 11850"/>
                  <a:gd name="connsiteY2" fmla="*/ 11367 h 11366"/>
                  <a:gd name="connsiteX3" fmla="*/ 0 w 11850"/>
                  <a:gd name="connsiteY3" fmla="*/ 11367 h 11366"/>
                  <a:gd name="connsiteX4" fmla="*/ 11850 w 11850"/>
                  <a:gd name="connsiteY4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50" h="11366">
                    <a:moveTo>
                      <a:pt x="11850" y="0"/>
                    </a:moveTo>
                    <a:cubicBezTo>
                      <a:pt x="10399" y="484"/>
                      <a:pt x="9190" y="726"/>
                      <a:pt x="7981" y="967"/>
                    </a:cubicBezTo>
                    <a:cubicBezTo>
                      <a:pt x="5321" y="4353"/>
                      <a:pt x="2660" y="7981"/>
                      <a:pt x="0" y="11367"/>
                    </a:cubicBezTo>
                    <a:cubicBezTo>
                      <a:pt x="0" y="11367"/>
                      <a:pt x="0" y="11367"/>
                      <a:pt x="0" y="11367"/>
                    </a:cubicBezTo>
                    <a:cubicBezTo>
                      <a:pt x="3870" y="7255"/>
                      <a:pt x="7981" y="3386"/>
                      <a:pt x="1185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1D250CFB-9EAD-A076-9DE7-2F17464D4274}"/>
                  </a:ext>
                </a:extLst>
              </p:cNvPr>
              <p:cNvSpPr/>
              <p:nvPr/>
            </p:nvSpPr>
            <p:spPr>
              <a:xfrm>
                <a:off x="5391113" y="6057275"/>
                <a:ext cx="3869" cy="5078"/>
              </a:xfrm>
              <a:custGeom>
                <a:avLst/>
                <a:gdLst>
                  <a:gd name="connsiteX0" fmla="*/ 3870 w 3869"/>
                  <a:gd name="connsiteY0" fmla="*/ 0 h 5078"/>
                  <a:gd name="connsiteX1" fmla="*/ 2660 w 3869"/>
                  <a:gd name="connsiteY1" fmla="*/ 726 h 5078"/>
                  <a:gd name="connsiteX2" fmla="*/ 0 w 3869"/>
                  <a:gd name="connsiteY2" fmla="*/ 4111 h 5078"/>
                  <a:gd name="connsiteX3" fmla="*/ 1693 w 3869"/>
                  <a:gd name="connsiteY3" fmla="*/ 5079 h 5078"/>
                  <a:gd name="connsiteX4" fmla="*/ 3870 w 3869"/>
                  <a:gd name="connsiteY4" fmla="*/ 0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5078">
                    <a:moveTo>
                      <a:pt x="3870" y="0"/>
                    </a:moveTo>
                    <a:cubicBezTo>
                      <a:pt x="3386" y="242"/>
                      <a:pt x="3144" y="484"/>
                      <a:pt x="2660" y="726"/>
                    </a:cubicBezTo>
                    <a:cubicBezTo>
                      <a:pt x="1693" y="1935"/>
                      <a:pt x="726" y="2902"/>
                      <a:pt x="0" y="4111"/>
                    </a:cubicBezTo>
                    <a:cubicBezTo>
                      <a:pt x="726" y="4353"/>
                      <a:pt x="1209" y="4837"/>
                      <a:pt x="1693" y="5079"/>
                    </a:cubicBezTo>
                    <a:cubicBezTo>
                      <a:pt x="2419" y="3386"/>
                      <a:pt x="3144" y="1693"/>
                      <a:pt x="387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B3EB05A7-7064-67CE-51E9-06548085C047}"/>
                  </a:ext>
                </a:extLst>
              </p:cNvPr>
              <p:cNvSpPr/>
              <p:nvPr/>
            </p:nvSpPr>
            <p:spPr>
              <a:xfrm>
                <a:off x="5472372" y="6030673"/>
                <a:ext cx="242" cy="483"/>
              </a:xfrm>
              <a:custGeom>
                <a:avLst/>
                <a:gdLst>
                  <a:gd name="connsiteX0" fmla="*/ 242 w 242"/>
                  <a:gd name="connsiteY0" fmla="*/ 483 h 483"/>
                  <a:gd name="connsiteX1" fmla="*/ 0 w 242"/>
                  <a:gd name="connsiteY1" fmla="*/ 0 h 483"/>
                  <a:gd name="connsiteX2" fmla="*/ 242 w 242"/>
                  <a:gd name="connsiteY2" fmla="*/ 483 h 483"/>
                  <a:gd name="connsiteX3" fmla="*/ 242 w 242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483">
                    <a:moveTo>
                      <a:pt x="242" y="483"/>
                    </a:move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0" y="242"/>
                      <a:pt x="242" y="483"/>
                    </a:cubicBezTo>
                    <a:cubicBezTo>
                      <a:pt x="0" y="483"/>
                      <a:pt x="242" y="483"/>
                      <a:pt x="242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167559B-EF01-DDF9-9617-F70CDEA61794}"/>
                  </a:ext>
                </a:extLst>
              </p:cNvPr>
              <p:cNvSpPr/>
              <p:nvPr/>
            </p:nvSpPr>
            <p:spPr>
              <a:xfrm>
                <a:off x="5468503" y="6020999"/>
                <a:ext cx="3627" cy="8948"/>
              </a:xfrm>
              <a:custGeom>
                <a:avLst/>
                <a:gdLst>
                  <a:gd name="connsiteX0" fmla="*/ 3628 w 3627"/>
                  <a:gd name="connsiteY0" fmla="*/ 8948 h 8948"/>
                  <a:gd name="connsiteX1" fmla="*/ 3144 w 3627"/>
                  <a:gd name="connsiteY1" fmla="*/ 7739 h 8948"/>
                  <a:gd name="connsiteX2" fmla="*/ 3628 w 3627"/>
                  <a:gd name="connsiteY2" fmla="*/ 0 h 8948"/>
                  <a:gd name="connsiteX3" fmla="*/ 1451 w 3627"/>
                  <a:gd name="connsiteY3" fmla="*/ 484 h 8948"/>
                  <a:gd name="connsiteX4" fmla="*/ 0 w 3627"/>
                  <a:gd name="connsiteY4" fmla="*/ 5563 h 8948"/>
                  <a:gd name="connsiteX5" fmla="*/ 3628 w 3627"/>
                  <a:gd name="connsiteY5" fmla="*/ 8948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27" h="8948">
                    <a:moveTo>
                      <a:pt x="3628" y="8948"/>
                    </a:moveTo>
                    <a:cubicBezTo>
                      <a:pt x="3386" y="8465"/>
                      <a:pt x="3144" y="8223"/>
                      <a:pt x="3144" y="7739"/>
                    </a:cubicBezTo>
                    <a:cubicBezTo>
                      <a:pt x="2660" y="5079"/>
                      <a:pt x="2902" y="2419"/>
                      <a:pt x="3628" y="0"/>
                    </a:cubicBezTo>
                    <a:cubicBezTo>
                      <a:pt x="2902" y="242"/>
                      <a:pt x="2177" y="242"/>
                      <a:pt x="1451" y="484"/>
                    </a:cubicBezTo>
                    <a:cubicBezTo>
                      <a:pt x="1209" y="2177"/>
                      <a:pt x="726" y="3870"/>
                      <a:pt x="0" y="5563"/>
                    </a:cubicBezTo>
                    <a:cubicBezTo>
                      <a:pt x="1693" y="6046"/>
                      <a:pt x="2902" y="7255"/>
                      <a:pt x="3628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E6161E5-0BA9-EBAD-0160-D642E68F194B}"/>
                  </a:ext>
                </a:extLst>
              </p:cNvPr>
              <p:cNvSpPr/>
              <p:nvPr/>
            </p:nvSpPr>
            <p:spPr>
              <a:xfrm>
                <a:off x="5462940" y="5812046"/>
                <a:ext cx="15720" cy="11850"/>
              </a:xfrm>
              <a:custGeom>
                <a:avLst/>
                <a:gdLst>
                  <a:gd name="connsiteX0" fmla="*/ 15720 w 15720"/>
                  <a:gd name="connsiteY0" fmla="*/ 0 h 11850"/>
                  <a:gd name="connsiteX1" fmla="*/ 11367 w 15720"/>
                  <a:gd name="connsiteY1" fmla="*/ 726 h 11850"/>
                  <a:gd name="connsiteX2" fmla="*/ 3628 w 15720"/>
                  <a:gd name="connsiteY2" fmla="*/ 5562 h 11850"/>
                  <a:gd name="connsiteX3" fmla="*/ 0 w 15720"/>
                  <a:gd name="connsiteY3" fmla="*/ 11850 h 11850"/>
                  <a:gd name="connsiteX4" fmla="*/ 10157 w 15720"/>
                  <a:gd name="connsiteY4" fmla="*/ 6288 h 11850"/>
                  <a:gd name="connsiteX5" fmla="*/ 15720 w 15720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0" h="11850">
                    <a:moveTo>
                      <a:pt x="15720" y="0"/>
                    </a:moveTo>
                    <a:cubicBezTo>
                      <a:pt x="14269" y="242"/>
                      <a:pt x="12818" y="726"/>
                      <a:pt x="11367" y="726"/>
                    </a:cubicBezTo>
                    <a:cubicBezTo>
                      <a:pt x="7981" y="3144"/>
                      <a:pt x="5079" y="4595"/>
                      <a:pt x="3628" y="5562"/>
                    </a:cubicBezTo>
                    <a:cubicBezTo>
                      <a:pt x="2419" y="7739"/>
                      <a:pt x="1209" y="9674"/>
                      <a:pt x="0" y="11850"/>
                    </a:cubicBezTo>
                    <a:cubicBezTo>
                      <a:pt x="3144" y="9916"/>
                      <a:pt x="6530" y="7981"/>
                      <a:pt x="10157" y="6288"/>
                    </a:cubicBezTo>
                    <a:cubicBezTo>
                      <a:pt x="11850" y="4111"/>
                      <a:pt x="13785" y="1935"/>
                      <a:pt x="1572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997FA6BB-3D79-3F7A-2009-3FA4127B5258}"/>
                  </a:ext>
                </a:extLst>
              </p:cNvPr>
              <p:cNvSpPr/>
              <p:nvPr/>
            </p:nvSpPr>
            <p:spPr>
              <a:xfrm>
                <a:off x="5202958" y="6064289"/>
                <a:ext cx="483" cy="483"/>
              </a:xfrm>
              <a:custGeom>
                <a:avLst/>
                <a:gdLst>
                  <a:gd name="connsiteX0" fmla="*/ 0 w 483"/>
                  <a:gd name="connsiteY0" fmla="*/ 483 h 483"/>
                  <a:gd name="connsiteX1" fmla="*/ 484 w 483"/>
                  <a:gd name="connsiteY1" fmla="*/ 0 h 483"/>
                  <a:gd name="connsiteX2" fmla="*/ 242 w 483"/>
                  <a:gd name="connsiteY2" fmla="*/ 242 h 483"/>
                  <a:gd name="connsiteX3" fmla="*/ 0 w 483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483"/>
                    </a:moveTo>
                    <a:cubicBezTo>
                      <a:pt x="242" y="242"/>
                      <a:pt x="242" y="242"/>
                      <a:pt x="484" y="0"/>
                    </a:cubicBezTo>
                    <a:cubicBezTo>
                      <a:pt x="484" y="0"/>
                      <a:pt x="242" y="0"/>
                      <a:pt x="242" y="242"/>
                    </a:cubicBezTo>
                    <a:cubicBezTo>
                      <a:pt x="242" y="242"/>
                      <a:pt x="0" y="242"/>
                      <a:pt x="0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5DEBBF94-1A49-233D-F247-7BB1F70E81A4}"/>
                  </a:ext>
                </a:extLst>
              </p:cNvPr>
              <p:cNvSpPr/>
              <p:nvPr/>
            </p:nvSpPr>
            <p:spPr>
              <a:xfrm>
                <a:off x="5384099" y="5791731"/>
                <a:ext cx="725" cy="2902"/>
              </a:xfrm>
              <a:custGeom>
                <a:avLst/>
                <a:gdLst>
                  <a:gd name="connsiteX0" fmla="*/ 0 w 725"/>
                  <a:gd name="connsiteY0" fmla="*/ 484 h 2902"/>
                  <a:gd name="connsiteX1" fmla="*/ 726 w 725"/>
                  <a:gd name="connsiteY1" fmla="*/ 2902 h 2902"/>
                  <a:gd name="connsiteX2" fmla="*/ 726 w 725"/>
                  <a:gd name="connsiteY2" fmla="*/ 0 h 2902"/>
                  <a:gd name="connsiteX3" fmla="*/ 0 w 725"/>
                  <a:gd name="connsiteY3" fmla="*/ 484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0" y="484"/>
                    </a:moveTo>
                    <a:cubicBezTo>
                      <a:pt x="242" y="1209"/>
                      <a:pt x="484" y="1935"/>
                      <a:pt x="726" y="2902"/>
                    </a:cubicBezTo>
                    <a:cubicBezTo>
                      <a:pt x="726" y="1935"/>
                      <a:pt x="726" y="967"/>
                      <a:pt x="726" y="0"/>
                    </a:cubicBezTo>
                    <a:cubicBezTo>
                      <a:pt x="242" y="242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FC554931-8162-A551-E158-C8F3164D2005}"/>
                  </a:ext>
                </a:extLst>
              </p:cNvPr>
              <p:cNvSpPr/>
              <p:nvPr/>
            </p:nvSpPr>
            <p:spPr>
              <a:xfrm>
                <a:off x="5212874" y="6048085"/>
                <a:ext cx="967" cy="967"/>
              </a:xfrm>
              <a:custGeom>
                <a:avLst/>
                <a:gdLst>
                  <a:gd name="connsiteX0" fmla="*/ 0 w 967"/>
                  <a:gd name="connsiteY0" fmla="*/ 967 h 967"/>
                  <a:gd name="connsiteX1" fmla="*/ 968 w 967"/>
                  <a:gd name="connsiteY1" fmla="*/ 0 h 967"/>
                  <a:gd name="connsiteX2" fmla="*/ 484 w 967"/>
                  <a:gd name="connsiteY2" fmla="*/ 242 h 967"/>
                  <a:gd name="connsiteX3" fmla="*/ 0 w 967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0" y="967"/>
                    </a:moveTo>
                    <a:cubicBezTo>
                      <a:pt x="242" y="726"/>
                      <a:pt x="484" y="242"/>
                      <a:pt x="968" y="0"/>
                    </a:cubicBezTo>
                    <a:cubicBezTo>
                      <a:pt x="726" y="0"/>
                      <a:pt x="726" y="242"/>
                      <a:pt x="484" y="242"/>
                    </a:cubicBezTo>
                    <a:cubicBezTo>
                      <a:pt x="242" y="483"/>
                      <a:pt x="0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4433E04B-BBD2-0478-F413-1868EAAB67B3}"/>
                  </a:ext>
                </a:extLst>
              </p:cNvPr>
              <p:cNvSpPr/>
              <p:nvPr/>
            </p:nvSpPr>
            <p:spPr>
              <a:xfrm>
                <a:off x="5269224" y="6016646"/>
                <a:ext cx="13301" cy="7738"/>
              </a:xfrm>
              <a:custGeom>
                <a:avLst/>
                <a:gdLst>
                  <a:gd name="connsiteX0" fmla="*/ 2660 w 13301"/>
                  <a:gd name="connsiteY0" fmla="*/ 4111 h 7738"/>
                  <a:gd name="connsiteX1" fmla="*/ 0 w 13301"/>
                  <a:gd name="connsiteY1" fmla="*/ 7013 h 7738"/>
                  <a:gd name="connsiteX2" fmla="*/ 8706 w 13301"/>
                  <a:gd name="connsiteY2" fmla="*/ 1935 h 7738"/>
                  <a:gd name="connsiteX3" fmla="*/ 5321 w 13301"/>
                  <a:gd name="connsiteY3" fmla="*/ 7739 h 7738"/>
                  <a:gd name="connsiteX4" fmla="*/ 7255 w 13301"/>
                  <a:gd name="connsiteY4" fmla="*/ 5562 h 7738"/>
                  <a:gd name="connsiteX5" fmla="*/ 13301 w 13301"/>
                  <a:gd name="connsiteY5" fmla="*/ 0 h 7738"/>
                  <a:gd name="connsiteX6" fmla="*/ 2660 w 13301"/>
                  <a:gd name="connsiteY6" fmla="*/ 4353 h 7738"/>
                  <a:gd name="connsiteX7" fmla="*/ 2660 w 13301"/>
                  <a:gd name="connsiteY7" fmla="*/ 4111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01" h="7738">
                    <a:moveTo>
                      <a:pt x="2660" y="4111"/>
                    </a:moveTo>
                    <a:cubicBezTo>
                      <a:pt x="1935" y="5079"/>
                      <a:pt x="967" y="5804"/>
                      <a:pt x="0" y="7013"/>
                    </a:cubicBezTo>
                    <a:cubicBezTo>
                      <a:pt x="5079" y="3628"/>
                      <a:pt x="8706" y="1935"/>
                      <a:pt x="8706" y="1935"/>
                    </a:cubicBezTo>
                    <a:cubicBezTo>
                      <a:pt x="8706" y="1935"/>
                      <a:pt x="7497" y="4111"/>
                      <a:pt x="5321" y="7739"/>
                    </a:cubicBezTo>
                    <a:cubicBezTo>
                      <a:pt x="6046" y="7013"/>
                      <a:pt x="6530" y="6288"/>
                      <a:pt x="7255" y="5562"/>
                    </a:cubicBezTo>
                    <a:cubicBezTo>
                      <a:pt x="9190" y="3628"/>
                      <a:pt x="11367" y="1693"/>
                      <a:pt x="13301" y="0"/>
                    </a:cubicBezTo>
                    <a:cubicBezTo>
                      <a:pt x="9916" y="1451"/>
                      <a:pt x="6288" y="2660"/>
                      <a:pt x="2660" y="4353"/>
                    </a:cubicBezTo>
                    <a:cubicBezTo>
                      <a:pt x="2660" y="4111"/>
                      <a:pt x="2660" y="4111"/>
                      <a:pt x="266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82A6C3B4-E908-468F-D673-8FC0174D7353}"/>
                  </a:ext>
                </a:extLst>
              </p:cNvPr>
              <p:cNvSpPr/>
              <p:nvPr/>
            </p:nvSpPr>
            <p:spPr>
              <a:xfrm>
                <a:off x="5318802" y="5964649"/>
                <a:ext cx="2176" cy="967"/>
              </a:xfrm>
              <a:custGeom>
                <a:avLst/>
                <a:gdLst>
                  <a:gd name="connsiteX0" fmla="*/ 0 w 2176"/>
                  <a:gd name="connsiteY0" fmla="*/ 968 h 967"/>
                  <a:gd name="connsiteX1" fmla="*/ 2177 w 2176"/>
                  <a:gd name="connsiteY1" fmla="*/ 0 h 967"/>
                  <a:gd name="connsiteX2" fmla="*/ 1209 w 2176"/>
                  <a:gd name="connsiteY2" fmla="*/ 0 h 967"/>
                  <a:gd name="connsiteX3" fmla="*/ 0 w 2176"/>
                  <a:gd name="connsiteY3" fmla="*/ 968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67">
                    <a:moveTo>
                      <a:pt x="0" y="968"/>
                    </a:moveTo>
                    <a:cubicBezTo>
                      <a:pt x="726" y="726"/>
                      <a:pt x="1451" y="484"/>
                      <a:pt x="2177" y="0"/>
                    </a:cubicBezTo>
                    <a:cubicBezTo>
                      <a:pt x="1935" y="0"/>
                      <a:pt x="1451" y="0"/>
                      <a:pt x="1209" y="0"/>
                    </a:cubicBezTo>
                    <a:cubicBezTo>
                      <a:pt x="967" y="242"/>
                      <a:pt x="484" y="726"/>
                      <a:pt x="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7A98A56B-5E8E-2D7F-939D-F39C0C11C79D}"/>
                  </a:ext>
                </a:extLst>
              </p:cNvPr>
              <p:cNvSpPr/>
              <p:nvPr/>
            </p:nvSpPr>
            <p:spPr>
              <a:xfrm>
                <a:off x="5140079" y="6092101"/>
                <a:ext cx="1209" cy="725"/>
              </a:xfrm>
              <a:custGeom>
                <a:avLst/>
                <a:gdLst>
                  <a:gd name="connsiteX0" fmla="*/ 0 w 1209"/>
                  <a:gd name="connsiteY0" fmla="*/ 726 h 725"/>
                  <a:gd name="connsiteX1" fmla="*/ 1209 w 1209"/>
                  <a:gd name="connsiteY1" fmla="*/ 242 h 725"/>
                  <a:gd name="connsiteX2" fmla="*/ 967 w 1209"/>
                  <a:gd name="connsiteY2" fmla="*/ 0 h 725"/>
                  <a:gd name="connsiteX3" fmla="*/ 0 w 1209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725">
                    <a:moveTo>
                      <a:pt x="0" y="726"/>
                    </a:moveTo>
                    <a:cubicBezTo>
                      <a:pt x="483" y="484"/>
                      <a:pt x="726" y="484"/>
                      <a:pt x="1209" y="242"/>
                    </a:cubicBezTo>
                    <a:lnTo>
                      <a:pt x="967" y="0"/>
                    </a:lnTo>
                    <a:cubicBezTo>
                      <a:pt x="483" y="242"/>
                      <a:pt x="242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D0723C1-F8F0-4C4B-371F-184876C78F14}"/>
                  </a:ext>
                </a:extLst>
              </p:cNvPr>
              <p:cNvSpPr/>
              <p:nvPr/>
            </p:nvSpPr>
            <p:spPr>
              <a:xfrm>
                <a:off x="5171761" y="5947478"/>
                <a:ext cx="10882" cy="5320"/>
              </a:xfrm>
              <a:custGeom>
                <a:avLst/>
                <a:gdLst>
                  <a:gd name="connsiteX0" fmla="*/ 967 w 10882"/>
                  <a:gd name="connsiteY0" fmla="*/ 4595 h 5320"/>
                  <a:gd name="connsiteX1" fmla="*/ 0 w 10882"/>
                  <a:gd name="connsiteY1" fmla="*/ 5321 h 5320"/>
                  <a:gd name="connsiteX2" fmla="*/ 10883 w 10882"/>
                  <a:gd name="connsiteY2" fmla="*/ 0 h 5320"/>
                  <a:gd name="connsiteX3" fmla="*/ 4837 w 10882"/>
                  <a:gd name="connsiteY3" fmla="*/ 1209 h 5320"/>
                  <a:gd name="connsiteX4" fmla="*/ 967 w 10882"/>
                  <a:gd name="connsiteY4" fmla="*/ 4595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2" h="5320">
                    <a:moveTo>
                      <a:pt x="967" y="4595"/>
                    </a:moveTo>
                    <a:cubicBezTo>
                      <a:pt x="726" y="4837"/>
                      <a:pt x="242" y="5079"/>
                      <a:pt x="0" y="5321"/>
                    </a:cubicBezTo>
                    <a:cubicBezTo>
                      <a:pt x="3628" y="3386"/>
                      <a:pt x="7497" y="1451"/>
                      <a:pt x="10883" y="0"/>
                    </a:cubicBezTo>
                    <a:cubicBezTo>
                      <a:pt x="8948" y="484"/>
                      <a:pt x="6772" y="726"/>
                      <a:pt x="4837" y="1209"/>
                    </a:cubicBezTo>
                    <a:cubicBezTo>
                      <a:pt x="3870" y="2418"/>
                      <a:pt x="2419" y="3386"/>
                      <a:pt x="967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855276B6-AAC6-4D66-67FB-6933D6453AEC}"/>
                  </a:ext>
                </a:extLst>
              </p:cNvPr>
              <p:cNvSpPr/>
              <p:nvPr/>
            </p:nvSpPr>
            <p:spPr>
              <a:xfrm>
                <a:off x="5302114" y="5940948"/>
                <a:ext cx="15236" cy="6771"/>
              </a:xfrm>
              <a:custGeom>
                <a:avLst/>
                <a:gdLst>
                  <a:gd name="connsiteX0" fmla="*/ 11367 w 15236"/>
                  <a:gd name="connsiteY0" fmla="*/ 2902 h 6771"/>
                  <a:gd name="connsiteX1" fmla="*/ 14994 w 15236"/>
                  <a:gd name="connsiteY1" fmla="*/ 1693 h 6771"/>
                  <a:gd name="connsiteX2" fmla="*/ 13301 w 15236"/>
                  <a:gd name="connsiteY2" fmla="*/ 242 h 6771"/>
                  <a:gd name="connsiteX3" fmla="*/ 10157 w 15236"/>
                  <a:gd name="connsiteY3" fmla="*/ 0 h 6771"/>
                  <a:gd name="connsiteX4" fmla="*/ 5562 w 15236"/>
                  <a:gd name="connsiteY4" fmla="*/ 2902 h 6771"/>
                  <a:gd name="connsiteX5" fmla="*/ 0 w 15236"/>
                  <a:gd name="connsiteY5" fmla="*/ 6288 h 6771"/>
                  <a:gd name="connsiteX6" fmla="*/ 2902 w 15236"/>
                  <a:gd name="connsiteY6" fmla="*/ 6772 h 6771"/>
                  <a:gd name="connsiteX7" fmla="*/ 1935 w 15236"/>
                  <a:gd name="connsiteY7" fmla="*/ 6046 h 6771"/>
                  <a:gd name="connsiteX8" fmla="*/ 14752 w 15236"/>
                  <a:gd name="connsiteY8" fmla="*/ 5562 h 6771"/>
                  <a:gd name="connsiteX9" fmla="*/ 15236 w 15236"/>
                  <a:gd name="connsiteY9" fmla="*/ 5562 h 6771"/>
                  <a:gd name="connsiteX10" fmla="*/ 13785 w 15236"/>
                  <a:gd name="connsiteY10" fmla="*/ 4595 h 6771"/>
                  <a:gd name="connsiteX11" fmla="*/ 11367 w 15236"/>
                  <a:gd name="connsiteY11" fmla="*/ 290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36" h="6771">
                    <a:moveTo>
                      <a:pt x="11367" y="2902"/>
                    </a:moveTo>
                    <a:cubicBezTo>
                      <a:pt x="11367" y="2902"/>
                      <a:pt x="12818" y="2177"/>
                      <a:pt x="14994" y="1693"/>
                    </a:cubicBezTo>
                    <a:cubicBezTo>
                      <a:pt x="14269" y="1209"/>
                      <a:pt x="13785" y="726"/>
                      <a:pt x="13301" y="242"/>
                    </a:cubicBezTo>
                    <a:cubicBezTo>
                      <a:pt x="12334" y="242"/>
                      <a:pt x="11125" y="0"/>
                      <a:pt x="10157" y="0"/>
                    </a:cubicBezTo>
                    <a:cubicBezTo>
                      <a:pt x="9916" y="242"/>
                      <a:pt x="8465" y="1209"/>
                      <a:pt x="5562" y="2902"/>
                    </a:cubicBezTo>
                    <a:cubicBezTo>
                      <a:pt x="4111" y="3870"/>
                      <a:pt x="2177" y="4837"/>
                      <a:pt x="0" y="6288"/>
                    </a:cubicBezTo>
                    <a:cubicBezTo>
                      <a:pt x="967" y="6530"/>
                      <a:pt x="1935" y="6530"/>
                      <a:pt x="2902" y="6772"/>
                    </a:cubicBezTo>
                    <a:cubicBezTo>
                      <a:pt x="2177" y="6288"/>
                      <a:pt x="1935" y="6046"/>
                      <a:pt x="1935" y="6046"/>
                    </a:cubicBezTo>
                    <a:cubicBezTo>
                      <a:pt x="1935" y="6046"/>
                      <a:pt x="7255" y="5079"/>
                      <a:pt x="14752" y="5562"/>
                    </a:cubicBezTo>
                    <a:cubicBezTo>
                      <a:pt x="14752" y="5562"/>
                      <a:pt x="14994" y="5562"/>
                      <a:pt x="15236" y="5562"/>
                    </a:cubicBezTo>
                    <a:cubicBezTo>
                      <a:pt x="14752" y="5321"/>
                      <a:pt x="14269" y="4837"/>
                      <a:pt x="13785" y="4595"/>
                    </a:cubicBezTo>
                    <a:cubicBezTo>
                      <a:pt x="12334" y="3628"/>
                      <a:pt x="11367" y="2902"/>
                      <a:pt x="1136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7F7139D2-920A-69CF-54FF-5A647D893303}"/>
                  </a:ext>
                </a:extLst>
              </p:cNvPr>
              <p:cNvSpPr/>
              <p:nvPr/>
            </p:nvSpPr>
            <p:spPr>
              <a:xfrm>
                <a:off x="5281558" y="5857029"/>
                <a:ext cx="18863" cy="9190"/>
              </a:xfrm>
              <a:custGeom>
                <a:avLst/>
                <a:gdLst>
                  <a:gd name="connsiteX0" fmla="*/ 968 w 18863"/>
                  <a:gd name="connsiteY0" fmla="*/ 242 h 9190"/>
                  <a:gd name="connsiteX1" fmla="*/ 0 w 18863"/>
                  <a:gd name="connsiteY1" fmla="*/ 0 h 9190"/>
                  <a:gd name="connsiteX2" fmla="*/ 9190 w 18863"/>
                  <a:gd name="connsiteY2" fmla="*/ 4111 h 9190"/>
                  <a:gd name="connsiteX3" fmla="*/ 18864 w 18863"/>
                  <a:gd name="connsiteY3" fmla="*/ 9190 h 9190"/>
                  <a:gd name="connsiteX4" fmla="*/ 10399 w 18863"/>
                  <a:gd name="connsiteY4" fmla="*/ 2419 h 9190"/>
                  <a:gd name="connsiteX5" fmla="*/ 968 w 18863"/>
                  <a:gd name="connsiteY5" fmla="*/ 242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63" h="9190">
                    <a:moveTo>
                      <a:pt x="968" y="242"/>
                    </a:moveTo>
                    <a:cubicBezTo>
                      <a:pt x="726" y="242"/>
                      <a:pt x="242" y="0"/>
                      <a:pt x="0" y="0"/>
                    </a:cubicBezTo>
                    <a:cubicBezTo>
                      <a:pt x="3144" y="1451"/>
                      <a:pt x="6046" y="2660"/>
                      <a:pt x="9190" y="4111"/>
                    </a:cubicBezTo>
                    <a:cubicBezTo>
                      <a:pt x="12334" y="5804"/>
                      <a:pt x="15720" y="7497"/>
                      <a:pt x="18864" y="9190"/>
                    </a:cubicBezTo>
                    <a:cubicBezTo>
                      <a:pt x="15962" y="7014"/>
                      <a:pt x="13301" y="4595"/>
                      <a:pt x="10399" y="2419"/>
                    </a:cubicBezTo>
                    <a:cubicBezTo>
                      <a:pt x="7739" y="1935"/>
                      <a:pt x="4595" y="1209"/>
                      <a:pt x="968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1B827B58-3587-F068-354B-B221AC185632}"/>
                  </a:ext>
                </a:extLst>
              </p:cNvPr>
              <p:cNvSpPr/>
              <p:nvPr/>
            </p:nvSpPr>
            <p:spPr>
              <a:xfrm>
                <a:off x="5284943" y="5956426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242 w 242"/>
                  <a:gd name="connsiteY1" fmla="*/ 0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242" y="242"/>
                      <a:pt x="242" y="242"/>
                      <a:pt x="242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391A625-EA5A-3382-569C-BD8FFA352767}"/>
                  </a:ext>
                </a:extLst>
              </p:cNvPr>
              <p:cNvSpPr/>
              <p:nvPr/>
            </p:nvSpPr>
            <p:spPr>
              <a:xfrm>
                <a:off x="5446253" y="6002619"/>
                <a:ext cx="725" cy="725"/>
              </a:xfrm>
              <a:custGeom>
                <a:avLst/>
                <a:gdLst>
                  <a:gd name="connsiteX0" fmla="*/ 726 w 725"/>
                  <a:gd name="connsiteY0" fmla="*/ 0 h 725"/>
                  <a:gd name="connsiteX1" fmla="*/ 242 w 725"/>
                  <a:gd name="connsiteY1" fmla="*/ 0 h 725"/>
                  <a:gd name="connsiteX2" fmla="*/ 0 w 725"/>
                  <a:gd name="connsiteY2" fmla="*/ 726 h 725"/>
                  <a:gd name="connsiteX3" fmla="*/ 726 w 725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0"/>
                    </a:moveTo>
                    <a:cubicBezTo>
                      <a:pt x="483" y="0"/>
                      <a:pt x="242" y="0"/>
                      <a:pt x="242" y="0"/>
                    </a:cubicBezTo>
                    <a:cubicBezTo>
                      <a:pt x="242" y="242"/>
                      <a:pt x="0" y="484"/>
                      <a:pt x="0" y="726"/>
                    </a:cubicBezTo>
                    <a:cubicBezTo>
                      <a:pt x="0" y="242"/>
                      <a:pt x="483" y="242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90167317-26E6-1850-BEAE-5C998CE268C0}"/>
                  </a:ext>
                </a:extLst>
              </p:cNvPr>
              <p:cNvSpPr/>
              <p:nvPr/>
            </p:nvSpPr>
            <p:spPr>
              <a:xfrm>
                <a:off x="5620381" y="6004553"/>
                <a:ext cx="24184" cy="17170"/>
              </a:xfrm>
              <a:custGeom>
                <a:avLst/>
                <a:gdLst>
                  <a:gd name="connsiteX0" fmla="*/ 17171 w 24184"/>
                  <a:gd name="connsiteY0" fmla="*/ 5321 h 17170"/>
                  <a:gd name="connsiteX1" fmla="*/ 16445 w 24184"/>
                  <a:gd name="connsiteY1" fmla="*/ 4595 h 17170"/>
                  <a:gd name="connsiteX2" fmla="*/ 15720 w 24184"/>
                  <a:gd name="connsiteY2" fmla="*/ 4353 h 17170"/>
                  <a:gd name="connsiteX3" fmla="*/ 0 w 24184"/>
                  <a:gd name="connsiteY3" fmla="*/ 0 h 17170"/>
                  <a:gd name="connsiteX4" fmla="*/ 14752 w 24184"/>
                  <a:gd name="connsiteY4" fmla="*/ 8464 h 17170"/>
                  <a:gd name="connsiteX5" fmla="*/ 23217 w 24184"/>
                  <a:gd name="connsiteY5" fmla="*/ 17171 h 17170"/>
                  <a:gd name="connsiteX6" fmla="*/ 24184 w 24184"/>
                  <a:gd name="connsiteY6" fmla="*/ 12818 h 17170"/>
                  <a:gd name="connsiteX7" fmla="*/ 17171 w 24184"/>
                  <a:gd name="connsiteY7" fmla="*/ 5321 h 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7170">
                    <a:moveTo>
                      <a:pt x="17171" y="5321"/>
                    </a:moveTo>
                    <a:cubicBezTo>
                      <a:pt x="16929" y="5079"/>
                      <a:pt x="16687" y="4837"/>
                      <a:pt x="16445" y="4595"/>
                    </a:cubicBezTo>
                    <a:cubicBezTo>
                      <a:pt x="16203" y="4595"/>
                      <a:pt x="15961" y="4353"/>
                      <a:pt x="15720" y="4353"/>
                    </a:cubicBezTo>
                    <a:cubicBezTo>
                      <a:pt x="10641" y="2660"/>
                      <a:pt x="5321" y="1451"/>
                      <a:pt x="0" y="0"/>
                    </a:cubicBezTo>
                    <a:cubicBezTo>
                      <a:pt x="5079" y="1935"/>
                      <a:pt x="10157" y="4837"/>
                      <a:pt x="14752" y="8464"/>
                    </a:cubicBezTo>
                    <a:cubicBezTo>
                      <a:pt x="17896" y="11125"/>
                      <a:pt x="20799" y="14027"/>
                      <a:pt x="23217" y="17171"/>
                    </a:cubicBezTo>
                    <a:cubicBezTo>
                      <a:pt x="23701" y="15720"/>
                      <a:pt x="23942" y="14269"/>
                      <a:pt x="24184" y="12818"/>
                    </a:cubicBezTo>
                    <a:cubicBezTo>
                      <a:pt x="21766" y="10157"/>
                      <a:pt x="19348" y="7739"/>
                      <a:pt x="17171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7A809D44-D35F-B170-FA0C-21F044F34494}"/>
                  </a:ext>
                </a:extLst>
              </p:cNvPr>
              <p:cNvSpPr/>
              <p:nvPr/>
            </p:nvSpPr>
            <p:spPr>
              <a:xfrm>
                <a:off x="5629329" y="6025352"/>
                <a:ext cx="11366" cy="14752"/>
              </a:xfrm>
              <a:custGeom>
                <a:avLst/>
                <a:gdLst>
                  <a:gd name="connsiteX0" fmla="*/ 0 w 11366"/>
                  <a:gd name="connsiteY0" fmla="*/ 0 h 14752"/>
                  <a:gd name="connsiteX1" fmla="*/ 4595 w 11366"/>
                  <a:gd name="connsiteY1" fmla="*/ 6046 h 14752"/>
                  <a:gd name="connsiteX2" fmla="*/ 10157 w 11366"/>
                  <a:gd name="connsiteY2" fmla="*/ 14752 h 14752"/>
                  <a:gd name="connsiteX3" fmla="*/ 11367 w 11366"/>
                  <a:gd name="connsiteY3" fmla="*/ 9674 h 14752"/>
                  <a:gd name="connsiteX4" fmla="*/ 10883 w 11366"/>
                  <a:gd name="connsiteY4" fmla="*/ 9190 h 14752"/>
                  <a:gd name="connsiteX5" fmla="*/ 0 w 11366"/>
                  <a:gd name="connsiteY5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6" h="14752">
                    <a:moveTo>
                      <a:pt x="0" y="0"/>
                    </a:moveTo>
                    <a:cubicBezTo>
                      <a:pt x="1693" y="1935"/>
                      <a:pt x="3144" y="3869"/>
                      <a:pt x="4595" y="6046"/>
                    </a:cubicBezTo>
                    <a:cubicBezTo>
                      <a:pt x="6772" y="8706"/>
                      <a:pt x="8465" y="11850"/>
                      <a:pt x="10157" y="14752"/>
                    </a:cubicBezTo>
                    <a:cubicBezTo>
                      <a:pt x="10641" y="13059"/>
                      <a:pt x="10883" y="11367"/>
                      <a:pt x="11367" y="9674"/>
                    </a:cubicBezTo>
                    <a:cubicBezTo>
                      <a:pt x="11125" y="9432"/>
                      <a:pt x="11125" y="9190"/>
                      <a:pt x="10883" y="9190"/>
                    </a:cubicBezTo>
                    <a:cubicBezTo>
                      <a:pt x="7739" y="6288"/>
                      <a:pt x="3870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F5FC5D3B-3A63-21A2-FD58-14209667B49C}"/>
                  </a:ext>
                </a:extLst>
              </p:cNvPr>
              <p:cNvSpPr/>
              <p:nvPr/>
            </p:nvSpPr>
            <p:spPr>
              <a:xfrm>
                <a:off x="5641663" y="5984480"/>
                <a:ext cx="9190" cy="3627"/>
              </a:xfrm>
              <a:custGeom>
                <a:avLst/>
                <a:gdLst>
                  <a:gd name="connsiteX0" fmla="*/ 7981 w 9190"/>
                  <a:gd name="connsiteY0" fmla="*/ 0 h 3627"/>
                  <a:gd name="connsiteX1" fmla="*/ 968 w 9190"/>
                  <a:gd name="connsiteY1" fmla="*/ 726 h 3627"/>
                  <a:gd name="connsiteX2" fmla="*/ 0 w 9190"/>
                  <a:gd name="connsiteY2" fmla="*/ 2902 h 3627"/>
                  <a:gd name="connsiteX3" fmla="*/ 9190 w 9190"/>
                  <a:gd name="connsiteY3" fmla="*/ 3628 h 3627"/>
                  <a:gd name="connsiteX4" fmla="*/ 7981 w 9190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90" h="3627">
                    <a:moveTo>
                      <a:pt x="7981" y="0"/>
                    </a:moveTo>
                    <a:cubicBezTo>
                      <a:pt x="5804" y="242"/>
                      <a:pt x="3628" y="484"/>
                      <a:pt x="968" y="726"/>
                    </a:cubicBezTo>
                    <a:cubicBezTo>
                      <a:pt x="726" y="1451"/>
                      <a:pt x="484" y="2418"/>
                      <a:pt x="0" y="2902"/>
                    </a:cubicBezTo>
                    <a:cubicBezTo>
                      <a:pt x="2902" y="3144"/>
                      <a:pt x="6046" y="3386"/>
                      <a:pt x="9190" y="3628"/>
                    </a:cubicBezTo>
                    <a:cubicBezTo>
                      <a:pt x="8948" y="2418"/>
                      <a:pt x="8465" y="1209"/>
                      <a:pt x="79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A76B230-60E4-EB56-5AA7-7A6E3E7DE3B4}"/>
                  </a:ext>
                </a:extLst>
              </p:cNvPr>
              <p:cNvSpPr/>
              <p:nvPr/>
            </p:nvSpPr>
            <p:spPr>
              <a:xfrm>
                <a:off x="5662461" y="6003586"/>
                <a:ext cx="5562" cy="2176"/>
              </a:xfrm>
              <a:custGeom>
                <a:avLst/>
                <a:gdLst>
                  <a:gd name="connsiteX0" fmla="*/ 5079 w 5562"/>
                  <a:gd name="connsiteY0" fmla="*/ 968 h 2176"/>
                  <a:gd name="connsiteX1" fmla="*/ 0 w 5562"/>
                  <a:gd name="connsiteY1" fmla="*/ 0 h 2176"/>
                  <a:gd name="connsiteX2" fmla="*/ 5563 w 5562"/>
                  <a:gd name="connsiteY2" fmla="*/ 2177 h 2176"/>
                  <a:gd name="connsiteX3" fmla="*/ 5079 w 5562"/>
                  <a:gd name="connsiteY3" fmla="*/ 968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2176">
                    <a:moveTo>
                      <a:pt x="5079" y="968"/>
                    </a:moveTo>
                    <a:cubicBezTo>
                      <a:pt x="3386" y="726"/>
                      <a:pt x="1693" y="242"/>
                      <a:pt x="0" y="0"/>
                    </a:cubicBezTo>
                    <a:cubicBezTo>
                      <a:pt x="1935" y="726"/>
                      <a:pt x="3628" y="1451"/>
                      <a:pt x="5563" y="2177"/>
                    </a:cubicBezTo>
                    <a:cubicBezTo>
                      <a:pt x="5321" y="1935"/>
                      <a:pt x="5079" y="1451"/>
                      <a:pt x="5079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5FD85F02-9482-06B3-EED5-991AD3E560F4}"/>
                  </a:ext>
                </a:extLst>
              </p:cNvPr>
              <p:cNvSpPr/>
              <p:nvPr/>
            </p:nvSpPr>
            <p:spPr>
              <a:xfrm>
                <a:off x="5647709" y="6048811"/>
                <a:ext cx="5562" cy="14026"/>
              </a:xfrm>
              <a:custGeom>
                <a:avLst/>
                <a:gdLst>
                  <a:gd name="connsiteX0" fmla="*/ 0 w 5562"/>
                  <a:gd name="connsiteY0" fmla="*/ 8464 h 14026"/>
                  <a:gd name="connsiteX1" fmla="*/ 726 w 5562"/>
                  <a:gd name="connsiteY1" fmla="*/ 10399 h 14026"/>
                  <a:gd name="connsiteX2" fmla="*/ 1935 w 5562"/>
                  <a:gd name="connsiteY2" fmla="*/ 14027 h 14026"/>
                  <a:gd name="connsiteX3" fmla="*/ 5563 w 5562"/>
                  <a:gd name="connsiteY3" fmla="*/ 3144 h 14026"/>
                  <a:gd name="connsiteX4" fmla="*/ 3144 w 5562"/>
                  <a:gd name="connsiteY4" fmla="*/ 0 h 14026"/>
                  <a:gd name="connsiteX5" fmla="*/ 0 w 5562"/>
                  <a:gd name="connsiteY5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4026">
                    <a:moveTo>
                      <a:pt x="0" y="8464"/>
                    </a:moveTo>
                    <a:cubicBezTo>
                      <a:pt x="242" y="9190"/>
                      <a:pt x="484" y="9915"/>
                      <a:pt x="726" y="10399"/>
                    </a:cubicBezTo>
                    <a:cubicBezTo>
                      <a:pt x="1209" y="11608"/>
                      <a:pt x="1693" y="12818"/>
                      <a:pt x="1935" y="14027"/>
                    </a:cubicBezTo>
                    <a:cubicBezTo>
                      <a:pt x="3144" y="10157"/>
                      <a:pt x="4353" y="6530"/>
                      <a:pt x="5563" y="3144"/>
                    </a:cubicBezTo>
                    <a:cubicBezTo>
                      <a:pt x="4837" y="2177"/>
                      <a:pt x="4112" y="967"/>
                      <a:pt x="3144" y="0"/>
                    </a:cubicBezTo>
                    <a:cubicBezTo>
                      <a:pt x="2419" y="2902"/>
                      <a:pt x="1451" y="5804"/>
                      <a:pt x="0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73345560-7925-D5FA-4E69-894E7DA17A66}"/>
                  </a:ext>
                </a:extLst>
              </p:cNvPr>
              <p:cNvSpPr/>
              <p:nvPr/>
            </p:nvSpPr>
            <p:spPr>
              <a:xfrm>
                <a:off x="5658592" y="5959570"/>
                <a:ext cx="483" cy="725"/>
              </a:xfrm>
              <a:custGeom>
                <a:avLst/>
                <a:gdLst>
                  <a:gd name="connsiteX0" fmla="*/ 242 w 483"/>
                  <a:gd name="connsiteY0" fmla="*/ 484 h 725"/>
                  <a:gd name="connsiteX1" fmla="*/ 483 w 483"/>
                  <a:gd name="connsiteY1" fmla="*/ 726 h 725"/>
                  <a:gd name="connsiteX2" fmla="*/ 0 w 483"/>
                  <a:gd name="connsiteY2" fmla="*/ 0 h 725"/>
                  <a:gd name="connsiteX3" fmla="*/ 242 w 483"/>
                  <a:gd name="connsiteY3" fmla="*/ 484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725">
                    <a:moveTo>
                      <a:pt x="242" y="484"/>
                    </a:moveTo>
                    <a:cubicBezTo>
                      <a:pt x="242" y="484"/>
                      <a:pt x="483" y="484"/>
                      <a:pt x="483" y="726"/>
                    </a:cubicBezTo>
                    <a:cubicBezTo>
                      <a:pt x="242" y="484"/>
                      <a:pt x="0" y="242"/>
                      <a:pt x="0" y="0"/>
                    </a:cubicBezTo>
                    <a:cubicBezTo>
                      <a:pt x="242" y="0"/>
                      <a:pt x="242" y="242"/>
                      <a:pt x="24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932C23EA-C2BC-2BF4-65B9-371B8AE1AA6F}"/>
                  </a:ext>
                </a:extLst>
              </p:cNvPr>
              <p:cNvSpPr/>
              <p:nvPr/>
            </p:nvSpPr>
            <p:spPr>
              <a:xfrm>
                <a:off x="5488092" y="5914345"/>
                <a:ext cx="137609" cy="68441"/>
              </a:xfrm>
              <a:custGeom>
                <a:avLst/>
                <a:gdLst>
                  <a:gd name="connsiteX0" fmla="*/ 137609 w 137609"/>
                  <a:gd name="connsiteY0" fmla="*/ 59735 h 68441"/>
                  <a:gd name="connsiteX1" fmla="*/ 132772 w 137609"/>
                  <a:gd name="connsiteY1" fmla="*/ 53206 h 68441"/>
                  <a:gd name="connsiteX2" fmla="*/ 124549 w 137609"/>
                  <a:gd name="connsiteY2" fmla="*/ 36277 h 68441"/>
                  <a:gd name="connsiteX3" fmla="*/ 122615 w 137609"/>
                  <a:gd name="connsiteY3" fmla="*/ 33858 h 68441"/>
                  <a:gd name="connsiteX4" fmla="*/ 116085 w 137609"/>
                  <a:gd name="connsiteY4" fmla="*/ 25877 h 68441"/>
                  <a:gd name="connsiteX5" fmla="*/ 114392 w 137609"/>
                  <a:gd name="connsiteY5" fmla="*/ 23701 h 68441"/>
                  <a:gd name="connsiteX6" fmla="*/ 115360 w 137609"/>
                  <a:gd name="connsiteY6" fmla="*/ 30473 h 68441"/>
                  <a:gd name="connsiteX7" fmla="*/ 115601 w 137609"/>
                  <a:gd name="connsiteY7" fmla="*/ 34826 h 68441"/>
                  <a:gd name="connsiteX8" fmla="*/ 112941 w 137609"/>
                  <a:gd name="connsiteY8" fmla="*/ 31440 h 68441"/>
                  <a:gd name="connsiteX9" fmla="*/ 106169 w 137609"/>
                  <a:gd name="connsiteY9" fmla="*/ 22492 h 68441"/>
                  <a:gd name="connsiteX10" fmla="*/ 99639 w 137609"/>
                  <a:gd name="connsiteY10" fmla="*/ 14269 h 68441"/>
                  <a:gd name="connsiteX11" fmla="*/ 101090 w 137609"/>
                  <a:gd name="connsiteY11" fmla="*/ 17897 h 68441"/>
                  <a:gd name="connsiteX12" fmla="*/ 102300 w 137609"/>
                  <a:gd name="connsiteY12" fmla="*/ 22008 h 68441"/>
                  <a:gd name="connsiteX13" fmla="*/ 98914 w 137609"/>
                  <a:gd name="connsiteY13" fmla="*/ 19348 h 68441"/>
                  <a:gd name="connsiteX14" fmla="*/ 90208 w 137609"/>
                  <a:gd name="connsiteY14" fmla="*/ 12818 h 68441"/>
                  <a:gd name="connsiteX15" fmla="*/ 74246 w 137609"/>
                  <a:gd name="connsiteY15" fmla="*/ 1935 h 68441"/>
                  <a:gd name="connsiteX16" fmla="*/ 65298 w 137609"/>
                  <a:gd name="connsiteY16" fmla="*/ 0 h 68441"/>
                  <a:gd name="connsiteX17" fmla="*/ 66265 w 137609"/>
                  <a:gd name="connsiteY17" fmla="*/ 968 h 68441"/>
                  <a:gd name="connsiteX18" fmla="*/ 71344 w 137609"/>
                  <a:gd name="connsiteY18" fmla="*/ 7981 h 68441"/>
                  <a:gd name="connsiteX19" fmla="*/ 72795 w 137609"/>
                  <a:gd name="connsiteY19" fmla="*/ 11125 h 68441"/>
                  <a:gd name="connsiteX20" fmla="*/ 69651 w 137609"/>
                  <a:gd name="connsiteY20" fmla="*/ 10158 h 68441"/>
                  <a:gd name="connsiteX21" fmla="*/ 61912 w 137609"/>
                  <a:gd name="connsiteY21" fmla="*/ 7497 h 68441"/>
                  <a:gd name="connsiteX22" fmla="*/ 54173 w 137609"/>
                  <a:gd name="connsiteY22" fmla="*/ 4837 h 68441"/>
                  <a:gd name="connsiteX23" fmla="*/ 56108 w 137609"/>
                  <a:gd name="connsiteY23" fmla="*/ 6046 h 68441"/>
                  <a:gd name="connsiteX24" fmla="*/ 68200 w 137609"/>
                  <a:gd name="connsiteY24" fmla="*/ 16204 h 68441"/>
                  <a:gd name="connsiteX25" fmla="*/ 74971 w 137609"/>
                  <a:gd name="connsiteY25" fmla="*/ 25152 h 68441"/>
                  <a:gd name="connsiteX26" fmla="*/ 76906 w 137609"/>
                  <a:gd name="connsiteY26" fmla="*/ 28779 h 68441"/>
                  <a:gd name="connsiteX27" fmla="*/ 73037 w 137609"/>
                  <a:gd name="connsiteY27" fmla="*/ 27087 h 68441"/>
                  <a:gd name="connsiteX28" fmla="*/ 63605 w 137609"/>
                  <a:gd name="connsiteY28" fmla="*/ 22492 h 68441"/>
                  <a:gd name="connsiteX29" fmla="*/ 45950 w 137609"/>
                  <a:gd name="connsiteY29" fmla="*/ 14995 h 68441"/>
                  <a:gd name="connsiteX30" fmla="*/ 42806 w 137609"/>
                  <a:gd name="connsiteY30" fmla="*/ 15478 h 68441"/>
                  <a:gd name="connsiteX31" fmla="*/ 34342 w 137609"/>
                  <a:gd name="connsiteY31" fmla="*/ 16204 h 68441"/>
                  <a:gd name="connsiteX32" fmla="*/ 25152 w 137609"/>
                  <a:gd name="connsiteY32" fmla="*/ 16687 h 68441"/>
                  <a:gd name="connsiteX33" fmla="*/ 33132 w 137609"/>
                  <a:gd name="connsiteY33" fmla="*/ 21524 h 68441"/>
                  <a:gd name="connsiteX34" fmla="*/ 42564 w 137609"/>
                  <a:gd name="connsiteY34" fmla="*/ 30473 h 68441"/>
                  <a:gd name="connsiteX35" fmla="*/ 38937 w 137609"/>
                  <a:gd name="connsiteY35" fmla="*/ 30230 h 68441"/>
                  <a:gd name="connsiteX36" fmla="*/ 29988 w 137609"/>
                  <a:gd name="connsiteY36" fmla="*/ 28779 h 68441"/>
                  <a:gd name="connsiteX37" fmla="*/ 22250 w 137609"/>
                  <a:gd name="connsiteY37" fmla="*/ 27328 h 68441"/>
                  <a:gd name="connsiteX38" fmla="*/ 40630 w 137609"/>
                  <a:gd name="connsiteY38" fmla="*/ 37486 h 68441"/>
                  <a:gd name="connsiteX39" fmla="*/ 49094 w 137609"/>
                  <a:gd name="connsiteY39" fmla="*/ 44983 h 68441"/>
                  <a:gd name="connsiteX40" fmla="*/ 51996 w 137609"/>
                  <a:gd name="connsiteY40" fmla="*/ 48369 h 68441"/>
                  <a:gd name="connsiteX41" fmla="*/ 47885 w 137609"/>
                  <a:gd name="connsiteY41" fmla="*/ 47402 h 68441"/>
                  <a:gd name="connsiteX42" fmla="*/ 37244 w 137609"/>
                  <a:gd name="connsiteY42" fmla="*/ 44741 h 68441"/>
                  <a:gd name="connsiteX43" fmla="*/ 18380 w 137609"/>
                  <a:gd name="connsiteY43" fmla="*/ 39663 h 68441"/>
                  <a:gd name="connsiteX44" fmla="*/ 28779 w 137609"/>
                  <a:gd name="connsiteY44" fmla="*/ 46676 h 68441"/>
                  <a:gd name="connsiteX45" fmla="*/ 35793 w 137609"/>
                  <a:gd name="connsiteY45" fmla="*/ 53931 h 68441"/>
                  <a:gd name="connsiteX46" fmla="*/ 37969 w 137609"/>
                  <a:gd name="connsiteY46" fmla="*/ 57075 h 68441"/>
                  <a:gd name="connsiteX47" fmla="*/ 34342 w 137609"/>
                  <a:gd name="connsiteY47" fmla="*/ 56108 h 68441"/>
                  <a:gd name="connsiteX48" fmla="*/ 25152 w 137609"/>
                  <a:gd name="connsiteY48" fmla="*/ 53448 h 68441"/>
                  <a:gd name="connsiteX49" fmla="*/ 967 w 137609"/>
                  <a:gd name="connsiteY49" fmla="*/ 46918 h 68441"/>
                  <a:gd name="connsiteX50" fmla="*/ 0 w 137609"/>
                  <a:gd name="connsiteY50" fmla="*/ 47402 h 68441"/>
                  <a:gd name="connsiteX51" fmla="*/ 8706 w 137609"/>
                  <a:gd name="connsiteY51" fmla="*/ 53931 h 68441"/>
                  <a:gd name="connsiteX52" fmla="*/ 16687 w 137609"/>
                  <a:gd name="connsiteY52" fmla="*/ 62880 h 68441"/>
                  <a:gd name="connsiteX53" fmla="*/ 20315 w 137609"/>
                  <a:gd name="connsiteY53" fmla="*/ 65782 h 68441"/>
                  <a:gd name="connsiteX54" fmla="*/ 45466 w 137609"/>
                  <a:gd name="connsiteY54" fmla="*/ 58284 h 68441"/>
                  <a:gd name="connsiteX55" fmla="*/ 78357 w 137609"/>
                  <a:gd name="connsiteY55" fmla="*/ 53689 h 68441"/>
                  <a:gd name="connsiteX56" fmla="*/ 93835 w 137609"/>
                  <a:gd name="connsiteY56" fmla="*/ 54173 h 68441"/>
                  <a:gd name="connsiteX57" fmla="*/ 80050 w 137609"/>
                  <a:gd name="connsiteY57" fmla="*/ 61428 h 68441"/>
                  <a:gd name="connsiteX58" fmla="*/ 61670 w 137609"/>
                  <a:gd name="connsiteY58" fmla="*/ 68200 h 68441"/>
                  <a:gd name="connsiteX59" fmla="*/ 62396 w 137609"/>
                  <a:gd name="connsiteY59" fmla="*/ 68442 h 68441"/>
                  <a:gd name="connsiteX60" fmla="*/ 68442 w 137609"/>
                  <a:gd name="connsiteY60" fmla="*/ 68442 h 68441"/>
                  <a:gd name="connsiteX61" fmla="*/ 82227 w 137609"/>
                  <a:gd name="connsiteY61" fmla="*/ 63605 h 68441"/>
                  <a:gd name="connsiteX62" fmla="*/ 118262 w 137609"/>
                  <a:gd name="connsiteY62" fmla="*/ 58768 h 68441"/>
                  <a:gd name="connsiteX63" fmla="*/ 137609 w 137609"/>
                  <a:gd name="connsiteY63" fmla="*/ 59735 h 6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37609" h="68441">
                    <a:moveTo>
                      <a:pt x="137609" y="59735"/>
                    </a:moveTo>
                    <a:cubicBezTo>
                      <a:pt x="136400" y="58284"/>
                      <a:pt x="134465" y="55866"/>
                      <a:pt x="132772" y="53206"/>
                    </a:cubicBezTo>
                    <a:cubicBezTo>
                      <a:pt x="129870" y="48853"/>
                      <a:pt x="126968" y="42806"/>
                      <a:pt x="124549" y="36277"/>
                    </a:cubicBezTo>
                    <a:cubicBezTo>
                      <a:pt x="124066" y="35793"/>
                      <a:pt x="123340" y="35068"/>
                      <a:pt x="122615" y="33858"/>
                    </a:cubicBezTo>
                    <a:cubicBezTo>
                      <a:pt x="121164" y="31924"/>
                      <a:pt x="118745" y="29263"/>
                      <a:pt x="116085" y="25877"/>
                    </a:cubicBezTo>
                    <a:cubicBezTo>
                      <a:pt x="115601" y="25152"/>
                      <a:pt x="114876" y="24426"/>
                      <a:pt x="114392" y="23701"/>
                    </a:cubicBezTo>
                    <a:cubicBezTo>
                      <a:pt x="114876" y="26361"/>
                      <a:pt x="115360" y="28779"/>
                      <a:pt x="115360" y="30473"/>
                    </a:cubicBezTo>
                    <a:cubicBezTo>
                      <a:pt x="115601" y="33375"/>
                      <a:pt x="115601" y="34826"/>
                      <a:pt x="115601" y="34826"/>
                    </a:cubicBezTo>
                    <a:cubicBezTo>
                      <a:pt x="115601" y="34826"/>
                      <a:pt x="114634" y="33617"/>
                      <a:pt x="112941" y="31440"/>
                    </a:cubicBezTo>
                    <a:cubicBezTo>
                      <a:pt x="111248" y="29263"/>
                      <a:pt x="109071" y="26119"/>
                      <a:pt x="106169" y="22492"/>
                    </a:cubicBezTo>
                    <a:cubicBezTo>
                      <a:pt x="104235" y="20073"/>
                      <a:pt x="101816" y="17171"/>
                      <a:pt x="99639" y="14269"/>
                    </a:cubicBezTo>
                    <a:cubicBezTo>
                      <a:pt x="100123" y="15478"/>
                      <a:pt x="100849" y="16687"/>
                      <a:pt x="101090" y="17897"/>
                    </a:cubicBezTo>
                    <a:cubicBezTo>
                      <a:pt x="102058" y="20557"/>
                      <a:pt x="102300" y="22008"/>
                      <a:pt x="102300" y="22008"/>
                    </a:cubicBezTo>
                    <a:cubicBezTo>
                      <a:pt x="102300" y="22008"/>
                      <a:pt x="100849" y="21041"/>
                      <a:pt x="98914" y="19348"/>
                    </a:cubicBezTo>
                    <a:cubicBezTo>
                      <a:pt x="96737" y="17897"/>
                      <a:pt x="93835" y="15478"/>
                      <a:pt x="90208" y="12818"/>
                    </a:cubicBezTo>
                    <a:cubicBezTo>
                      <a:pt x="85612" y="9432"/>
                      <a:pt x="80050" y="5804"/>
                      <a:pt x="74246" y="1935"/>
                    </a:cubicBezTo>
                    <a:cubicBezTo>
                      <a:pt x="72795" y="1693"/>
                      <a:pt x="69409" y="1209"/>
                      <a:pt x="65298" y="0"/>
                    </a:cubicBezTo>
                    <a:cubicBezTo>
                      <a:pt x="65539" y="242"/>
                      <a:pt x="66023" y="484"/>
                      <a:pt x="66265" y="968"/>
                    </a:cubicBezTo>
                    <a:cubicBezTo>
                      <a:pt x="68684" y="3628"/>
                      <a:pt x="70377" y="6288"/>
                      <a:pt x="71344" y="7981"/>
                    </a:cubicBezTo>
                    <a:cubicBezTo>
                      <a:pt x="72311" y="9916"/>
                      <a:pt x="72795" y="11125"/>
                      <a:pt x="72795" y="11125"/>
                    </a:cubicBezTo>
                    <a:cubicBezTo>
                      <a:pt x="72795" y="11125"/>
                      <a:pt x="71586" y="10883"/>
                      <a:pt x="69651" y="10158"/>
                    </a:cubicBezTo>
                    <a:cubicBezTo>
                      <a:pt x="67716" y="9432"/>
                      <a:pt x="65056" y="8465"/>
                      <a:pt x="61912" y="7497"/>
                    </a:cubicBezTo>
                    <a:cubicBezTo>
                      <a:pt x="59493" y="6772"/>
                      <a:pt x="56833" y="5804"/>
                      <a:pt x="54173" y="4837"/>
                    </a:cubicBezTo>
                    <a:cubicBezTo>
                      <a:pt x="54899" y="5321"/>
                      <a:pt x="55624" y="5563"/>
                      <a:pt x="56108" y="6046"/>
                    </a:cubicBezTo>
                    <a:cubicBezTo>
                      <a:pt x="60945" y="9190"/>
                      <a:pt x="65056" y="12576"/>
                      <a:pt x="68200" y="16204"/>
                    </a:cubicBezTo>
                    <a:cubicBezTo>
                      <a:pt x="71344" y="19590"/>
                      <a:pt x="73520" y="22733"/>
                      <a:pt x="74971" y="25152"/>
                    </a:cubicBezTo>
                    <a:cubicBezTo>
                      <a:pt x="76423" y="27571"/>
                      <a:pt x="76906" y="28779"/>
                      <a:pt x="76906" y="28779"/>
                    </a:cubicBezTo>
                    <a:cubicBezTo>
                      <a:pt x="76906" y="28779"/>
                      <a:pt x="75455" y="28296"/>
                      <a:pt x="73037" y="27087"/>
                    </a:cubicBezTo>
                    <a:cubicBezTo>
                      <a:pt x="70618" y="25877"/>
                      <a:pt x="67474" y="24426"/>
                      <a:pt x="63605" y="22492"/>
                    </a:cubicBezTo>
                    <a:cubicBezTo>
                      <a:pt x="58526" y="20073"/>
                      <a:pt x="52480" y="17655"/>
                      <a:pt x="45950" y="14995"/>
                    </a:cubicBezTo>
                    <a:cubicBezTo>
                      <a:pt x="45466" y="14995"/>
                      <a:pt x="44257" y="15236"/>
                      <a:pt x="42806" y="15478"/>
                    </a:cubicBezTo>
                    <a:cubicBezTo>
                      <a:pt x="40630" y="15720"/>
                      <a:pt x="37728" y="15962"/>
                      <a:pt x="34342" y="16204"/>
                    </a:cubicBezTo>
                    <a:cubicBezTo>
                      <a:pt x="31440" y="16446"/>
                      <a:pt x="28296" y="16446"/>
                      <a:pt x="25152" y="16687"/>
                    </a:cubicBezTo>
                    <a:cubicBezTo>
                      <a:pt x="28054" y="18138"/>
                      <a:pt x="30956" y="19831"/>
                      <a:pt x="33132" y="21524"/>
                    </a:cubicBezTo>
                    <a:cubicBezTo>
                      <a:pt x="39420" y="25877"/>
                      <a:pt x="42564" y="30473"/>
                      <a:pt x="42564" y="30473"/>
                    </a:cubicBezTo>
                    <a:cubicBezTo>
                      <a:pt x="42564" y="30473"/>
                      <a:pt x="41113" y="30473"/>
                      <a:pt x="38937" y="30230"/>
                    </a:cubicBezTo>
                    <a:cubicBezTo>
                      <a:pt x="36760" y="29989"/>
                      <a:pt x="33616" y="29505"/>
                      <a:pt x="29988" y="28779"/>
                    </a:cubicBezTo>
                    <a:cubicBezTo>
                      <a:pt x="27570" y="28296"/>
                      <a:pt x="24910" y="27812"/>
                      <a:pt x="22250" y="27328"/>
                    </a:cubicBezTo>
                    <a:cubicBezTo>
                      <a:pt x="29505" y="30230"/>
                      <a:pt x="35793" y="33858"/>
                      <a:pt x="40630" y="37486"/>
                    </a:cubicBezTo>
                    <a:cubicBezTo>
                      <a:pt x="44499" y="40146"/>
                      <a:pt x="47159" y="43049"/>
                      <a:pt x="49094" y="44983"/>
                    </a:cubicBezTo>
                    <a:cubicBezTo>
                      <a:pt x="51029" y="46918"/>
                      <a:pt x="51996" y="48369"/>
                      <a:pt x="51996" y="48369"/>
                    </a:cubicBezTo>
                    <a:cubicBezTo>
                      <a:pt x="51996" y="48369"/>
                      <a:pt x="50304" y="48127"/>
                      <a:pt x="47885" y="47402"/>
                    </a:cubicBezTo>
                    <a:cubicBezTo>
                      <a:pt x="45225" y="46676"/>
                      <a:pt x="41597" y="45951"/>
                      <a:pt x="37244" y="44741"/>
                    </a:cubicBezTo>
                    <a:cubicBezTo>
                      <a:pt x="31681" y="43290"/>
                      <a:pt x="25152" y="41597"/>
                      <a:pt x="18380" y="39663"/>
                    </a:cubicBezTo>
                    <a:cubicBezTo>
                      <a:pt x="22250" y="41839"/>
                      <a:pt x="25877" y="44257"/>
                      <a:pt x="28779" y="46676"/>
                    </a:cubicBezTo>
                    <a:cubicBezTo>
                      <a:pt x="31923" y="49336"/>
                      <a:pt x="34100" y="51997"/>
                      <a:pt x="35793" y="53931"/>
                    </a:cubicBezTo>
                    <a:cubicBezTo>
                      <a:pt x="37244" y="55866"/>
                      <a:pt x="37969" y="57075"/>
                      <a:pt x="37969" y="57075"/>
                    </a:cubicBezTo>
                    <a:cubicBezTo>
                      <a:pt x="37969" y="57075"/>
                      <a:pt x="36518" y="56833"/>
                      <a:pt x="34342" y="56108"/>
                    </a:cubicBezTo>
                    <a:cubicBezTo>
                      <a:pt x="32165" y="55382"/>
                      <a:pt x="29021" y="54657"/>
                      <a:pt x="25152" y="53448"/>
                    </a:cubicBezTo>
                    <a:cubicBezTo>
                      <a:pt x="18138" y="51513"/>
                      <a:pt x="9674" y="49095"/>
                      <a:pt x="967" y="46918"/>
                    </a:cubicBezTo>
                    <a:cubicBezTo>
                      <a:pt x="726" y="46918"/>
                      <a:pt x="484" y="47160"/>
                      <a:pt x="0" y="47402"/>
                    </a:cubicBezTo>
                    <a:cubicBezTo>
                      <a:pt x="3386" y="49578"/>
                      <a:pt x="6288" y="51755"/>
                      <a:pt x="8706" y="53931"/>
                    </a:cubicBezTo>
                    <a:cubicBezTo>
                      <a:pt x="13059" y="57801"/>
                      <a:pt x="15478" y="61187"/>
                      <a:pt x="16687" y="62880"/>
                    </a:cubicBezTo>
                    <a:cubicBezTo>
                      <a:pt x="17896" y="63847"/>
                      <a:pt x="19348" y="64814"/>
                      <a:pt x="20315" y="65782"/>
                    </a:cubicBezTo>
                    <a:cubicBezTo>
                      <a:pt x="27812" y="62880"/>
                      <a:pt x="36518" y="60219"/>
                      <a:pt x="45466" y="58284"/>
                    </a:cubicBezTo>
                    <a:cubicBezTo>
                      <a:pt x="57075" y="55624"/>
                      <a:pt x="69167" y="53931"/>
                      <a:pt x="78357" y="53689"/>
                    </a:cubicBezTo>
                    <a:cubicBezTo>
                      <a:pt x="87547" y="53206"/>
                      <a:pt x="93835" y="54173"/>
                      <a:pt x="93835" y="54173"/>
                    </a:cubicBezTo>
                    <a:cubicBezTo>
                      <a:pt x="93835" y="54173"/>
                      <a:pt x="88515" y="57801"/>
                      <a:pt x="80050" y="61428"/>
                    </a:cubicBezTo>
                    <a:cubicBezTo>
                      <a:pt x="74971" y="63847"/>
                      <a:pt x="68442" y="66024"/>
                      <a:pt x="61670" y="68200"/>
                    </a:cubicBezTo>
                    <a:cubicBezTo>
                      <a:pt x="61912" y="68442"/>
                      <a:pt x="62154" y="68442"/>
                      <a:pt x="62396" y="68442"/>
                    </a:cubicBezTo>
                    <a:cubicBezTo>
                      <a:pt x="64572" y="68442"/>
                      <a:pt x="66507" y="68442"/>
                      <a:pt x="68442" y="68442"/>
                    </a:cubicBezTo>
                    <a:cubicBezTo>
                      <a:pt x="71102" y="67233"/>
                      <a:pt x="75697" y="65298"/>
                      <a:pt x="82227" y="63605"/>
                    </a:cubicBezTo>
                    <a:cubicBezTo>
                      <a:pt x="91901" y="60703"/>
                      <a:pt x="105202" y="58768"/>
                      <a:pt x="118262" y="58768"/>
                    </a:cubicBezTo>
                    <a:cubicBezTo>
                      <a:pt x="124791" y="58526"/>
                      <a:pt x="131563" y="59010"/>
                      <a:pt x="137609" y="597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793B77B1-4C8A-821B-4F1A-B4DDF7E3A12D}"/>
                  </a:ext>
                </a:extLst>
              </p:cNvPr>
              <p:cNvSpPr/>
              <p:nvPr/>
            </p:nvSpPr>
            <p:spPr>
              <a:xfrm>
                <a:off x="5577816" y="5995363"/>
                <a:ext cx="5562" cy="1934"/>
              </a:xfrm>
              <a:custGeom>
                <a:avLst/>
                <a:gdLst>
                  <a:gd name="connsiteX0" fmla="*/ 0 w 5562"/>
                  <a:gd name="connsiteY0" fmla="*/ 0 h 1934"/>
                  <a:gd name="connsiteX1" fmla="*/ 5563 w 5562"/>
                  <a:gd name="connsiteY1" fmla="*/ 1935 h 1934"/>
                  <a:gd name="connsiteX2" fmla="*/ 4353 w 5562"/>
                  <a:gd name="connsiteY2" fmla="*/ 726 h 1934"/>
                  <a:gd name="connsiteX3" fmla="*/ 0 w 5562"/>
                  <a:gd name="connsiteY3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1934">
                    <a:moveTo>
                      <a:pt x="0" y="0"/>
                    </a:moveTo>
                    <a:cubicBezTo>
                      <a:pt x="1935" y="484"/>
                      <a:pt x="3628" y="1209"/>
                      <a:pt x="5563" y="1935"/>
                    </a:cubicBezTo>
                    <a:cubicBezTo>
                      <a:pt x="5079" y="1451"/>
                      <a:pt x="4595" y="968"/>
                      <a:pt x="4353" y="726"/>
                    </a:cubicBezTo>
                    <a:cubicBezTo>
                      <a:pt x="2902" y="484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AF77E7D1-C09D-875B-5C4F-404405D12957}"/>
                  </a:ext>
                </a:extLst>
              </p:cNvPr>
              <p:cNvSpPr/>
              <p:nvPr/>
            </p:nvSpPr>
            <p:spPr>
              <a:xfrm>
                <a:off x="5596438" y="5985447"/>
                <a:ext cx="40871" cy="3627"/>
              </a:xfrm>
              <a:custGeom>
                <a:avLst/>
                <a:gdLst>
                  <a:gd name="connsiteX0" fmla="*/ 40388 w 40871"/>
                  <a:gd name="connsiteY0" fmla="*/ 0 h 3627"/>
                  <a:gd name="connsiteX1" fmla="*/ 9674 w 40871"/>
                  <a:gd name="connsiteY1" fmla="*/ 968 h 3627"/>
                  <a:gd name="connsiteX2" fmla="*/ 0 w 40871"/>
                  <a:gd name="connsiteY2" fmla="*/ 968 h 3627"/>
                  <a:gd name="connsiteX3" fmla="*/ 15236 w 40871"/>
                  <a:gd name="connsiteY3" fmla="*/ 3628 h 3627"/>
                  <a:gd name="connsiteX4" fmla="*/ 23943 w 40871"/>
                  <a:gd name="connsiteY4" fmla="*/ 2419 h 3627"/>
                  <a:gd name="connsiteX5" fmla="*/ 40872 w 40871"/>
                  <a:gd name="connsiteY5" fmla="*/ 1693 h 3627"/>
                  <a:gd name="connsiteX6" fmla="*/ 40388 w 40871"/>
                  <a:gd name="connsiteY6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871" h="3627">
                    <a:moveTo>
                      <a:pt x="40388" y="0"/>
                    </a:moveTo>
                    <a:cubicBezTo>
                      <a:pt x="31440" y="484"/>
                      <a:pt x="20557" y="968"/>
                      <a:pt x="9674" y="968"/>
                    </a:cubicBezTo>
                    <a:cubicBezTo>
                      <a:pt x="6530" y="968"/>
                      <a:pt x="3386" y="968"/>
                      <a:pt x="0" y="968"/>
                    </a:cubicBezTo>
                    <a:cubicBezTo>
                      <a:pt x="5079" y="1693"/>
                      <a:pt x="10157" y="2660"/>
                      <a:pt x="15236" y="3628"/>
                    </a:cubicBezTo>
                    <a:cubicBezTo>
                      <a:pt x="17654" y="3144"/>
                      <a:pt x="20557" y="2660"/>
                      <a:pt x="23943" y="2419"/>
                    </a:cubicBezTo>
                    <a:cubicBezTo>
                      <a:pt x="28779" y="1693"/>
                      <a:pt x="34584" y="1693"/>
                      <a:pt x="40872" y="1693"/>
                    </a:cubicBezTo>
                    <a:cubicBezTo>
                      <a:pt x="40872" y="1209"/>
                      <a:pt x="40630" y="726"/>
                      <a:pt x="4038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22D1501-7301-0BC1-0CE0-61E7CB030BE6}"/>
                  </a:ext>
                </a:extLst>
              </p:cNvPr>
              <p:cNvSpPr/>
              <p:nvPr/>
            </p:nvSpPr>
            <p:spPr>
              <a:xfrm>
                <a:off x="5599340" y="5999233"/>
                <a:ext cx="9431" cy="2176"/>
              </a:xfrm>
              <a:custGeom>
                <a:avLst/>
                <a:gdLst>
                  <a:gd name="connsiteX0" fmla="*/ 3144 w 9431"/>
                  <a:gd name="connsiteY0" fmla="*/ 1935 h 2176"/>
                  <a:gd name="connsiteX1" fmla="*/ 3870 w 9431"/>
                  <a:gd name="connsiteY1" fmla="*/ 1935 h 2176"/>
                  <a:gd name="connsiteX2" fmla="*/ 9432 w 9431"/>
                  <a:gd name="connsiteY2" fmla="*/ 2177 h 2176"/>
                  <a:gd name="connsiteX3" fmla="*/ 0 w 9431"/>
                  <a:gd name="connsiteY3" fmla="*/ 0 h 2176"/>
                  <a:gd name="connsiteX4" fmla="*/ 3144 w 9431"/>
                  <a:gd name="connsiteY4" fmla="*/ 1935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1" h="2176">
                    <a:moveTo>
                      <a:pt x="3144" y="1935"/>
                    </a:moveTo>
                    <a:cubicBezTo>
                      <a:pt x="3386" y="1935"/>
                      <a:pt x="3628" y="1935"/>
                      <a:pt x="3870" y="1935"/>
                    </a:cubicBezTo>
                    <a:cubicBezTo>
                      <a:pt x="5321" y="1935"/>
                      <a:pt x="7255" y="1935"/>
                      <a:pt x="9432" y="2177"/>
                    </a:cubicBezTo>
                    <a:cubicBezTo>
                      <a:pt x="6288" y="1451"/>
                      <a:pt x="3144" y="726"/>
                      <a:pt x="0" y="0"/>
                    </a:cubicBezTo>
                    <a:cubicBezTo>
                      <a:pt x="1209" y="726"/>
                      <a:pt x="2177" y="1209"/>
                      <a:pt x="3144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ECF4453F-E8BB-27DC-7961-81B1C16F3582}"/>
                  </a:ext>
                </a:extLst>
              </p:cNvPr>
              <p:cNvSpPr/>
              <p:nvPr/>
            </p:nvSpPr>
            <p:spPr>
              <a:xfrm>
                <a:off x="5768147" y="6078557"/>
                <a:ext cx="3385" cy="3385"/>
              </a:xfrm>
              <a:custGeom>
                <a:avLst/>
                <a:gdLst>
                  <a:gd name="connsiteX0" fmla="*/ 2660 w 3385"/>
                  <a:gd name="connsiteY0" fmla="*/ 3386 h 3385"/>
                  <a:gd name="connsiteX1" fmla="*/ 3386 w 3385"/>
                  <a:gd name="connsiteY1" fmla="*/ 2902 h 3385"/>
                  <a:gd name="connsiteX2" fmla="*/ 0 w 3385"/>
                  <a:gd name="connsiteY2" fmla="*/ 0 h 3385"/>
                  <a:gd name="connsiteX3" fmla="*/ 2660 w 3385"/>
                  <a:gd name="connsiteY3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3385">
                    <a:moveTo>
                      <a:pt x="2660" y="3386"/>
                    </a:moveTo>
                    <a:lnTo>
                      <a:pt x="3386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726" y="967"/>
                      <a:pt x="1693" y="2177"/>
                      <a:pt x="266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8C31A902-B0AE-243D-D076-AB752AB99D71}"/>
                  </a:ext>
                </a:extLst>
              </p:cNvPr>
              <p:cNvSpPr/>
              <p:nvPr/>
            </p:nvSpPr>
            <p:spPr>
              <a:xfrm>
                <a:off x="5750251" y="6058484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484 w 483"/>
                  <a:gd name="connsiteY1" fmla="*/ 484 h 483"/>
                  <a:gd name="connsiteX2" fmla="*/ 0 w 483"/>
                  <a:gd name="connsiteY2" fmla="*/ 0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484" y="484"/>
                      <a:pt x="484" y="484"/>
                      <a:pt x="484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242"/>
                      <a:pt x="242" y="242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4C711EA-DC6D-7BF7-E094-07B1A153F910}"/>
                  </a:ext>
                </a:extLst>
              </p:cNvPr>
              <p:cNvSpPr/>
              <p:nvPr/>
            </p:nvSpPr>
            <p:spPr>
              <a:xfrm>
                <a:off x="5662461" y="6028012"/>
                <a:ext cx="242" cy="725"/>
              </a:xfrm>
              <a:custGeom>
                <a:avLst/>
                <a:gdLst>
                  <a:gd name="connsiteX0" fmla="*/ 0 w 242"/>
                  <a:gd name="connsiteY0" fmla="*/ 726 h 725"/>
                  <a:gd name="connsiteX1" fmla="*/ 242 w 242"/>
                  <a:gd name="connsiteY1" fmla="*/ 242 h 725"/>
                  <a:gd name="connsiteX2" fmla="*/ 0 w 242"/>
                  <a:gd name="connsiteY2" fmla="*/ 0 h 725"/>
                  <a:gd name="connsiteX3" fmla="*/ 0 w 24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725">
                    <a:moveTo>
                      <a:pt x="0" y="726"/>
                    </a:moveTo>
                    <a:cubicBezTo>
                      <a:pt x="0" y="483"/>
                      <a:pt x="242" y="483"/>
                      <a:pt x="242" y="242"/>
                    </a:cubicBezTo>
                    <a:cubicBezTo>
                      <a:pt x="0" y="242"/>
                      <a:pt x="0" y="242"/>
                      <a:pt x="0" y="0"/>
                    </a:cubicBezTo>
                    <a:cubicBezTo>
                      <a:pt x="0" y="242"/>
                      <a:pt x="0" y="483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5524C5E-9991-6A2A-1EA9-EA0ED81E5D5F}"/>
                  </a:ext>
                </a:extLst>
              </p:cNvPr>
              <p:cNvSpPr/>
              <p:nvPr/>
            </p:nvSpPr>
            <p:spPr>
              <a:xfrm>
                <a:off x="5804666" y="6186420"/>
                <a:ext cx="725" cy="4353"/>
              </a:xfrm>
              <a:custGeom>
                <a:avLst/>
                <a:gdLst>
                  <a:gd name="connsiteX0" fmla="*/ 0 w 725"/>
                  <a:gd name="connsiteY0" fmla="*/ 4353 h 4353"/>
                  <a:gd name="connsiteX1" fmla="*/ 726 w 725"/>
                  <a:gd name="connsiteY1" fmla="*/ 968 h 4353"/>
                  <a:gd name="connsiteX2" fmla="*/ 484 w 725"/>
                  <a:gd name="connsiteY2" fmla="*/ 0 h 4353"/>
                  <a:gd name="connsiteX3" fmla="*/ 0 w 725"/>
                  <a:gd name="connsiteY3" fmla="*/ 4353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353">
                    <a:moveTo>
                      <a:pt x="0" y="4353"/>
                    </a:moveTo>
                    <a:cubicBezTo>
                      <a:pt x="242" y="2902"/>
                      <a:pt x="484" y="1935"/>
                      <a:pt x="726" y="968"/>
                    </a:cubicBezTo>
                    <a:cubicBezTo>
                      <a:pt x="726" y="726"/>
                      <a:pt x="484" y="242"/>
                      <a:pt x="484" y="0"/>
                    </a:cubicBezTo>
                    <a:cubicBezTo>
                      <a:pt x="484" y="1451"/>
                      <a:pt x="242" y="2902"/>
                      <a:pt x="0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FC0D6E23-D180-B215-7036-547EB5C5FC73}"/>
                  </a:ext>
                </a:extLst>
              </p:cNvPr>
              <p:cNvSpPr/>
              <p:nvPr/>
            </p:nvSpPr>
            <p:spPr>
              <a:xfrm>
                <a:off x="5498733" y="6017129"/>
                <a:ext cx="11124" cy="7013"/>
              </a:xfrm>
              <a:custGeom>
                <a:avLst/>
                <a:gdLst>
                  <a:gd name="connsiteX0" fmla="*/ 726 w 11124"/>
                  <a:gd name="connsiteY0" fmla="*/ 4837 h 7013"/>
                  <a:gd name="connsiteX1" fmla="*/ 0 w 11124"/>
                  <a:gd name="connsiteY1" fmla="*/ 6288 h 7013"/>
                  <a:gd name="connsiteX2" fmla="*/ 5321 w 11124"/>
                  <a:gd name="connsiteY2" fmla="*/ 6288 h 7013"/>
                  <a:gd name="connsiteX3" fmla="*/ 11125 w 11124"/>
                  <a:gd name="connsiteY3" fmla="*/ 7014 h 7013"/>
                  <a:gd name="connsiteX4" fmla="*/ 1451 w 11124"/>
                  <a:gd name="connsiteY4" fmla="*/ 0 h 7013"/>
                  <a:gd name="connsiteX5" fmla="*/ 726 w 11124"/>
                  <a:gd name="connsiteY5" fmla="*/ 483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7013">
                    <a:moveTo>
                      <a:pt x="726" y="4837"/>
                    </a:moveTo>
                    <a:cubicBezTo>
                      <a:pt x="483" y="5321"/>
                      <a:pt x="242" y="5804"/>
                      <a:pt x="0" y="6288"/>
                    </a:cubicBezTo>
                    <a:cubicBezTo>
                      <a:pt x="1935" y="6288"/>
                      <a:pt x="3628" y="6288"/>
                      <a:pt x="5321" y="6288"/>
                    </a:cubicBezTo>
                    <a:cubicBezTo>
                      <a:pt x="7497" y="6530"/>
                      <a:pt x="9432" y="6772"/>
                      <a:pt x="11125" y="7014"/>
                    </a:cubicBezTo>
                    <a:cubicBezTo>
                      <a:pt x="7739" y="4595"/>
                      <a:pt x="4595" y="2177"/>
                      <a:pt x="1451" y="0"/>
                    </a:cubicBezTo>
                    <a:cubicBezTo>
                      <a:pt x="1451" y="1693"/>
                      <a:pt x="1209" y="3144"/>
                      <a:pt x="726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6BD73825-EBA1-1B32-65EE-1AFE6A978744}"/>
                  </a:ext>
                </a:extLst>
              </p:cNvPr>
              <p:cNvSpPr/>
              <p:nvPr/>
            </p:nvSpPr>
            <p:spPr>
              <a:xfrm>
                <a:off x="5685679" y="6007939"/>
                <a:ext cx="4836" cy="1934"/>
              </a:xfrm>
              <a:custGeom>
                <a:avLst/>
                <a:gdLst>
                  <a:gd name="connsiteX0" fmla="*/ 242 w 4836"/>
                  <a:gd name="connsiteY0" fmla="*/ 0 h 1934"/>
                  <a:gd name="connsiteX1" fmla="*/ 0 w 4836"/>
                  <a:gd name="connsiteY1" fmla="*/ 967 h 1934"/>
                  <a:gd name="connsiteX2" fmla="*/ 4837 w 4836"/>
                  <a:gd name="connsiteY2" fmla="*/ 1935 h 1934"/>
                  <a:gd name="connsiteX3" fmla="*/ 3870 w 4836"/>
                  <a:gd name="connsiteY3" fmla="*/ 484 h 1934"/>
                  <a:gd name="connsiteX4" fmla="*/ 242 w 4836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934">
                    <a:moveTo>
                      <a:pt x="242" y="0"/>
                    </a:moveTo>
                    <a:cubicBezTo>
                      <a:pt x="242" y="242"/>
                      <a:pt x="0" y="726"/>
                      <a:pt x="0" y="967"/>
                    </a:cubicBezTo>
                    <a:cubicBezTo>
                      <a:pt x="1451" y="1209"/>
                      <a:pt x="3144" y="1693"/>
                      <a:pt x="4837" y="1935"/>
                    </a:cubicBezTo>
                    <a:cubicBezTo>
                      <a:pt x="4595" y="1451"/>
                      <a:pt x="4111" y="967"/>
                      <a:pt x="3870" y="484"/>
                    </a:cubicBezTo>
                    <a:cubicBezTo>
                      <a:pt x="2419" y="242"/>
                      <a:pt x="1209" y="0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EEE93AC1-4081-33FC-273F-DD58439D5A88}"/>
                  </a:ext>
                </a:extLst>
              </p:cNvPr>
              <p:cNvSpPr/>
              <p:nvPr/>
            </p:nvSpPr>
            <p:spPr>
              <a:xfrm>
                <a:off x="5667299" y="6136358"/>
                <a:ext cx="241" cy="967"/>
              </a:xfrm>
              <a:custGeom>
                <a:avLst/>
                <a:gdLst>
                  <a:gd name="connsiteX0" fmla="*/ 0 w 241"/>
                  <a:gd name="connsiteY0" fmla="*/ 967 h 967"/>
                  <a:gd name="connsiteX1" fmla="*/ 242 w 241"/>
                  <a:gd name="connsiteY1" fmla="*/ 484 h 967"/>
                  <a:gd name="connsiteX2" fmla="*/ 242 w 241"/>
                  <a:gd name="connsiteY2" fmla="*/ 0 h 967"/>
                  <a:gd name="connsiteX3" fmla="*/ 0 w 241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967">
                    <a:moveTo>
                      <a:pt x="0" y="967"/>
                    </a:moveTo>
                    <a:cubicBezTo>
                      <a:pt x="0" y="726"/>
                      <a:pt x="242" y="726"/>
                      <a:pt x="242" y="484"/>
                    </a:cubicBezTo>
                    <a:cubicBezTo>
                      <a:pt x="242" y="242"/>
                      <a:pt x="242" y="242"/>
                      <a:pt x="242" y="0"/>
                    </a:cubicBezTo>
                    <a:cubicBezTo>
                      <a:pt x="0" y="242"/>
                      <a:pt x="0" y="484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56FBF916-09C4-3681-2C1C-7B00B995CBD3}"/>
                  </a:ext>
                </a:extLst>
              </p:cNvPr>
              <p:cNvSpPr/>
              <p:nvPr/>
            </p:nvSpPr>
            <p:spPr>
              <a:xfrm>
                <a:off x="5673828" y="6005763"/>
                <a:ext cx="967" cy="1692"/>
              </a:xfrm>
              <a:custGeom>
                <a:avLst/>
                <a:gdLst>
                  <a:gd name="connsiteX0" fmla="*/ 484 w 967"/>
                  <a:gd name="connsiteY0" fmla="*/ 1693 h 1692"/>
                  <a:gd name="connsiteX1" fmla="*/ 968 w 967"/>
                  <a:gd name="connsiteY1" fmla="*/ 1693 h 1692"/>
                  <a:gd name="connsiteX2" fmla="*/ 0 w 967"/>
                  <a:gd name="connsiteY2" fmla="*/ 0 h 1692"/>
                  <a:gd name="connsiteX3" fmla="*/ 484 w 967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692">
                    <a:moveTo>
                      <a:pt x="484" y="1693"/>
                    </a:moveTo>
                    <a:cubicBezTo>
                      <a:pt x="726" y="1693"/>
                      <a:pt x="726" y="1693"/>
                      <a:pt x="968" y="1693"/>
                    </a:cubicBezTo>
                    <a:cubicBezTo>
                      <a:pt x="726" y="1209"/>
                      <a:pt x="484" y="726"/>
                      <a:pt x="0" y="0"/>
                    </a:cubicBezTo>
                    <a:cubicBezTo>
                      <a:pt x="242" y="726"/>
                      <a:pt x="484" y="1209"/>
                      <a:pt x="484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85A3FECF-5AD5-A1CA-5098-02E6085F25E2}"/>
                  </a:ext>
                </a:extLst>
              </p:cNvPr>
              <p:cNvSpPr/>
              <p:nvPr/>
            </p:nvSpPr>
            <p:spPr>
              <a:xfrm>
                <a:off x="5666573" y="6032849"/>
                <a:ext cx="2418" cy="8948"/>
              </a:xfrm>
              <a:custGeom>
                <a:avLst/>
                <a:gdLst>
                  <a:gd name="connsiteX0" fmla="*/ 0 w 2418"/>
                  <a:gd name="connsiteY0" fmla="*/ 5562 h 8948"/>
                  <a:gd name="connsiteX1" fmla="*/ 0 w 2418"/>
                  <a:gd name="connsiteY1" fmla="*/ 6288 h 8948"/>
                  <a:gd name="connsiteX2" fmla="*/ 2419 w 2418"/>
                  <a:gd name="connsiteY2" fmla="*/ 8948 h 8948"/>
                  <a:gd name="connsiteX3" fmla="*/ 0 w 2418"/>
                  <a:gd name="connsiteY3" fmla="*/ 0 h 8948"/>
                  <a:gd name="connsiteX4" fmla="*/ 0 w 2418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8948">
                    <a:moveTo>
                      <a:pt x="0" y="5562"/>
                    </a:moveTo>
                    <a:cubicBezTo>
                      <a:pt x="0" y="5804"/>
                      <a:pt x="0" y="6046"/>
                      <a:pt x="0" y="6288"/>
                    </a:cubicBezTo>
                    <a:cubicBezTo>
                      <a:pt x="726" y="7013"/>
                      <a:pt x="1451" y="7981"/>
                      <a:pt x="2419" y="8948"/>
                    </a:cubicBezTo>
                    <a:cubicBezTo>
                      <a:pt x="1451" y="5804"/>
                      <a:pt x="484" y="2660"/>
                      <a:pt x="0" y="0"/>
                    </a:cubicBezTo>
                    <a:cubicBezTo>
                      <a:pt x="0" y="1693"/>
                      <a:pt x="0" y="3628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76528C6-BC76-D98B-D18B-1F9BB2A88946}"/>
                  </a:ext>
                </a:extLst>
              </p:cNvPr>
              <p:cNvSpPr/>
              <p:nvPr/>
            </p:nvSpPr>
            <p:spPr>
              <a:xfrm>
                <a:off x="5665122" y="5975774"/>
                <a:ext cx="4595" cy="10882"/>
              </a:xfrm>
              <a:custGeom>
                <a:avLst/>
                <a:gdLst>
                  <a:gd name="connsiteX0" fmla="*/ 3144 w 4595"/>
                  <a:gd name="connsiteY0" fmla="*/ 8948 h 10882"/>
                  <a:gd name="connsiteX1" fmla="*/ 3628 w 4595"/>
                  <a:gd name="connsiteY1" fmla="*/ 10883 h 10882"/>
                  <a:gd name="connsiteX2" fmla="*/ 3386 w 4595"/>
                  <a:gd name="connsiteY2" fmla="*/ 5804 h 10882"/>
                  <a:gd name="connsiteX3" fmla="*/ 4595 w 4595"/>
                  <a:gd name="connsiteY3" fmla="*/ 6046 h 10882"/>
                  <a:gd name="connsiteX4" fmla="*/ 0 w 4595"/>
                  <a:gd name="connsiteY4" fmla="*/ 0 h 10882"/>
                  <a:gd name="connsiteX5" fmla="*/ 3144 w 4595"/>
                  <a:gd name="connsiteY5" fmla="*/ 8948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5" h="10882">
                    <a:moveTo>
                      <a:pt x="3144" y="8948"/>
                    </a:moveTo>
                    <a:cubicBezTo>
                      <a:pt x="3386" y="9674"/>
                      <a:pt x="3386" y="10157"/>
                      <a:pt x="3628" y="10883"/>
                    </a:cubicBezTo>
                    <a:cubicBezTo>
                      <a:pt x="3386" y="7981"/>
                      <a:pt x="3386" y="5804"/>
                      <a:pt x="3386" y="5804"/>
                    </a:cubicBezTo>
                    <a:cubicBezTo>
                      <a:pt x="3386" y="5804"/>
                      <a:pt x="3870" y="5804"/>
                      <a:pt x="4595" y="6046"/>
                    </a:cubicBezTo>
                    <a:cubicBezTo>
                      <a:pt x="2902" y="3870"/>
                      <a:pt x="1451" y="1935"/>
                      <a:pt x="0" y="0"/>
                    </a:cubicBezTo>
                    <a:cubicBezTo>
                      <a:pt x="1209" y="2902"/>
                      <a:pt x="2177" y="6046"/>
                      <a:pt x="3144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A3031F6F-3F23-AB32-76AF-B44BF1805FB7}"/>
                  </a:ext>
                </a:extLst>
              </p:cNvPr>
              <p:cNvSpPr/>
              <p:nvPr/>
            </p:nvSpPr>
            <p:spPr>
              <a:xfrm>
                <a:off x="5468986" y="5916764"/>
                <a:ext cx="15477" cy="7497"/>
              </a:xfrm>
              <a:custGeom>
                <a:avLst/>
                <a:gdLst>
                  <a:gd name="connsiteX0" fmla="*/ 15478 w 15477"/>
                  <a:gd name="connsiteY0" fmla="*/ 3628 h 7497"/>
                  <a:gd name="connsiteX1" fmla="*/ 12576 w 15477"/>
                  <a:gd name="connsiteY1" fmla="*/ 2419 h 7497"/>
                  <a:gd name="connsiteX2" fmla="*/ 9190 w 15477"/>
                  <a:gd name="connsiteY2" fmla="*/ 484 h 7497"/>
                  <a:gd name="connsiteX3" fmla="*/ 8706 w 15477"/>
                  <a:gd name="connsiteY3" fmla="*/ 0 h 7497"/>
                  <a:gd name="connsiteX4" fmla="*/ 4595 w 15477"/>
                  <a:gd name="connsiteY4" fmla="*/ 3144 h 7497"/>
                  <a:gd name="connsiteX5" fmla="*/ 0 w 15477"/>
                  <a:gd name="connsiteY5" fmla="*/ 7497 h 7497"/>
                  <a:gd name="connsiteX6" fmla="*/ 7255 w 15477"/>
                  <a:gd name="connsiteY6" fmla="*/ 6530 h 7497"/>
                  <a:gd name="connsiteX7" fmla="*/ 15478 w 15477"/>
                  <a:gd name="connsiteY7" fmla="*/ 3628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77" h="7497">
                    <a:moveTo>
                      <a:pt x="15478" y="3628"/>
                    </a:moveTo>
                    <a:cubicBezTo>
                      <a:pt x="14027" y="3144"/>
                      <a:pt x="12576" y="2419"/>
                      <a:pt x="12576" y="2419"/>
                    </a:cubicBezTo>
                    <a:cubicBezTo>
                      <a:pt x="12576" y="2419"/>
                      <a:pt x="10641" y="1209"/>
                      <a:pt x="9190" y="484"/>
                    </a:cubicBezTo>
                    <a:cubicBezTo>
                      <a:pt x="8948" y="242"/>
                      <a:pt x="8706" y="242"/>
                      <a:pt x="8706" y="0"/>
                    </a:cubicBezTo>
                    <a:cubicBezTo>
                      <a:pt x="7255" y="968"/>
                      <a:pt x="6046" y="2177"/>
                      <a:pt x="4595" y="3144"/>
                    </a:cubicBezTo>
                    <a:cubicBezTo>
                      <a:pt x="2902" y="4595"/>
                      <a:pt x="1451" y="6046"/>
                      <a:pt x="0" y="7497"/>
                    </a:cubicBezTo>
                    <a:cubicBezTo>
                      <a:pt x="2177" y="7014"/>
                      <a:pt x="4595" y="6772"/>
                      <a:pt x="7255" y="6530"/>
                    </a:cubicBezTo>
                    <a:cubicBezTo>
                      <a:pt x="9674" y="5321"/>
                      <a:pt x="12576" y="4353"/>
                      <a:pt x="1547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E1ED88B6-5869-0329-91D8-93E8002B11B3}"/>
                  </a:ext>
                </a:extLst>
              </p:cNvPr>
              <p:cNvSpPr/>
              <p:nvPr/>
            </p:nvSpPr>
            <p:spPr>
              <a:xfrm>
                <a:off x="5403689" y="5852676"/>
                <a:ext cx="6771" cy="42322"/>
              </a:xfrm>
              <a:custGeom>
                <a:avLst/>
                <a:gdLst>
                  <a:gd name="connsiteX0" fmla="*/ 6530 w 6771"/>
                  <a:gd name="connsiteY0" fmla="*/ 42323 h 42322"/>
                  <a:gd name="connsiteX1" fmla="*/ 6530 w 6771"/>
                  <a:gd name="connsiteY1" fmla="*/ 36034 h 42322"/>
                  <a:gd name="connsiteX2" fmla="*/ 6772 w 6771"/>
                  <a:gd name="connsiteY2" fmla="*/ 29263 h 42322"/>
                  <a:gd name="connsiteX3" fmla="*/ 5321 w 6771"/>
                  <a:gd name="connsiteY3" fmla="*/ 23701 h 42322"/>
                  <a:gd name="connsiteX4" fmla="*/ 4837 w 6771"/>
                  <a:gd name="connsiteY4" fmla="*/ 20556 h 42322"/>
                  <a:gd name="connsiteX5" fmla="*/ 4111 w 6771"/>
                  <a:gd name="connsiteY5" fmla="*/ 21040 h 42322"/>
                  <a:gd name="connsiteX6" fmla="*/ 2177 w 6771"/>
                  <a:gd name="connsiteY6" fmla="*/ 13543 h 42322"/>
                  <a:gd name="connsiteX7" fmla="*/ 2660 w 6771"/>
                  <a:gd name="connsiteY7" fmla="*/ 2902 h 42322"/>
                  <a:gd name="connsiteX8" fmla="*/ 2660 w 6771"/>
                  <a:gd name="connsiteY8" fmla="*/ 0 h 42322"/>
                  <a:gd name="connsiteX9" fmla="*/ 1451 w 6771"/>
                  <a:gd name="connsiteY9" fmla="*/ 7013 h 42322"/>
                  <a:gd name="connsiteX10" fmla="*/ 0 w 6771"/>
                  <a:gd name="connsiteY10" fmla="*/ 15236 h 42322"/>
                  <a:gd name="connsiteX11" fmla="*/ 3386 w 6771"/>
                  <a:gd name="connsiteY11" fmla="*/ 24668 h 42322"/>
                  <a:gd name="connsiteX12" fmla="*/ 0 w 6771"/>
                  <a:gd name="connsiteY12" fmla="*/ 22007 h 42322"/>
                  <a:gd name="connsiteX13" fmla="*/ 6530 w 6771"/>
                  <a:gd name="connsiteY13" fmla="*/ 42323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71" h="42322">
                    <a:moveTo>
                      <a:pt x="6530" y="42323"/>
                    </a:moveTo>
                    <a:cubicBezTo>
                      <a:pt x="6530" y="40146"/>
                      <a:pt x="6288" y="37969"/>
                      <a:pt x="6530" y="36034"/>
                    </a:cubicBezTo>
                    <a:cubicBezTo>
                      <a:pt x="6530" y="33374"/>
                      <a:pt x="6772" y="31198"/>
                      <a:pt x="6772" y="29263"/>
                    </a:cubicBezTo>
                    <a:cubicBezTo>
                      <a:pt x="6288" y="27328"/>
                      <a:pt x="5804" y="25635"/>
                      <a:pt x="5321" y="23701"/>
                    </a:cubicBezTo>
                    <a:cubicBezTo>
                      <a:pt x="5079" y="22733"/>
                      <a:pt x="5079" y="21766"/>
                      <a:pt x="4837" y="20556"/>
                    </a:cubicBezTo>
                    <a:cubicBezTo>
                      <a:pt x="4353" y="20799"/>
                      <a:pt x="4111" y="21040"/>
                      <a:pt x="4111" y="21040"/>
                    </a:cubicBezTo>
                    <a:cubicBezTo>
                      <a:pt x="4111" y="21040"/>
                      <a:pt x="2660" y="17896"/>
                      <a:pt x="2177" y="13543"/>
                    </a:cubicBezTo>
                    <a:cubicBezTo>
                      <a:pt x="1693" y="10399"/>
                      <a:pt x="2177" y="6772"/>
                      <a:pt x="2660" y="2902"/>
                    </a:cubicBezTo>
                    <a:cubicBezTo>
                      <a:pt x="2660" y="1935"/>
                      <a:pt x="2660" y="967"/>
                      <a:pt x="2660" y="0"/>
                    </a:cubicBezTo>
                    <a:cubicBezTo>
                      <a:pt x="2177" y="2418"/>
                      <a:pt x="1693" y="4837"/>
                      <a:pt x="1451" y="7013"/>
                    </a:cubicBezTo>
                    <a:cubicBezTo>
                      <a:pt x="968" y="10157"/>
                      <a:pt x="484" y="12818"/>
                      <a:pt x="0" y="15236"/>
                    </a:cubicBezTo>
                    <a:cubicBezTo>
                      <a:pt x="2177" y="20799"/>
                      <a:pt x="3386" y="24668"/>
                      <a:pt x="3386" y="24668"/>
                    </a:cubicBezTo>
                    <a:cubicBezTo>
                      <a:pt x="3386" y="24668"/>
                      <a:pt x="2177" y="23701"/>
                      <a:pt x="0" y="22007"/>
                    </a:cubicBezTo>
                    <a:cubicBezTo>
                      <a:pt x="2419" y="28054"/>
                      <a:pt x="4595" y="35067"/>
                      <a:pt x="6530" y="423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3E35D5E-9C4F-EBA3-0072-480F2FAB3BD5}"/>
                  </a:ext>
                </a:extLst>
              </p:cNvPr>
              <p:cNvSpPr/>
              <p:nvPr/>
            </p:nvSpPr>
            <p:spPr>
              <a:xfrm>
                <a:off x="5408284" y="5928131"/>
                <a:ext cx="5078" cy="14994"/>
              </a:xfrm>
              <a:custGeom>
                <a:avLst/>
                <a:gdLst>
                  <a:gd name="connsiteX0" fmla="*/ 967 w 5078"/>
                  <a:gd name="connsiteY0" fmla="*/ 6288 h 14994"/>
                  <a:gd name="connsiteX1" fmla="*/ 5079 w 5078"/>
                  <a:gd name="connsiteY1" fmla="*/ 14994 h 14994"/>
                  <a:gd name="connsiteX2" fmla="*/ 3386 w 5078"/>
                  <a:gd name="connsiteY2" fmla="*/ 6772 h 14994"/>
                  <a:gd name="connsiteX3" fmla="*/ 3144 w 5078"/>
                  <a:gd name="connsiteY3" fmla="*/ 5562 h 14994"/>
                  <a:gd name="connsiteX4" fmla="*/ 2660 w 5078"/>
                  <a:gd name="connsiteY4" fmla="*/ 4595 h 14994"/>
                  <a:gd name="connsiteX5" fmla="*/ 0 w 5078"/>
                  <a:gd name="connsiteY5" fmla="*/ 0 h 14994"/>
                  <a:gd name="connsiteX6" fmla="*/ 967 w 5078"/>
                  <a:gd name="connsiteY6" fmla="*/ 6288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78" h="14994">
                    <a:moveTo>
                      <a:pt x="967" y="6288"/>
                    </a:moveTo>
                    <a:cubicBezTo>
                      <a:pt x="2419" y="9190"/>
                      <a:pt x="3870" y="12092"/>
                      <a:pt x="5079" y="14994"/>
                    </a:cubicBezTo>
                    <a:cubicBezTo>
                      <a:pt x="4595" y="12334"/>
                      <a:pt x="3870" y="9432"/>
                      <a:pt x="3386" y="6772"/>
                    </a:cubicBezTo>
                    <a:cubicBezTo>
                      <a:pt x="3386" y="6288"/>
                      <a:pt x="3386" y="6046"/>
                      <a:pt x="3144" y="5562"/>
                    </a:cubicBezTo>
                    <a:cubicBezTo>
                      <a:pt x="2902" y="5321"/>
                      <a:pt x="2660" y="5079"/>
                      <a:pt x="2660" y="4595"/>
                    </a:cubicBezTo>
                    <a:cubicBezTo>
                      <a:pt x="1693" y="3144"/>
                      <a:pt x="967" y="1451"/>
                      <a:pt x="0" y="0"/>
                    </a:cubicBezTo>
                    <a:cubicBezTo>
                      <a:pt x="484" y="1935"/>
                      <a:pt x="967" y="4111"/>
                      <a:pt x="96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AB2BF8C-D39F-3B7B-29A6-510330C6410F}"/>
                  </a:ext>
                </a:extLst>
              </p:cNvPr>
              <p:cNvSpPr/>
              <p:nvPr/>
            </p:nvSpPr>
            <p:spPr>
              <a:xfrm>
                <a:off x="5373217" y="5978434"/>
                <a:ext cx="3627" cy="725"/>
              </a:xfrm>
              <a:custGeom>
                <a:avLst/>
                <a:gdLst>
                  <a:gd name="connsiteX0" fmla="*/ 1935 w 3627"/>
                  <a:gd name="connsiteY0" fmla="*/ 0 h 725"/>
                  <a:gd name="connsiteX1" fmla="*/ 0 w 3627"/>
                  <a:gd name="connsiteY1" fmla="*/ 726 h 725"/>
                  <a:gd name="connsiteX2" fmla="*/ 3628 w 3627"/>
                  <a:gd name="connsiteY2" fmla="*/ 726 h 725"/>
                  <a:gd name="connsiteX3" fmla="*/ 2660 w 3627"/>
                  <a:gd name="connsiteY3" fmla="*/ 0 h 725"/>
                  <a:gd name="connsiteX4" fmla="*/ 1935 w 3627"/>
                  <a:gd name="connsiteY4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25">
                    <a:moveTo>
                      <a:pt x="1935" y="0"/>
                    </a:moveTo>
                    <a:cubicBezTo>
                      <a:pt x="1209" y="242"/>
                      <a:pt x="726" y="484"/>
                      <a:pt x="0" y="726"/>
                    </a:cubicBezTo>
                    <a:cubicBezTo>
                      <a:pt x="1209" y="726"/>
                      <a:pt x="2418" y="726"/>
                      <a:pt x="3628" y="726"/>
                    </a:cubicBezTo>
                    <a:cubicBezTo>
                      <a:pt x="3386" y="484"/>
                      <a:pt x="2902" y="242"/>
                      <a:pt x="2660" y="0"/>
                    </a:cubicBezTo>
                    <a:cubicBezTo>
                      <a:pt x="2418" y="0"/>
                      <a:pt x="2177" y="0"/>
                      <a:pt x="193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C32DA6B6-DACC-1596-6FD6-6C06EA5C4B10}"/>
                  </a:ext>
                </a:extLst>
              </p:cNvPr>
              <p:cNvSpPr/>
              <p:nvPr/>
            </p:nvSpPr>
            <p:spPr>
              <a:xfrm>
                <a:off x="5400303" y="5994638"/>
                <a:ext cx="4836" cy="4111"/>
              </a:xfrm>
              <a:custGeom>
                <a:avLst/>
                <a:gdLst>
                  <a:gd name="connsiteX0" fmla="*/ 0 w 4836"/>
                  <a:gd name="connsiteY0" fmla="*/ 4111 h 4111"/>
                  <a:gd name="connsiteX1" fmla="*/ 0 w 4836"/>
                  <a:gd name="connsiteY1" fmla="*/ 4111 h 4111"/>
                  <a:gd name="connsiteX2" fmla="*/ 4837 w 4836"/>
                  <a:gd name="connsiteY2" fmla="*/ 0 h 4111"/>
                  <a:gd name="connsiteX3" fmla="*/ 0 w 4836"/>
                  <a:gd name="connsiteY3" fmla="*/ 3144 h 4111"/>
                  <a:gd name="connsiteX4" fmla="*/ 0 w 4836"/>
                  <a:gd name="connsiteY4" fmla="*/ 4111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4111">
                    <a:moveTo>
                      <a:pt x="0" y="4111"/>
                    </a:moveTo>
                    <a:lnTo>
                      <a:pt x="0" y="4111"/>
                    </a:lnTo>
                    <a:cubicBezTo>
                      <a:pt x="1935" y="2902"/>
                      <a:pt x="3386" y="1451"/>
                      <a:pt x="4837" y="0"/>
                    </a:cubicBezTo>
                    <a:cubicBezTo>
                      <a:pt x="3144" y="967"/>
                      <a:pt x="1693" y="2177"/>
                      <a:pt x="0" y="3144"/>
                    </a:cubicBezTo>
                    <a:cubicBezTo>
                      <a:pt x="0" y="3628"/>
                      <a:pt x="0" y="3870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BCC7CC53-6466-476A-9B2A-54C0F8F5CF5E}"/>
                  </a:ext>
                </a:extLst>
              </p:cNvPr>
              <p:cNvSpPr/>
              <p:nvPr/>
            </p:nvSpPr>
            <p:spPr>
              <a:xfrm>
                <a:off x="5425213" y="5956668"/>
                <a:ext cx="7497" cy="13301"/>
              </a:xfrm>
              <a:custGeom>
                <a:avLst/>
                <a:gdLst>
                  <a:gd name="connsiteX0" fmla="*/ 7497 w 7497"/>
                  <a:gd name="connsiteY0" fmla="*/ 0 h 13301"/>
                  <a:gd name="connsiteX1" fmla="*/ 6288 w 7497"/>
                  <a:gd name="connsiteY1" fmla="*/ 968 h 13301"/>
                  <a:gd name="connsiteX2" fmla="*/ 968 w 7497"/>
                  <a:gd name="connsiteY2" fmla="*/ 3870 h 13301"/>
                  <a:gd name="connsiteX3" fmla="*/ 0 w 7497"/>
                  <a:gd name="connsiteY3" fmla="*/ 10399 h 13301"/>
                  <a:gd name="connsiteX4" fmla="*/ 242 w 7497"/>
                  <a:gd name="connsiteY4" fmla="*/ 13301 h 13301"/>
                  <a:gd name="connsiteX5" fmla="*/ 7497 w 7497"/>
                  <a:gd name="connsiteY5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13301">
                    <a:moveTo>
                      <a:pt x="7497" y="0"/>
                    </a:moveTo>
                    <a:cubicBezTo>
                      <a:pt x="7014" y="242"/>
                      <a:pt x="6772" y="726"/>
                      <a:pt x="6288" y="968"/>
                    </a:cubicBezTo>
                    <a:cubicBezTo>
                      <a:pt x="4111" y="2660"/>
                      <a:pt x="1935" y="3386"/>
                      <a:pt x="968" y="3870"/>
                    </a:cubicBezTo>
                    <a:cubicBezTo>
                      <a:pt x="726" y="6530"/>
                      <a:pt x="242" y="8706"/>
                      <a:pt x="0" y="10399"/>
                    </a:cubicBezTo>
                    <a:cubicBezTo>
                      <a:pt x="0" y="11367"/>
                      <a:pt x="242" y="12334"/>
                      <a:pt x="242" y="13301"/>
                    </a:cubicBezTo>
                    <a:cubicBezTo>
                      <a:pt x="2419" y="9190"/>
                      <a:pt x="4837" y="4837"/>
                      <a:pt x="749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AAD23EB9-F357-8C91-DB3A-68599AF195EC}"/>
                  </a:ext>
                </a:extLst>
              </p:cNvPr>
              <p:cNvSpPr/>
              <p:nvPr/>
            </p:nvSpPr>
            <p:spPr>
              <a:xfrm>
                <a:off x="5483256" y="6076623"/>
                <a:ext cx="11366" cy="23942"/>
              </a:xfrm>
              <a:custGeom>
                <a:avLst/>
                <a:gdLst>
                  <a:gd name="connsiteX0" fmla="*/ 3144 w 11366"/>
                  <a:gd name="connsiteY0" fmla="*/ 0 h 23942"/>
                  <a:gd name="connsiteX1" fmla="*/ 967 w 11366"/>
                  <a:gd name="connsiteY1" fmla="*/ 16446 h 23942"/>
                  <a:gd name="connsiteX2" fmla="*/ 0 w 11366"/>
                  <a:gd name="connsiteY2" fmla="*/ 20315 h 23942"/>
                  <a:gd name="connsiteX3" fmla="*/ 967 w 11366"/>
                  <a:gd name="connsiteY3" fmla="*/ 23943 h 23942"/>
                  <a:gd name="connsiteX4" fmla="*/ 967 w 11366"/>
                  <a:gd name="connsiteY4" fmla="*/ 23701 h 23942"/>
                  <a:gd name="connsiteX5" fmla="*/ 8706 w 11366"/>
                  <a:gd name="connsiteY5" fmla="*/ 10883 h 23942"/>
                  <a:gd name="connsiteX6" fmla="*/ 11367 w 11366"/>
                  <a:gd name="connsiteY6" fmla="*/ 8465 h 23942"/>
                  <a:gd name="connsiteX7" fmla="*/ 10157 w 11366"/>
                  <a:gd name="connsiteY7" fmla="*/ 7255 h 23942"/>
                  <a:gd name="connsiteX8" fmla="*/ 3144 w 11366"/>
                  <a:gd name="connsiteY8" fmla="*/ 0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3942">
                    <a:moveTo>
                      <a:pt x="3144" y="0"/>
                    </a:moveTo>
                    <a:cubicBezTo>
                      <a:pt x="3144" y="5079"/>
                      <a:pt x="2418" y="10883"/>
                      <a:pt x="967" y="16446"/>
                    </a:cubicBezTo>
                    <a:cubicBezTo>
                      <a:pt x="726" y="17654"/>
                      <a:pt x="242" y="18864"/>
                      <a:pt x="0" y="20315"/>
                    </a:cubicBezTo>
                    <a:cubicBezTo>
                      <a:pt x="483" y="21524"/>
                      <a:pt x="726" y="22733"/>
                      <a:pt x="967" y="23943"/>
                    </a:cubicBezTo>
                    <a:cubicBezTo>
                      <a:pt x="967" y="23943"/>
                      <a:pt x="967" y="23701"/>
                      <a:pt x="967" y="23701"/>
                    </a:cubicBezTo>
                    <a:cubicBezTo>
                      <a:pt x="2660" y="18622"/>
                      <a:pt x="5562" y="14027"/>
                      <a:pt x="8706" y="10883"/>
                    </a:cubicBezTo>
                    <a:cubicBezTo>
                      <a:pt x="9674" y="9916"/>
                      <a:pt x="10399" y="9190"/>
                      <a:pt x="11367" y="8465"/>
                    </a:cubicBezTo>
                    <a:cubicBezTo>
                      <a:pt x="10883" y="7981"/>
                      <a:pt x="10641" y="7739"/>
                      <a:pt x="10157" y="7255"/>
                    </a:cubicBezTo>
                    <a:cubicBezTo>
                      <a:pt x="8223" y="4837"/>
                      <a:pt x="5804" y="2419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24568013-74C6-E8DF-CA84-794FC989A722}"/>
                  </a:ext>
                </a:extLst>
              </p:cNvPr>
              <p:cNvSpPr/>
              <p:nvPr/>
            </p:nvSpPr>
            <p:spPr>
              <a:xfrm>
                <a:off x="5441900" y="5938530"/>
                <a:ext cx="2418" cy="3627"/>
              </a:xfrm>
              <a:custGeom>
                <a:avLst/>
                <a:gdLst>
                  <a:gd name="connsiteX0" fmla="*/ 242 w 2418"/>
                  <a:gd name="connsiteY0" fmla="*/ 1451 h 3627"/>
                  <a:gd name="connsiteX1" fmla="*/ 0 w 2418"/>
                  <a:gd name="connsiteY1" fmla="*/ 3628 h 3627"/>
                  <a:gd name="connsiteX2" fmla="*/ 2419 w 2418"/>
                  <a:gd name="connsiteY2" fmla="*/ 0 h 3627"/>
                  <a:gd name="connsiteX3" fmla="*/ 242 w 2418"/>
                  <a:gd name="connsiteY3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3627">
                    <a:moveTo>
                      <a:pt x="242" y="1451"/>
                    </a:moveTo>
                    <a:cubicBezTo>
                      <a:pt x="242" y="2177"/>
                      <a:pt x="242" y="2902"/>
                      <a:pt x="0" y="3628"/>
                    </a:cubicBezTo>
                    <a:cubicBezTo>
                      <a:pt x="726" y="2419"/>
                      <a:pt x="1693" y="1209"/>
                      <a:pt x="2419" y="0"/>
                    </a:cubicBezTo>
                    <a:cubicBezTo>
                      <a:pt x="1693" y="484"/>
                      <a:pt x="967" y="968"/>
                      <a:pt x="24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CF305FC7-EEFD-D49E-D33A-D4917E1A33BD}"/>
                  </a:ext>
                </a:extLst>
              </p:cNvPr>
              <p:cNvSpPr/>
              <p:nvPr/>
            </p:nvSpPr>
            <p:spPr>
              <a:xfrm>
                <a:off x="5446979" y="5930791"/>
                <a:ext cx="31923" cy="17171"/>
              </a:xfrm>
              <a:custGeom>
                <a:avLst/>
                <a:gdLst>
                  <a:gd name="connsiteX0" fmla="*/ 3869 w 31923"/>
                  <a:gd name="connsiteY0" fmla="*/ 13785 h 17171"/>
                  <a:gd name="connsiteX1" fmla="*/ 5804 w 31923"/>
                  <a:gd name="connsiteY1" fmla="*/ 11125 h 17171"/>
                  <a:gd name="connsiteX2" fmla="*/ 16445 w 31923"/>
                  <a:gd name="connsiteY2" fmla="*/ 5321 h 17171"/>
                  <a:gd name="connsiteX3" fmla="*/ 24426 w 31923"/>
                  <a:gd name="connsiteY3" fmla="*/ 4111 h 17171"/>
                  <a:gd name="connsiteX4" fmla="*/ 31923 w 31923"/>
                  <a:gd name="connsiteY4" fmla="*/ 4111 h 17171"/>
                  <a:gd name="connsiteX5" fmla="*/ 24910 w 31923"/>
                  <a:gd name="connsiteY5" fmla="*/ 2419 h 17171"/>
                  <a:gd name="connsiteX6" fmla="*/ 18138 w 31923"/>
                  <a:gd name="connsiteY6" fmla="*/ 2660 h 17171"/>
                  <a:gd name="connsiteX7" fmla="*/ 14752 w 31923"/>
                  <a:gd name="connsiteY7" fmla="*/ 2660 h 17171"/>
                  <a:gd name="connsiteX8" fmla="*/ 17171 w 31923"/>
                  <a:gd name="connsiteY8" fmla="*/ 484 h 17171"/>
                  <a:gd name="connsiteX9" fmla="*/ 15236 w 31923"/>
                  <a:gd name="connsiteY9" fmla="*/ 0 h 17171"/>
                  <a:gd name="connsiteX10" fmla="*/ 5079 w 31923"/>
                  <a:gd name="connsiteY10" fmla="*/ 10883 h 17171"/>
                  <a:gd name="connsiteX11" fmla="*/ 0 w 31923"/>
                  <a:gd name="connsiteY11" fmla="*/ 17171 h 17171"/>
                  <a:gd name="connsiteX12" fmla="*/ 3869 w 31923"/>
                  <a:gd name="connsiteY12" fmla="*/ 14752 h 17171"/>
                  <a:gd name="connsiteX13" fmla="*/ 3869 w 31923"/>
                  <a:gd name="connsiteY13" fmla="*/ 13785 h 1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923" h="17171">
                    <a:moveTo>
                      <a:pt x="3869" y="13785"/>
                    </a:moveTo>
                    <a:cubicBezTo>
                      <a:pt x="4111" y="13301"/>
                      <a:pt x="4837" y="12092"/>
                      <a:pt x="5804" y="11125"/>
                    </a:cubicBezTo>
                    <a:cubicBezTo>
                      <a:pt x="7739" y="8948"/>
                      <a:pt x="11608" y="6530"/>
                      <a:pt x="16445" y="5321"/>
                    </a:cubicBezTo>
                    <a:cubicBezTo>
                      <a:pt x="18864" y="4595"/>
                      <a:pt x="21524" y="4111"/>
                      <a:pt x="24426" y="4111"/>
                    </a:cubicBezTo>
                    <a:cubicBezTo>
                      <a:pt x="26845" y="3870"/>
                      <a:pt x="29505" y="4111"/>
                      <a:pt x="31923" y="4111"/>
                    </a:cubicBezTo>
                    <a:cubicBezTo>
                      <a:pt x="29505" y="3628"/>
                      <a:pt x="27086" y="2902"/>
                      <a:pt x="24910" y="2419"/>
                    </a:cubicBezTo>
                    <a:cubicBezTo>
                      <a:pt x="22250" y="2419"/>
                      <a:pt x="19831" y="2660"/>
                      <a:pt x="18138" y="2660"/>
                    </a:cubicBezTo>
                    <a:cubicBezTo>
                      <a:pt x="15961" y="2660"/>
                      <a:pt x="14752" y="2660"/>
                      <a:pt x="14752" y="2660"/>
                    </a:cubicBezTo>
                    <a:cubicBezTo>
                      <a:pt x="14752" y="2660"/>
                      <a:pt x="15478" y="1693"/>
                      <a:pt x="17171" y="484"/>
                    </a:cubicBezTo>
                    <a:cubicBezTo>
                      <a:pt x="16445" y="242"/>
                      <a:pt x="15961" y="0"/>
                      <a:pt x="15236" y="0"/>
                    </a:cubicBezTo>
                    <a:cubicBezTo>
                      <a:pt x="11608" y="3628"/>
                      <a:pt x="8223" y="7255"/>
                      <a:pt x="5079" y="10883"/>
                    </a:cubicBezTo>
                    <a:cubicBezTo>
                      <a:pt x="3144" y="13059"/>
                      <a:pt x="1693" y="14994"/>
                      <a:pt x="0" y="17171"/>
                    </a:cubicBezTo>
                    <a:cubicBezTo>
                      <a:pt x="1209" y="16445"/>
                      <a:pt x="2418" y="15478"/>
                      <a:pt x="3869" y="14752"/>
                    </a:cubicBezTo>
                    <a:cubicBezTo>
                      <a:pt x="3869" y="14269"/>
                      <a:pt x="3869" y="14027"/>
                      <a:pt x="3869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65C0E82-A9D6-A7E6-2D23-4AA6E02BCBB6}"/>
                  </a:ext>
                </a:extLst>
              </p:cNvPr>
              <p:cNvSpPr/>
              <p:nvPr/>
            </p:nvSpPr>
            <p:spPr>
              <a:xfrm>
                <a:off x="5393531" y="5880971"/>
                <a:ext cx="1148" cy="2418"/>
              </a:xfrm>
              <a:custGeom>
                <a:avLst/>
                <a:gdLst>
                  <a:gd name="connsiteX0" fmla="*/ 967 w 1148"/>
                  <a:gd name="connsiteY0" fmla="*/ 726 h 2418"/>
                  <a:gd name="connsiteX1" fmla="*/ 0 w 1148"/>
                  <a:gd name="connsiteY1" fmla="*/ 0 h 2418"/>
                  <a:gd name="connsiteX2" fmla="*/ 967 w 1148"/>
                  <a:gd name="connsiteY2" fmla="*/ 2418 h 2418"/>
                  <a:gd name="connsiteX3" fmla="*/ 967 w 1148"/>
                  <a:gd name="connsiteY3" fmla="*/ 726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8" h="2418">
                    <a:moveTo>
                      <a:pt x="967" y="726"/>
                    </a:moveTo>
                    <a:cubicBezTo>
                      <a:pt x="726" y="484"/>
                      <a:pt x="484" y="242"/>
                      <a:pt x="0" y="0"/>
                    </a:cubicBezTo>
                    <a:cubicBezTo>
                      <a:pt x="484" y="726"/>
                      <a:pt x="726" y="1693"/>
                      <a:pt x="967" y="2418"/>
                    </a:cubicBezTo>
                    <a:cubicBezTo>
                      <a:pt x="1209" y="1935"/>
                      <a:pt x="1209" y="1209"/>
                      <a:pt x="96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243AD920-08D6-2ED0-0D54-FF0F96774D19}"/>
                  </a:ext>
                </a:extLst>
              </p:cNvPr>
              <p:cNvSpPr/>
              <p:nvPr/>
            </p:nvSpPr>
            <p:spPr>
              <a:xfrm>
                <a:off x="5814581" y="6181341"/>
                <a:ext cx="2902" cy="7013"/>
              </a:xfrm>
              <a:custGeom>
                <a:avLst/>
                <a:gdLst>
                  <a:gd name="connsiteX0" fmla="*/ 0 w 2902"/>
                  <a:gd name="connsiteY0" fmla="*/ 3628 h 7013"/>
                  <a:gd name="connsiteX1" fmla="*/ 2177 w 2902"/>
                  <a:gd name="connsiteY1" fmla="*/ 6046 h 7013"/>
                  <a:gd name="connsiteX2" fmla="*/ 2902 w 2902"/>
                  <a:gd name="connsiteY2" fmla="*/ 7013 h 7013"/>
                  <a:gd name="connsiteX3" fmla="*/ 242 w 2902"/>
                  <a:gd name="connsiteY3" fmla="*/ 0 h 7013"/>
                  <a:gd name="connsiteX4" fmla="*/ 0 w 2902"/>
                  <a:gd name="connsiteY4" fmla="*/ 3628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7013">
                    <a:moveTo>
                      <a:pt x="0" y="3628"/>
                    </a:moveTo>
                    <a:cubicBezTo>
                      <a:pt x="726" y="4353"/>
                      <a:pt x="1451" y="5079"/>
                      <a:pt x="2177" y="6046"/>
                    </a:cubicBezTo>
                    <a:cubicBezTo>
                      <a:pt x="2418" y="6288"/>
                      <a:pt x="2660" y="6530"/>
                      <a:pt x="2902" y="7013"/>
                    </a:cubicBezTo>
                    <a:cubicBezTo>
                      <a:pt x="1935" y="4595"/>
                      <a:pt x="967" y="2177"/>
                      <a:pt x="242" y="0"/>
                    </a:cubicBezTo>
                    <a:cubicBezTo>
                      <a:pt x="0" y="1209"/>
                      <a:pt x="0" y="2419"/>
                      <a:pt x="0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1BBF6C67-340D-6F3A-4CD3-53B079BCD933}"/>
                  </a:ext>
                </a:extLst>
              </p:cNvPr>
              <p:cNvSpPr/>
              <p:nvPr/>
            </p:nvSpPr>
            <p:spPr>
              <a:xfrm>
                <a:off x="5430533" y="5960054"/>
                <a:ext cx="12333" cy="8464"/>
              </a:xfrm>
              <a:custGeom>
                <a:avLst/>
                <a:gdLst>
                  <a:gd name="connsiteX0" fmla="*/ 4837 w 12333"/>
                  <a:gd name="connsiteY0" fmla="*/ 4353 h 8464"/>
                  <a:gd name="connsiteX1" fmla="*/ 11367 w 12333"/>
                  <a:gd name="connsiteY1" fmla="*/ 483 h 8464"/>
                  <a:gd name="connsiteX2" fmla="*/ 12334 w 12333"/>
                  <a:gd name="connsiteY2" fmla="*/ 0 h 8464"/>
                  <a:gd name="connsiteX3" fmla="*/ 5562 w 12333"/>
                  <a:gd name="connsiteY3" fmla="*/ 1693 h 8464"/>
                  <a:gd name="connsiteX4" fmla="*/ 4837 w 12333"/>
                  <a:gd name="connsiteY4" fmla="*/ 1934 h 8464"/>
                  <a:gd name="connsiteX5" fmla="*/ 0 w 12333"/>
                  <a:gd name="connsiteY5" fmla="*/ 8464 h 8464"/>
                  <a:gd name="connsiteX6" fmla="*/ 4837 w 12333"/>
                  <a:gd name="connsiteY6" fmla="*/ 4353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3" h="8464">
                    <a:moveTo>
                      <a:pt x="4837" y="4353"/>
                    </a:moveTo>
                    <a:cubicBezTo>
                      <a:pt x="6772" y="2902"/>
                      <a:pt x="9190" y="1451"/>
                      <a:pt x="11367" y="483"/>
                    </a:cubicBezTo>
                    <a:cubicBezTo>
                      <a:pt x="11608" y="242"/>
                      <a:pt x="12092" y="242"/>
                      <a:pt x="12334" y="0"/>
                    </a:cubicBezTo>
                    <a:cubicBezTo>
                      <a:pt x="9674" y="726"/>
                      <a:pt x="7497" y="1209"/>
                      <a:pt x="5562" y="1693"/>
                    </a:cubicBezTo>
                    <a:cubicBezTo>
                      <a:pt x="5321" y="1693"/>
                      <a:pt x="5079" y="1693"/>
                      <a:pt x="4837" y="1934"/>
                    </a:cubicBezTo>
                    <a:cubicBezTo>
                      <a:pt x="3144" y="4353"/>
                      <a:pt x="1451" y="6530"/>
                      <a:pt x="0" y="8464"/>
                    </a:cubicBezTo>
                    <a:cubicBezTo>
                      <a:pt x="1693" y="7013"/>
                      <a:pt x="3144" y="5562"/>
                      <a:pt x="4837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7E614864-DB42-795B-FAD9-B988CF5BA309}"/>
                  </a:ext>
                </a:extLst>
              </p:cNvPr>
              <p:cNvSpPr/>
              <p:nvPr/>
            </p:nvSpPr>
            <p:spPr>
              <a:xfrm>
                <a:off x="5358948" y="6098147"/>
                <a:ext cx="5562" cy="15236"/>
              </a:xfrm>
              <a:custGeom>
                <a:avLst/>
                <a:gdLst>
                  <a:gd name="connsiteX0" fmla="*/ 1451 w 5562"/>
                  <a:gd name="connsiteY0" fmla="*/ 7497 h 15236"/>
                  <a:gd name="connsiteX1" fmla="*/ 0 w 5562"/>
                  <a:gd name="connsiteY1" fmla="*/ 13060 h 15236"/>
                  <a:gd name="connsiteX2" fmla="*/ 0 w 5562"/>
                  <a:gd name="connsiteY2" fmla="*/ 15236 h 15236"/>
                  <a:gd name="connsiteX3" fmla="*/ 242 w 5562"/>
                  <a:gd name="connsiteY3" fmla="*/ 14511 h 15236"/>
                  <a:gd name="connsiteX4" fmla="*/ 5562 w 5562"/>
                  <a:gd name="connsiteY4" fmla="*/ 0 h 15236"/>
                  <a:gd name="connsiteX5" fmla="*/ 2418 w 5562"/>
                  <a:gd name="connsiteY5" fmla="*/ 4837 h 15236"/>
                  <a:gd name="connsiteX6" fmla="*/ 1451 w 5562"/>
                  <a:gd name="connsiteY6" fmla="*/ 7497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2" h="15236">
                    <a:moveTo>
                      <a:pt x="1451" y="7497"/>
                    </a:moveTo>
                    <a:cubicBezTo>
                      <a:pt x="967" y="9190"/>
                      <a:pt x="483" y="11125"/>
                      <a:pt x="0" y="13060"/>
                    </a:cubicBezTo>
                    <a:cubicBezTo>
                      <a:pt x="0" y="13543"/>
                      <a:pt x="0" y="14269"/>
                      <a:pt x="0" y="15236"/>
                    </a:cubicBezTo>
                    <a:cubicBezTo>
                      <a:pt x="0" y="14994"/>
                      <a:pt x="0" y="14752"/>
                      <a:pt x="242" y="14511"/>
                    </a:cubicBezTo>
                    <a:cubicBezTo>
                      <a:pt x="2177" y="7497"/>
                      <a:pt x="4353" y="2419"/>
                      <a:pt x="5562" y="0"/>
                    </a:cubicBezTo>
                    <a:cubicBezTo>
                      <a:pt x="4595" y="1693"/>
                      <a:pt x="3386" y="3144"/>
                      <a:pt x="2418" y="4837"/>
                    </a:cubicBezTo>
                    <a:cubicBezTo>
                      <a:pt x="1934" y="5804"/>
                      <a:pt x="1693" y="6530"/>
                      <a:pt x="145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81EB46F5-B837-3C97-2E52-B3C826069737}"/>
                  </a:ext>
                </a:extLst>
              </p:cNvPr>
              <p:cNvSpPr/>
              <p:nvPr/>
            </p:nvSpPr>
            <p:spPr>
              <a:xfrm>
                <a:off x="5364994" y="6092584"/>
                <a:ext cx="2660" cy="7980"/>
              </a:xfrm>
              <a:custGeom>
                <a:avLst/>
                <a:gdLst>
                  <a:gd name="connsiteX0" fmla="*/ 483 w 2660"/>
                  <a:gd name="connsiteY0" fmla="*/ 7981 h 7980"/>
                  <a:gd name="connsiteX1" fmla="*/ 2660 w 2660"/>
                  <a:gd name="connsiteY1" fmla="*/ 0 h 7980"/>
                  <a:gd name="connsiteX2" fmla="*/ 0 w 2660"/>
                  <a:gd name="connsiteY2" fmla="*/ 4353 h 7980"/>
                  <a:gd name="connsiteX3" fmla="*/ 483 w 2660"/>
                  <a:gd name="connsiteY3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0" h="7980">
                    <a:moveTo>
                      <a:pt x="483" y="7981"/>
                    </a:moveTo>
                    <a:cubicBezTo>
                      <a:pt x="1209" y="5321"/>
                      <a:pt x="1934" y="2660"/>
                      <a:pt x="2660" y="0"/>
                    </a:cubicBezTo>
                    <a:cubicBezTo>
                      <a:pt x="1693" y="1451"/>
                      <a:pt x="726" y="2902"/>
                      <a:pt x="0" y="4353"/>
                    </a:cubicBezTo>
                    <a:cubicBezTo>
                      <a:pt x="242" y="4837"/>
                      <a:pt x="242" y="6288"/>
                      <a:pt x="483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A12E41C-B09E-24AF-001C-11C90BB6254F}"/>
                  </a:ext>
                </a:extLst>
              </p:cNvPr>
              <p:cNvSpPr/>
              <p:nvPr/>
            </p:nvSpPr>
            <p:spPr>
              <a:xfrm>
                <a:off x="5457136" y="5996331"/>
                <a:ext cx="24426" cy="7255"/>
              </a:xfrm>
              <a:custGeom>
                <a:avLst/>
                <a:gdLst>
                  <a:gd name="connsiteX0" fmla="*/ 24426 w 24426"/>
                  <a:gd name="connsiteY0" fmla="*/ 3144 h 7255"/>
                  <a:gd name="connsiteX1" fmla="*/ 21282 w 24426"/>
                  <a:gd name="connsiteY1" fmla="*/ 967 h 7255"/>
                  <a:gd name="connsiteX2" fmla="*/ 16445 w 24426"/>
                  <a:gd name="connsiteY2" fmla="*/ 967 h 7255"/>
                  <a:gd name="connsiteX3" fmla="*/ 11367 w 24426"/>
                  <a:gd name="connsiteY3" fmla="*/ 0 h 7255"/>
                  <a:gd name="connsiteX4" fmla="*/ 9432 w 24426"/>
                  <a:gd name="connsiteY4" fmla="*/ 1693 h 7255"/>
                  <a:gd name="connsiteX5" fmla="*/ 4837 w 24426"/>
                  <a:gd name="connsiteY5" fmla="*/ 2418 h 7255"/>
                  <a:gd name="connsiteX6" fmla="*/ 1693 w 24426"/>
                  <a:gd name="connsiteY6" fmla="*/ 3869 h 7255"/>
                  <a:gd name="connsiteX7" fmla="*/ 1209 w 24426"/>
                  <a:gd name="connsiteY7" fmla="*/ 4111 h 7255"/>
                  <a:gd name="connsiteX8" fmla="*/ 242 w 24426"/>
                  <a:gd name="connsiteY8" fmla="*/ 6530 h 7255"/>
                  <a:gd name="connsiteX9" fmla="*/ 0 w 24426"/>
                  <a:gd name="connsiteY9" fmla="*/ 7255 h 7255"/>
                  <a:gd name="connsiteX10" fmla="*/ 24426 w 24426"/>
                  <a:gd name="connsiteY10" fmla="*/ 3144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426" h="7255">
                    <a:moveTo>
                      <a:pt x="24426" y="3144"/>
                    </a:moveTo>
                    <a:cubicBezTo>
                      <a:pt x="23217" y="2660"/>
                      <a:pt x="22007" y="1934"/>
                      <a:pt x="21282" y="967"/>
                    </a:cubicBezTo>
                    <a:cubicBezTo>
                      <a:pt x="19589" y="1209"/>
                      <a:pt x="16687" y="967"/>
                      <a:pt x="16445" y="967"/>
                    </a:cubicBezTo>
                    <a:cubicBezTo>
                      <a:pt x="14752" y="967"/>
                      <a:pt x="13059" y="483"/>
                      <a:pt x="11367" y="0"/>
                    </a:cubicBezTo>
                    <a:cubicBezTo>
                      <a:pt x="10641" y="483"/>
                      <a:pt x="10157" y="1209"/>
                      <a:pt x="9432" y="1693"/>
                    </a:cubicBezTo>
                    <a:cubicBezTo>
                      <a:pt x="8223" y="2660"/>
                      <a:pt x="6530" y="2660"/>
                      <a:pt x="4837" y="2418"/>
                    </a:cubicBezTo>
                    <a:cubicBezTo>
                      <a:pt x="3869" y="2902"/>
                      <a:pt x="2660" y="3386"/>
                      <a:pt x="1693" y="3869"/>
                    </a:cubicBezTo>
                    <a:cubicBezTo>
                      <a:pt x="1451" y="3869"/>
                      <a:pt x="1451" y="3869"/>
                      <a:pt x="1209" y="4111"/>
                    </a:cubicBezTo>
                    <a:cubicBezTo>
                      <a:pt x="967" y="4837"/>
                      <a:pt x="483" y="5562"/>
                      <a:pt x="242" y="6530"/>
                    </a:cubicBezTo>
                    <a:cubicBezTo>
                      <a:pt x="242" y="6772"/>
                      <a:pt x="0" y="7013"/>
                      <a:pt x="0" y="7255"/>
                    </a:cubicBezTo>
                    <a:cubicBezTo>
                      <a:pt x="7739" y="4111"/>
                      <a:pt x="16445" y="1934"/>
                      <a:pt x="244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D476A581-6AD6-8813-851D-DFEAF5281DBB}"/>
                  </a:ext>
                </a:extLst>
              </p:cNvPr>
              <p:cNvSpPr/>
              <p:nvPr/>
            </p:nvSpPr>
            <p:spPr>
              <a:xfrm>
                <a:off x="5477451" y="6039862"/>
                <a:ext cx="8222" cy="3869"/>
              </a:xfrm>
              <a:custGeom>
                <a:avLst/>
                <a:gdLst>
                  <a:gd name="connsiteX0" fmla="*/ 8223 w 8222"/>
                  <a:gd name="connsiteY0" fmla="*/ 0 h 3869"/>
                  <a:gd name="connsiteX1" fmla="*/ 7013 w 8222"/>
                  <a:gd name="connsiteY1" fmla="*/ 484 h 3869"/>
                  <a:gd name="connsiteX2" fmla="*/ 0 w 8222"/>
                  <a:gd name="connsiteY2" fmla="*/ 3386 h 3869"/>
                  <a:gd name="connsiteX3" fmla="*/ 1451 w 8222"/>
                  <a:gd name="connsiteY3" fmla="*/ 3870 h 3869"/>
                  <a:gd name="connsiteX4" fmla="*/ 2902 w 8222"/>
                  <a:gd name="connsiteY4" fmla="*/ 3386 h 3869"/>
                  <a:gd name="connsiteX5" fmla="*/ 7013 w 8222"/>
                  <a:gd name="connsiteY5" fmla="*/ 2660 h 3869"/>
                  <a:gd name="connsiteX6" fmla="*/ 8223 w 8222"/>
                  <a:gd name="connsiteY6" fmla="*/ 0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3869">
                    <a:moveTo>
                      <a:pt x="8223" y="0"/>
                    </a:moveTo>
                    <a:cubicBezTo>
                      <a:pt x="7739" y="242"/>
                      <a:pt x="7497" y="242"/>
                      <a:pt x="7013" y="484"/>
                    </a:cubicBezTo>
                    <a:cubicBezTo>
                      <a:pt x="4595" y="1451"/>
                      <a:pt x="2177" y="2419"/>
                      <a:pt x="0" y="3386"/>
                    </a:cubicBezTo>
                    <a:cubicBezTo>
                      <a:pt x="484" y="3628"/>
                      <a:pt x="967" y="3628"/>
                      <a:pt x="1451" y="3870"/>
                    </a:cubicBezTo>
                    <a:cubicBezTo>
                      <a:pt x="1935" y="3870"/>
                      <a:pt x="2419" y="3628"/>
                      <a:pt x="2902" y="3386"/>
                    </a:cubicBezTo>
                    <a:cubicBezTo>
                      <a:pt x="4353" y="3144"/>
                      <a:pt x="5562" y="2902"/>
                      <a:pt x="7013" y="2660"/>
                    </a:cubicBezTo>
                    <a:cubicBezTo>
                      <a:pt x="7255" y="1693"/>
                      <a:pt x="7739" y="968"/>
                      <a:pt x="822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B01DD8B8-AFCE-A76F-CA4E-9356357232F7}"/>
                  </a:ext>
                </a:extLst>
              </p:cNvPr>
              <p:cNvSpPr/>
              <p:nvPr/>
            </p:nvSpPr>
            <p:spPr>
              <a:xfrm>
                <a:off x="5495831" y="6070577"/>
                <a:ext cx="5320" cy="8948"/>
              </a:xfrm>
              <a:custGeom>
                <a:avLst/>
                <a:gdLst>
                  <a:gd name="connsiteX0" fmla="*/ 5321 w 5320"/>
                  <a:gd name="connsiteY0" fmla="*/ 5562 h 8948"/>
                  <a:gd name="connsiteX1" fmla="*/ 2660 w 5320"/>
                  <a:gd name="connsiteY1" fmla="*/ 2902 h 8948"/>
                  <a:gd name="connsiteX2" fmla="*/ 0 w 5320"/>
                  <a:gd name="connsiteY2" fmla="*/ 0 h 8948"/>
                  <a:gd name="connsiteX3" fmla="*/ 4111 w 5320"/>
                  <a:gd name="connsiteY3" fmla="*/ 8948 h 8948"/>
                  <a:gd name="connsiteX4" fmla="*/ 5321 w 5320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0" h="8948">
                    <a:moveTo>
                      <a:pt x="5321" y="5562"/>
                    </a:moveTo>
                    <a:cubicBezTo>
                      <a:pt x="4353" y="4595"/>
                      <a:pt x="3628" y="3628"/>
                      <a:pt x="2660" y="2902"/>
                    </a:cubicBezTo>
                    <a:cubicBezTo>
                      <a:pt x="1693" y="1935"/>
                      <a:pt x="968" y="967"/>
                      <a:pt x="0" y="0"/>
                    </a:cubicBezTo>
                    <a:cubicBezTo>
                      <a:pt x="1935" y="3144"/>
                      <a:pt x="3386" y="6046"/>
                      <a:pt x="4111" y="8948"/>
                    </a:cubicBezTo>
                    <a:cubicBezTo>
                      <a:pt x="4595" y="7739"/>
                      <a:pt x="4837" y="6530"/>
                      <a:pt x="532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CAC85BA2-4201-8D50-80B3-21F65408317B}"/>
                  </a:ext>
                </a:extLst>
              </p:cNvPr>
              <p:cNvSpPr/>
              <p:nvPr/>
            </p:nvSpPr>
            <p:spPr>
              <a:xfrm>
                <a:off x="5302598" y="5992945"/>
                <a:ext cx="54414" cy="28779"/>
              </a:xfrm>
              <a:custGeom>
                <a:avLst/>
                <a:gdLst>
                  <a:gd name="connsiteX0" fmla="*/ 45225 w 54414"/>
                  <a:gd name="connsiteY0" fmla="*/ 5079 h 28779"/>
                  <a:gd name="connsiteX1" fmla="*/ 42323 w 54414"/>
                  <a:gd name="connsiteY1" fmla="*/ 7981 h 28779"/>
                  <a:gd name="connsiteX2" fmla="*/ 44015 w 54414"/>
                  <a:gd name="connsiteY2" fmla="*/ 6772 h 28779"/>
                  <a:gd name="connsiteX3" fmla="*/ 54415 w 54414"/>
                  <a:gd name="connsiteY3" fmla="*/ 484 h 28779"/>
                  <a:gd name="connsiteX4" fmla="*/ 50061 w 54414"/>
                  <a:gd name="connsiteY4" fmla="*/ 0 h 28779"/>
                  <a:gd name="connsiteX5" fmla="*/ 40872 w 54414"/>
                  <a:gd name="connsiteY5" fmla="*/ 2660 h 28779"/>
                  <a:gd name="connsiteX6" fmla="*/ 8464 w 54414"/>
                  <a:gd name="connsiteY6" fmla="*/ 13060 h 28779"/>
                  <a:gd name="connsiteX7" fmla="*/ 7013 w 54414"/>
                  <a:gd name="connsiteY7" fmla="*/ 14752 h 28779"/>
                  <a:gd name="connsiteX8" fmla="*/ 12576 w 54414"/>
                  <a:gd name="connsiteY8" fmla="*/ 12092 h 28779"/>
                  <a:gd name="connsiteX9" fmla="*/ 9674 w 54414"/>
                  <a:gd name="connsiteY9" fmla="*/ 16204 h 28779"/>
                  <a:gd name="connsiteX10" fmla="*/ 1693 w 54414"/>
                  <a:gd name="connsiteY10" fmla="*/ 26603 h 28779"/>
                  <a:gd name="connsiteX11" fmla="*/ 0 w 54414"/>
                  <a:gd name="connsiteY11" fmla="*/ 28779 h 28779"/>
                  <a:gd name="connsiteX12" fmla="*/ 967 w 54414"/>
                  <a:gd name="connsiteY12" fmla="*/ 27812 h 28779"/>
                  <a:gd name="connsiteX13" fmla="*/ 32165 w 54414"/>
                  <a:gd name="connsiteY13" fmla="*/ 6772 h 28779"/>
                  <a:gd name="connsiteX14" fmla="*/ 48610 w 54414"/>
                  <a:gd name="connsiteY14" fmla="*/ 1693 h 28779"/>
                  <a:gd name="connsiteX15" fmla="*/ 45225 w 54414"/>
                  <a:gd name="connsiteY15" fmla="*/ 5079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414" h="28779">
                    <a:moveTo>
                      <a:pt x="45225" y="5079"/>
                    </a:moveTo>
                    <a:cubicBezTo>
                      <a:pt x="44499" y="5804"/>
                      <a:pt x="43290" y="6772"/>
                      <a:pt x="42323" y="7981"/>
                    </a:cubicBezTo>
                    <a:cubicBezTo>
                      <a:pt x="42806" y="7497"/>
                      <a:pt x="43532" y="7255"/>
                      <a:pt x="44015" y="6772"/>
                    </a:cubicBezTo>
                    <a:cubicBezTo>
                      <a:pt x="47643" y="4353"/>
                      <a:pt x="51029" y="2419"/>
                      <a:pt x="54415" y="484"/>
                    </a:cubicBezTo>
                    <a:cubicBezTo>
                      <a:pt x="52964" y="484"/>
                      <a:pt x="51512" y="242"/>
                      <a:pt x="50061" y="0"/>
                    </a:cubicBezTo>
                    <a:cubicBezTo>
                      <a:pt x="47159" y="726"/>
                      <a:pt x="44257" y="1693"/>
                      <a:pt x="40872" y="2660"/>
                    </a:cubicBezTo>
                    <a:cubicBezTo>
                      <a:pt x="30714" y="5804"/>
                      <a:pt x="19831" y="9190"/>
                      <a:pt x="8464" y="13060"/>
                    </a:cubicBezTo>
                    <a:cubicBezTo>
                      <a:pt x="7981" y="13544"/>
                      <a:pt x="7497" y="14269"/>
                      <a:pt x="7013" y="14752"/>
                    </a:cubicBezTo>
                    <a:cubicBezTo>
                      <a:pt x="10399" y="13060"/>
                      <a:pt x="12576" y="12092"/>
                      <a:pt x="12576" y="12092"/>
                    </a:cubicBezTo>
                    <a:cubicBezTo>
                      <a:pt x="12576" y="12092"/>
                      <a:pt x="11608" y="13785"/>
                      <a:pt x="9674" y="16204"/>
                    </a:cubicBezTo>
                    <a:cubicBezTo>
                      <a:pt x="7739" y="18864"/>
                      <a:pt x="5079" y="22492"/>
                      <a:pt x="1693" y="26603"/>
                    </a:cubicBezTo>
                    <a:cubicBezTo>
                      <a:pt x="1209" y="27328"/>
                      <a:pt x="483" y="28054"/>
                      <a:pt x="0" y="28779"/>
                    </a:cubicBezTo>
                    <a:cubicBezTo>
                      <a:pt x="242" y="28538"/>
                      <a:pt x="726" y="28054"/>
                      <a:pt x="967" y="27812"/>
                    </a:cubicBezTo>
                    <a:cubicBezTo>
                      <a:pt x="10883" y="18380"/>
                      <a:pt x="22491" y="10641"/>
                      <a:pt x="32165" y="6772"/>
                    </a:cubicBezTo>
                    <a:cubicBezTo>
                      <a:pt x="41597" y="2660"/>
                      <a:pt x="48610" y="1693"/>
                      <a:pt x="48610" y="1693"/>
                    </a:cubicBezTo>
                    <a:cubicBezTo>
                      <a:pt x="48610" y="1693"/>
                      <a:pt x="47401" y="2902"/>
                      <a:pt x="45225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45BC4C35-8DA9-25AE-38FB-6AEA231E7CC4}"/>
                  </a:ext>
                </a:extLst>
              </p:cNvPr>
              <p:cNvSpPr/>
              <p:nvPr/>
            </p:nvSpPr>
            <p:spPr>
              <a:xfrm>
                <a:off x="5354353" y="5895724"/>
                <a:ext cx="7013" cy="9189"/>
              </a:xfrm>
              <a:custGeom>
                <a:avLst/>
                <a:gdLst>
                  <a:gd name="connsiteX0" fmla="*/ 3144 w 7013"/>
                  <a:gd name="connsiteY0" fmla="*/ 5079 h 9189"/>
                  <a:gd name="connsiteX1" fmla="*/ 7013 w 7013"/>
                  <a:gd name="connsiteY1" fmla="*/ 9190 h 9189"/>
                  <a:gd name="connsiteX2" fmla="*/ 2418 w 7013"/>
                  <a:gd name="connsiteY2" fmla="*/ 3386 h 9189"/>
                  <a:gd name="connsiteX3" fmla="*/ 0 w 7013"/>
                  <a:gd name="connsiteY3" fmla="*/ 0 h 9189"/>
                  <a:gd name="connsiteX4" fmla="*/ 967 w 7013"/>
                  <a:gd name="connsiteY4" fmla="*/ 1693 h 9189"/>
                  <a:gd name="connsiteX5" fmla="*/ 3144 w 7013"/>
                  <a:gd name="connsiteY5" fmla="*/ 5079 h 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9189">
                    <a:moveTo>
                      <a:pt x="3144" y="5079"/>
                    </a:moveTo>
                    <a:cubicBezTo>
                      <a:pt x="4353" y="6530"/>
                      <a:pt x="5562" y="7739"/>
                      <a:pt x="7013" y="9190"/>
                    </a:cubicBezTo>
                    <a:cubicBezTo>
                      <a:pt x="5562" y="7255"/>
                      <a:pt x="4111" y="5321"/>
                      <a:pt x="2418" y="3386"/>
                    </a:cubicBezTo>
                    <a:cubicBezTo>
                      <a:pt x="1693" y="2177"/>
                      <a:pt x="726" y="1209"/>
                      <a:pt x="0" y="0"/>
                    </a:cubicBezTo>
                    <a:cubicBezTo>
                      <a:pt x="242" y="483"/>
                      <a:pt x="726" y="1209"/>
                      <a:pt x="967" y="1693"/>
                    </a:cubicBezTo>
                    <a:cubicBezTo>
                      <a:pt x="1693" y="2660"/>
                      <a:pt x="2418" y="3870"/>
                      <a:pt x="3144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7948C0A4-706F-586C-F6AC-26E4A3097291}"/>
                  </a:ext>
                </a:extLst>
              </p:cNvPr>
              <p:cNvSpPr/>
              <p:nvPr/>
            </p:nvSpPr>
            <p:spPr>
              <a:xfrm>
                <a:off x="5386760" y="5935144"/>
                <a:ext cx="4595" cy="5562"/>
              </a:xfrm>
              <a:custGeom>
                <a:avLst/>
                <a:gdLst>
                  <a:gd name="connsiteX0" fmla="*/ 4595 w 4595"/>
                  <a:gd name="connsiteY0" fmla="*/ 5079 h 5562"/>
                  <a:gd name="connsiteX1" fmla="*/ 4111 w 4595"/>
                  <a:gd name="connsiteY1" fmla="*/ 4595 h 5562"/>
                  <a:gd name="connsiteX2" fmla="*/ 0 w 4595"/>
                  <a:gd name="connsiteY2" fmla="*/ 0 h 5562"/>
                  <a:gd name="connsiteX3" fmla="*/ 4111 w 4595"/>
                  <a:gd name="connsiteY3" fmla="*/ 5563 h 5562"/>
                  <a:gd name="connsiteX4" fmla="*/ 4595 w 4595"/>
                  <a:gd name="connsiteY4" fmla="*/ 507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5" h="5562">
                    <a:moveTo>
                      <a:pt x="4595" y="5079"/>
                    </a:moveTo>
                    <a:cubicBezTo>
                      <a:pt x="4353" y="4837"/>
                      <a:pt x="4353" y="4837"/>
                      <a:pt x="4111" y="4595"/>
                    </a:cubicBezTo>
                    <a:cubicBezTo>
                      <a:pt x="2660" y="3144"/>
                      <a:pt x="1209" y="1451"/>
                      <a:pt x="0" y="0"/>
                    </a:cubicBezTo>
                    <a:cubicBezTo>
                      <a:pt x="1451" y="1935"/>
                      <a:pt x="2902" y="3628"/>
                      <a:pt x="4111" y="5563"/>
                    </a:cubicBezTo>
                    <a:lnTo>
                      <a:pt x="4595" y="5079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39FC2F5D-93EA-F68E-852A-FF6C80C73D6F}"/>
                  </a:ext>
                </a:extLst>
              </p:cNvPr>
              <p:cNvSpPr/>
              <p:nvPr/>
            </p:nvSpPr>
            <p:spPr>
              <a:xfrm>
                <a:off x="5350725" y="5921601"/>
                <a:ext cx="44741" cy="38936"/>
              </a:xfrm>
              <a:custGeom>
                <a:avLst/>
                <a:gdLst>
                  <a:gd name="connsiteX0" fmla="*/ 15236 w 44741"/>
                  <a:gd name="connsiteY0" fmla="*/ 9674 h 38936"/>
                  <a:gd name="connsiteX1" fmla="*/ 30473 w 44741"/>
                  <a:gd name="connsiteY1" fmla="*/ 23217 h 38936"/>
                  <a:gd name="connsiteX2" fmla="*/ 41355 w 44741"/>
                  <a:gd name="connsiteY2" fmla="*/ 36277 h 38936"/>
                  <a:gd name="connsiteX3" fmla="*/ 44741 w 44741"/>
                  <a:gd name="connsiteY3" fmla="*/ 38937 h 38936"/>
                  <a:gd name="connsiteX4" fmla="*/ 42323 w 44741"/>
                  <a:gd name="connsiteY4" fmla="*/ 36035 h 38936"/>
                  <a:gd name="connsiteX5" fmla="*/ 24426 w 44741"/>
                  <a:gd name="connsiteY5" fmla="*/ 15720 h 38936"/>
                  <a:gd name="connsiteX6" fmla="*/ 14752 w 44741"/>
                  <a:gd name="connsiteY6" fmla="*/ 5321 h 38936"/>
                  <a:gd name="connsiteX7" fmla="*/ 1935 w 44741"/>
                  <a:gd name="connsiteY7" fmla="*/ 726 h 38936"/>
                  <a:gd name="connsiteX8" fmla="*/ 0 w 44741"/>
                  <a:gd name="connsiteY8" fmla="*/ 0 h 38936"/>
                  <a:gd name="connsiteX9" fmla="*/ 5563 w 44741"/>
                  <a:gd name="connsiteY9" fmla="*/ 3386 h 38936"/>
                  <a:gd name="connsiteX10" fmla="*/ 15236 w 44741"/>
                  <a:gd name="connsiteY10" fmla="*/ 9674 h 38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41" h="38936">
                    <a:moveTo>
                      <a:pt x="15236" y="9674"/>
                    </a:moveTo>
                    <a:cubicBezTo>
                      <a:pt x="21282" y="14269"/>
                      <a:pt x="26361" y="18864"/>
                      <a:pt x="30473" y="23217"/>
                    </a:cubicBezTo>
                    <a:cubicBezTo>
                      <a:pt x="35793" y="28538"/>
                      <a:pt x="39421" y="33375"/>
                      <a:pt x="41355" y="36277"/>
                    </a:cubicBezTo>
                    <a:cubicBezTo>
                      <a:pt x="42565" y="37244"/>
                      <a:pt x="43774" y="37970"/>
                      <a:pt x="44741" y="38937"/>
                    </a:cubicBezTo>
                    <a:cubicBezTo>
                      <a:pt x="44016" y="37970"/>
                      <a:pt x="43290" y="37002"/>
                      <a:pt x="42323" y="36035"/>
                    </a:cubicBezTo>
                    <a:cubicBezTo>
                      <a:pt x="37002" y="29505"/>
                      <a:pt x="30956" y="22733"/>
                      <a:pt x="24426" y="15720"/>
                    </a:cubicBezTo>
                    <a:cubicBezTo>
                      <a:pt x="21282" y="12334"/>
                      <a:pt x="18138" y="8706"/>
                      <a:pt x="14752" y="5321"/>
                    </a:cubicBezTo>
                    <a:cubicBezTo>
                      <a:pt x="11125" y="4111"/>
                      <a:pt x="6772" y="2660"/>
                      <a:pt x="1935" y="726"/>
                    </a:cubicBez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1209"/>
                      <a:pt x="3628" y="2177"/>
                      <a:pt x="5563" y="3386"/>
                    </a:cubicBezTo>
                    <a:cubicBezTo>
                      <a:pt x="9190" y="5079"/>
                      <a:pt x="12092" y="7497"/>
                      <a:pt x="15236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49C73FC-A995-0237-EF58-631F7751CE23}"/>
                  </a:ext>
                </a:extLst>
              </p:cNvPr>
              <p:cNvSpPr/>
              <p:nvPr/>
            </p:nvSpPr>
            <p:spPr>
              <a:xfrm>
                <a:off x="5347097" y="5969970"/>
                <a:ext cx="4836" cy="1451"/>
              </a:xfrm>
              <a:custGeom>
                <a:avLst/>
                <a:gdLst>
                  <a:gd name="connsiteX0" fmla="*/ 4837 w 4836"/>
                  <a:gd name="connsiteY0" fmla="*/ 242 h 1451"/>
                  <a:gd name="connsiteX1" fmla="*/ 3628 w 4836"/>
                  <a:gd name="connsiteY1" fmla="*/ 0 h 1451"/>
                  <a:gd name="connsiteX2" fmla="*/ 0 w 4836"/>
                  <a:gd name="connsiteY2" fmla="*/ 1451 h 1451"/>
                  <a:gd name="connsiteX3" fmla="*/ 4111 w 4836"/>
                  <a:gd name="connsiteY3" fmla="*/ 484 h 1451"/>
                  <a:gd name="connsiteX4" fmla="*/ 4837 w 4836"/>
                  <a:gd name="connsiteY4" fmla="*/ 242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51">
                    <a:moveTo>
                      <a:pt x="4837" y="242"/>
                    </a:moveTo>
                    <a:cubicBezTo>
                      <a:pt x="4353" y="242"/>
                      <a:pt x="4111" y="0"/>
                      <a:pt x="3628" y="0"/>
                    </a:cubicBezTo>
                    <a:cubicBezTo>
                      <a:pt x="2419" y="484"/>
                      <a:pt x="1209" y="968"/>
                      <a:pt x="0" y="1451"/>
                    </a:cubicBezTo>
                    <a:cubicBezTo>
                      <a:pt x="1451" y="1209"/>
                      <a:pt x="2660" y="726"/>
                      <a:pt x="4111" y="484"/>
                    </a:cubicBezTo>
                    <a:cubicBezTo>
                      <a:pt x="4353" y="242"/>
                      <a:pt x="4595" y="242"/>
                      <a:pt x="483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2439B2DB-B6C9-F5EF-FE68-4A3B7909AA10}"/>
                  </a:ext>
                </a:extLst>
              </p:cNvPr>
              <p:cNvSpPr/>
              <p:nvPr/>
            </p:nvSpPr>
            <p:spPr>
              <a:xfrm>
                <a:off x="5331136" y="6023901"/>
                <a:ext cx="13543" cy="15961"/>
              </a:xfrm>
              <a:custGeom>
                <a:avLst/>
                <a:gdLst>
                  <a:gd name="connsiteX0" fmla="*/ 13543 w 13543"/>
                  <a:gd name="connsiteY0" fmla="*/ 0 h 15961"/>
                  <a:gd name="connsiteX1" fmla="*/ 12334 w 13543"/>
                  <a:gd name="connsiteY1" fmla="*/ 483 h 15961"/>
                  <a:gd name="connsiteX2" fmla="*/ 9190 w 13543"/>
                  <a:gd name="connsiteY2" fmla="*/ 4353 h 15961"/>
                  <a:gd name="connsiteX3" fmla="*/ 0 w 13543"/>
                  <a:gd name="connsiteY3" fmla="*/ 15961 h 15961"/>
                  <a:gd name="connsiteX4" fmla="*/ 2419 w 13543"/>
                  <a:gd name="connsiteY4" fmla="*/ 12818 h 15961"/>
                  <a:gd name="connsiteX5" fmla="*/ 13543 w 13543"/>
                  <a:gd name="connsiteY5" fmla="*/ 0 h 1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3" h="15961">
                    <a:moveTo>
                      <a:pt x="13543" y="0"/>
                    </a:moveTo>
                    <a:cubicBezTo>
                      <a:pt x="13060" y="242"/>
                      <a:pt x="12818" y="242"/>
                      <a:pt x="12334" y="483"/>
                    </a:cubicBezTo>
                    <a:cubicBezTo>
                      <a:pt x="11125" y="1693"/>
                      <a:pt x="10157" y="2902"/>
                      <a:pt x="9190" y="4353"/>
                    </a:cubicBezTo>
                    <a:cubicBezTo>
                      <a:pt x="4595" y="6530"/>
                      <a:pt x="1451" y="10883"/>
                      <a:pt x="0" y="15961"/>
                    </a:cubicBezTo>
                    <a:cubicBezTo>
                      <a:pt x="726" y="14994"/>
                      <a:pt x="1451" y="13785"/>
                      <a:pt x="2419" y="12818"/>
                    </a:cubicBezTo>
                    <a:cubicBezTo>
                      <a:pt x="5321" y="8706"/>
                      <a:pt x="9190" y="4353"/>
                      <a:pt x="1354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12C08C58-0D20-10AD-D462-4B63F2C431B2}"/>
                  </a:ext>
                </a:extLst>
              </p:cNvPr>
              <p:cNvSpPr/>
              <p:nvPr/>
            </p:nvSpPr>
            <p:spPr>
              <a:xfrm>
                <a:off x="5380472" y="6061386"/>
                <a:ext cx="12333" cy="37969"/>
              </a:xfrm>
              <a:custGeom>
                <a:avLst/>
                <a:gdLst>
                  <a:gd name="connsiteX0" fmla="*/ 7255 w 12333"/>
                  <a:gd name="connsiteY0" fmla="*/ 15236 h 37969"/>
                  <a:gd name="connsiteX1" fmla="*/ 11608 w 12333"/>
                  <a:gd name="connsiteY1" fmla="*/ 2660 h 37969"/>
                  <a:gd name="connsiteX2" fmla="*/ 12334 w 12333"/>
                  <a:gd name="connsiteY2" fmla="*/ 968 h 37969"/>
                  <a:gd name="connsiteX3" fmla="*/ 10641 w 12333"/>
                  <a:gd name="connsiteY3" fmla="*/ 0 h 37969"/>
                  <a:gd name="connsiteX4" fmla="*/ 9190 w 12333"/>
                  <a:gd name="connsiteY4" fmla="*/ 1935 h 37969"/>
                  <a:gd name="connsiteX5" fmla="*/ 3628 w 12333"/>
                  <a:gd name="connsiteY5" fmla="*/ 21041 h 37969"/>
                  <a:gd name="connsiteX6" fmla="*/ 0 w 12333"/>
                  <a:gd name="connsiteY6" fmla="*/ 34826 h 37969"/>
                  <a:gd name="connsiteX7" fmla="*/ 2418 w 12333"/>
                  <a:gd name="connsiteY7" fmla="*/ 37970 h 37969"/>
                  <a:gd name="connsiteX8" fmla="*/ 4111 w 12333"/>
                  <a:gd name="connsiteY8" fmla="*/ 28054 h 37969"/>
                  <a:gd name="connsiteX9" fmla="*/ 7255 w 12333"/>
                  <a:gd name="connsiteY9" fmla="*/ 15236 h 3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33" h="37969">
                    <a:moveTo>
                      <a:pt x="7255" y="15236"/>
                    </a:moveTo>
                    <a:cubicBezTo>
                      <a:pt x="8706" y="11125"/>
                      <a:pt x="10157" y="6772"/>
                      <a:pt x="11608" y="2660"/>
                    </a:cubicBezTo>
                    <a:cubicBezTo>
                      <a:pt x="11850" y="2177"/>
                      <a:pt x="12092" y="1451"/>
                      <a:pt x="12334" y="968"/>
                    </a:cubicBezTo>
                    <a:cubicBezTo>
                      <a:pt x="11850" y="484"/>
                      <a:pt x="11125" y="242"/>
                      <a:pt x="10641" y="0"/>
                    </a:cubicBezTo>
                    <a:cubicBezTo>
                      <a:pt x="10157" y="726"/>
                      <a:pt x="9674" y="1209"/>
                      <a:pt x="9190" y="1935"/>
                    </a:cubicBezTo>
                    <a:cubicBezTo>
                      <a:pt x="7497" y="7739"/>
                      <a:pt x="5804" y="14269"/>
                      <a:pt x="3628" y="21041"/>
                    </a:cubicBezTo>
                    <a:cubicBezTo>
                      <a:pt x="2418" y="25636"/>
                      <a:pt x="1209" y="30230"/>
                      <a:pt x="0" y="34826"/>
                    </a:cubicBezTo>
                    <a:cubicBezTo>
                      <a:pt x="726" y="35793"/>
                      <a:pt x="1693" y="36760"/>
                      <a:pt x="2418" y="37970"/>
                    </a:cubicBezTo>
                    <a:cubicBezTo>
                      <a:pt x="2902" y="34584"/>
                      <a:pt x="3386" y="31440"/>
                      <a:pt x="4111" y="28054"/>
                    </a:cubicBezTo>
                    <a:cubicBezTo>
                      <a:pt x="5079" y="23701"/>
                      <a:pt x="6288" y="19590"/>
                      <a:pt x="7255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33AE308E-F74E-F0C8-68BE-01F767A686D1}"/>
                  </a:ext>
                </a:extLst>
              </p:cNvPr>
              <p:cNvSpPr/>
              <p:nvPr/>
            </p:nvSpPr>
            <p:spPr>
              <a:xfrm>
                <a:off x="5466084" y="6044941"/>
                <a:ext cx="7497" cy="2902"/>
              </a:xfrm>
              <a:custGeom>
                <a:avLst/>
                <a:gdLst>
                  <a:gd name="connsiteX0" fmla="*/ 7255 w 7497"/>
                  <a:gd name="connsiteY0" fmla="*/ 0 h 2902"/>
                  <a:gd name="connsiteX1" fmla="*/ 0 w 7497"/>
                  <a:gd name="connsiteY1" fmla="*/ 2660 h 2902"/>
                  <a:gd name="connsiteX2" fmla="*/ 726 w 7497"/>
                  <a:gd name="connsiteY2" fmla="*/ 2902 h 2902"/>
                  <a:gd name="connsiteX3" fmla="*/ 6530 w 7497"/>
                  <a:gd name="connsiteY3" fmla="*/ 484 h 2902"/>
                  <a:gd name="connsiteX4" fmla="*/ 7497 w 7497"/>
                  <a:gd name="connsiteY4" fmla="*/ 242 h 2902"/>
                  <a:gd name="connsiteX5" fmla="*/ 7255 w 7497"/>
                  <a:gd name="connsiteY5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902">
                    <a:moveTo>
                      <a:pt x="7255" y="0"/>
                    </a:moveTo>
                    <a:cubicBezTo>
                      <a:pt x="4595" y="967"/>
                      <a:pt x="2177" y="1935"/>
                      <a:pt x="0" y="2660"/>
                    </a:cubicBezTo>
                    <a:cubicBezTo>
                      <a:pt x="242" y="2660"/>
                      <a:pt x="484" y="2902"/>
                      <a:pt x="726" y="2902"/>
                    </a:cubicBezTo>
                    <a:cubicBezTo>
                      <a:pt x="2419" y="1935"/>
                      <a:pt x="4353" y="1209"/>
                      <a:pt x="6530" y="484"/>
                    </a:cubicBezTo>
                    <a:cubicBezTo>
                      <a:pt x="6772" y="484"/>
                      <a:pt x="7255" y="242"/>
                      <a:pt x="7497" y="242"/>
                    </a:cubicBezTo>
                    <a:cubicBezTo>
                      <a:pt x="7255" y="242"/>
                      <a:pt x="7255" y="0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492772DD-108B-2F2A-8121-C33BC680DE4C}"/>
                  </a:ext>
                </a:extLst>
              </p:cNvPr>
              <p:cNvSpPr/>
              <p:nvPr/>
            </p:nvSpPr>
            <p:spPr>
              <a:xfrm>
                <a:off x="5327491" y="6013743"/>
                <a:ext cx="54431" cy="73481"/>
              </a:xfrm>
              <a:custGeom>
                <a:avLst/>
                <a:gdLst>
                  <a:gd name="connsiteX0" fmla="*/ 40889 w 54431"/>
                  <a:gd name="connsiteY0" fmla="*/ 60219 h 73481"/>
                  <a:gd name="connsiteX1" fmla="*/ 44032 w 54431"/>
                  <a:gd name="connsiteY1" fmla="*/ 56350 h 73481"/>
                  <a:gd name="connsiteX2" fmla="*/ 44032 w 54431"/>
                  <a:gd name="connsiteY2" fmla="*/ 56350 h 73481"/>
                  <a:gd name="connsiteX3" fmla="*/ 35568 w 54431"/>
                  <a:gd name="connsiteY3" fmla="*/ 59977 h 73481"/>
                  <a:gd name="connsiteX4" fmla="*/ 19364 w 54431"/>
                  <a:gd name="connsiteY4" fmla="*/ 65298 h 73481"/>
                  <a:gd name="connsiteX5" fmla="*/ 31457 w 54431"/>
                  <a:gd name="connsiteY5" fmla="*/ 53448 h 73481"/>
                  <a:gd name="connsiteX6" fmla="*/ 54432 w 54431"/>
                  <a:gd name="connsiteY6" fmla="*/ 36277 h 73481"/>
                  <a:gd name="connsiteX7" fmla="*/ 54190 w 54431"/>
                  <a:gd name="connsiteY7" fmla="*/ 31198 h 73481"/>
                  <a:gd name="connsiteX8" fmla="*/ 43549 w 54431"/>
                  <a:gd name="connsiteY8" fmla="*/ 19590 h 73481"/>
                  <a:gd name="connsiteX9" fmla="*/ 51529 w 54431"/>
                  <a:gd name="connsiteY9" fmla="*/ 6530 h 73481"/>
                  <a:gd name="connsiteX10" fmla="*/ 50320 w 54431"/>
                  <a:gd name="connsiteY10" fmla="*/ 0 h 73481"/>
                  <a:gd name="connsiteX11" fmla="*/ 49353 w 54431"/>
                  <a:gd name="connsiteY11" fmla="*/ 726 h 73481"/>
                  <a:gd name="connsiteX12" fmla="*/ 29038 w 54431"/>
                  <a:gd name="connsiteY12" fmla="*/ 15478 h 73481"/>
                  <a:gd name="connsiteX13" fmla="*/ 11625 w 54431"/>
                  <a:gd name="connsiteY13" fmla="*/ 29022 h 73481"/>
                  <a:gd name="connsiteX14" fmla="*/ 2919 w 54431"/>
                  <a:gd name="connsiteY14" fmla="*/ 35793 h 73481"/>
                  <a:gd name="connsiteX15" fmla="*/ 4128 w 54431"/>
                  <a:gd name="connsiteY15" fmla="*/ 41839 h 73481"/>
                  <a:gd name="connsiteX16" fmla="*/ 4612 w 54431"/>
                  <a:gd name="connsiteY16" fmla="*/ 66507 h 73481"/>
                  <a:gd name="connsiteX17" fmla="*/ 25894 w 54431"/>
                  <a:gd name="connsiteY17" fmla="*/ 72795 h 73481"/>
                  <a:gd name="connsiteX18" fmla="*/ 40163 w 54431"/>
                  <a:gd name="connsiteY18" fmla="*/ 61428 h 73481"/>
                  <a:gd name="connsiteX19" fmla="*/ 40889 w 54431"/>
                  <a:gd name="connsiteY19" fmla="*/ 60219 h 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431" h="73481">
                    <a:moveTo>
                      <a:pt x="40889" y="60219"/>
                    </a:moveTo>
                    <a:cubicBezTo>
                      <a:pt x="41856" y="59010"/>
                      <a:pt x="42823" y="57559"/>
                      <a:pt x="44032" y="56350"/>
                    </a:cubicBezTo>
                    <a:cubicBezTo>
                      <a:pt x="44032" y="56350"/>
                      <a:pt x="44032" y="56350"/>
                      <a:pt x="44032" y="56350"/>
                    </a:cubicBezTo>
                    <a:cubicBezTo>
                      <a:pt x="41130" y="57801"/>
                      <a:pt x="38228" y="59010"/>
                      <a:pt x="35568" y="59977"/>
                    </a:cubicBezTo>
                    <a:cubicBezTo>
                      <a:pt x="26378" y="63847"/>
                      <a:pt x="19364" y="65298"/>
                      <a:pt x="19364" y="65298"/>
                    </a:cubicBezTo>
                    <a:cubicBezTo>
                      <a:pt x="19364" y="65298"/>
                      <a:pt x="23717" y="59977"/>
                      <a:pt x="31457" y="53448"/>
                    </a:cubicBezTo>
                    <a:cubicBezTo>
                      <a:pt x="37503" y="48127"/>
                      <a:pt x="45483" y="42081"/>
                      <a:pt x="54432" y="36277"/>
                    </a:cubicBezTo>
                    <a:cubicBezTo>
                      <a:pt x="54432" y="34584"/>
                      <a:pt x="54432" y="32891"/>
                      <a:pt x="54190" y="31198"/>
                    </a:cubicBezTo>
                    <a:cubicBezTo>
                      <a:pt x="53222" y="25394"/>
                      <a:pt x="48869" y="21524"/>
                      <a:pt x="43549" y="19590"/>
                    </a:cubicBezTo>
                    <a:cubicBezTo>
                      <a:pt x="47902" y="15962"/>
                      <a:pt x="50804" y="12334"/>
                      <a:pt x="51529" y="6530"/>
                    </a:cubicBezTo>
                    <a:cubicBezTo>
                      <a:pt x="51771" y="4112"/>
                      <a:pt x="51288" y="1935"/>
                      <a:pt x="50320" y="0"/>
                    </a:cubicBezTo>
                    <a:cubicBezTo>
                      <a:pt x="50078" y="242"/>
                      <a:pt x="49595" y="484"/>
                      <a:pt x="49353" y="726"/>
                    </a:cubicBezTo>
                    <a:cubicBezTo>
                      <a:pt x="42340" y="5563"/>
                      <a:pt x="35568" y="10883"/>
                      <a:pt x="29038" y="15478"/>
                    </a:cubicBezTo>
                    <a:cubicBezTo>
                      <a:pt x="22750" y="20315"/>
                      <a:pt x="16704" y="24910"/>
                      <a:pt x="11625" y="29022"/>
                    </a:cubicBezTo>
                    <a:cubicBezTo>
                      <a:pt x="8240" y="31682"/>
                      <a:pt x="5337" y="33858"/>
                      <a:pt x="2919" y="35793"/>
                    </a:cubicBezTo>
                    <a:cubicBezTo>
                      <a:pt x="3161" y="37970"/>
                      <a:pt x="3403" y="39904"/>
                      <a:pt x="4128" y="41839"/>
                    </a:cubicBezTo>
                    <a:cubicBezTo>
                      <a:pt x="-467" y="49820"/>
                      <a:pt x="-2402" y="58043"/>
                      <a:pt x="4612" y="66507"/>
                    </a:cubicBezTo>
                    <a:cubicBezTo>
                      <a:pt x="9691" y="72553"/>
                      <a:pt x="18397" y="74730"/>
                      <a:pt x="25894" y="72795"/>
                    </a:cubicBezTo>
                    <a:cubicBezTo>
                      <a:pt x="30973" y="68442"/>
                      <a:pt x="35810" y="64573"/>
                      <a:pt x="40163" y="61428"/>
                    </a:cubicBezTo>
                    <a:cubicBezTo>
                      <a:pt x="40163" y="60703"/>
                      <a:pt x="40646" y="60461"/>
                      <a:pt x="40889" y="602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097A861B-C83E-3463-2845-E31EAF9C409D}"/>
                  </a:ext>
                </a:extLst>
              </p:cNvPr>
              <p:cNvSpPr/>
              <p:nvPr/>
            </p:nvSpPr>
            <p:spPr>
              <a:xfrm>
                <a:off x="5008033" y="6121122"/>
                <a:ext cx="74004" cy="64814"/>
              </a:xfrm>
              <a:custGeom>
                <a:avLst/>
                <a:gdLst>
                  <a:gd name="connsiteX0" fmla="*/ 39904 w 74004"/>
                  <a:gd name="connsiteY0" fmla="*/ 35793 h 64814"/>
                  <a:gd name="connsiteX1" fmla="*/ 64089 w 74004"/>
                  <a:gd name="connsiteY1" fmla="*/ 12334 h 64814"/>
                  <a:gd name="connsiteX2" fmla="*/ 74004 w 74004"/>
                  <a:gd name="connsiteY2" fmla="*/ 0 h 64814"/>
                  <a:gd name="connsiteX3" fmla="*/ 59252 w 74004"/>
                  <a:gd name="connsiteY3" fmla="*/ 6046 h 64814"/>
                  <a:gd name="connsiteX4" fmla="*/ 30956 w 74004"/>
                  <a:gd name="connsiteY4" fmla="*/ 25394 h 64814"/>
                  <a:gd name="connsiteX5" fmla="*/ 7981 w 74004"/>
                  <a:gd name="connsiteY5" fmla="*/ 51029 h 64814"/>
                  <a:gd name="connsiteX6" fmla="*/ 0 w 74004"/>
                  <a:gd name="connsiteY6" fmla="*/ 64814 h 64814"/>
                  <a:gd name="connsiteX7" fmla="*/ 13543 w 74004"/>
                  <a:gd name="connsiteY7" fmla="*/ 56350 h 64814"/>
                  <a:gd name="connsiteX8" fmla="*/ 39904 w 74004"/>
                  <a:gd name="connsiteY8" fmla="*/ 35793 h 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004" h="64814">
                    <a:moveTo>
                      <a:pt x="39904" y="35793"/>
                    </a:moveTo>
                    <a:cubicBezTo>
                      <a:pt x="49094" y="27812"/>
                      <a:pt x="57801" y="19348"/>
                      <a:pt x="64089" y="12334"/>
                    </a:cubicBezTo>
                    <a:cubicBezTo>
                      <a:pt x="70377" y="5563"/>
                      <a:pt x="74004" y="0"/>
                      <a:pt x="74004" y="0"/>
                    </a:cubicBezTo>
                    <a:cubicBezTo>
                      <a:pt x="74004" y="0"/>
                      <a:pt x="67716" y="1693"/>
                      <a:pt x="59252" y="6046"/>
                    </a:cubicBezTo>
                    <a:cubicBezTo>
                      <a:pt x="50787" y="10157"/>
                      <a:pt x="40388" y="17171"/>
                      <a:pt x="30956" y="25394"/>
                    </a:cubicBezTo>
                    <a:cubicBezTo>
                      <a:pt x="21524" y="33616"/>
                      <a:pt x="13301" y="43048"/>
                      <a:pt x="7981" y="51029"/>
                    </a:cubicBezTo>
                    <a:cubicBezTo>
                      <a:pt x="2660" y="58768"/>
                      <a:pt x="0" y="64814"/>
                      <a:pt x="0" y="64814"/>
                    </a:cubicBezTo>
                    <a:cubicBezTo>
                      <a:pt x="0" y="64814"/>
                      <a:pt x="5804" y="61912"/>
                      <a:pt x="13543" y="56350"/>
                    </a:cubicBezTo>
                    <a:cubicBezTo>
                      <a:pt x="21282" y="51513"/>
                      <a:pt x="30714" y="43774"/>
                      <a:pt x="39904" y="357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6">
              <a:extLst>
                <a:ext uri="{FF2B5EF4-FFF2-40B4-BE49-F238E27FC236}">
                  <a16:creationId xmlns:a16="http://schemas.microsoft.com/office/drawing/2014/main" id="{52AB021C-9642-97FA-5348-7D91813B9D6C}"/>
                </a:ext>
              </a:extLst>
            </p:cNvPr>
            <p:cNvGrpSpPr/>
            <p:nvPr/>
          </p:nvGrpSpPr>
          <p:grpSpPr>
            <a:xfrm>
              <a:off x="9299065" y="5276362"/>
              <a:ext cx="1253233" cy="915861"/>
              <a:chOff x="9299065" y="5276362"/>
              <a:chExt cx="1253233" cy="915861"/>
            </a:xfrm>
            <a:grpFill/>
          </p:grpSpPr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368ADA5-55B9-CB1E-C1C1-49E540FE0820}"/>
                  </a:ext>
                </a:extLst>
              </p:cNvPr>
              <p:cNvSpPr/>
              <p:nvPr/>
            </p:nvSpPr>
            <p:spPr>
              <a:xfrm>
                <a:off x="10215894" y="6001651"/>
                <a:ext cx="6287" cy="22975"/>
              </a:xfrm>
              <a:custGeom>
                <a:avLst/>
                <a:gdLst>
                  <a:gd name="connsiteX0" fmla="*/ 4353 w 6287"/>
                  <a:gd name="connsiteY0" fmla="*/ 19348 h 22975"/>
                  <a:gd name="connsiteX1" fmla="*/ 6287 w 6287"/>
                  <a:gd name="connsiteY1" fmla="*/ 14027 h 22975"/>
                  <a:gd name="connsiteX2" fmla="*/ 5079 w 6287"/>
                  <a:gd name="connsiteY2" fmla="*/ 8948 h 22975"/>
                  <a:gd name="connsiteX3" fmla="*/ 0 w 6287"/>
                  <a:gd name="connsiteY3" fmla="*/ 0 h 22975"/>
                  <a:gd name="connsiteX4" fmla="*/ 2902 w 6287"/>
                  <a:gd name="connsiteY4" fmla="*/ 22975 h 22975"/>
                  <a:gd name="connsiteX5" fmla="*/ 4353 w 6287"/>
                  <a:gd name="connsiteY5" fmla="*/ 19348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7" h="22975">
                    <a:moveTo>
                      <a:pt x="4353" y="19348"/>
                    </a:moveTo>
                    <a:cubicBezTo>
                      <a:pt x="5079" y="17413"/>
                      <a:pt x="5804" y="15720"/>
                      <a:pt x="6287" y="14027"/>
                    </a:cubicBezTo>
                    <a:cubicBezTo>
                      <a:pt x="5804" y="12334"/>
                      <a:pt x="5562" y="10641"/>
                      <a:pt x="5079" y="8948"/>
                    </a:cubicBezTo>
                    <a:cubicBezTo>
                      <a:pt x="3385" y="6046"/>
                      <a:pt x="1692" y="3144"/>
                      <a:pt x="0" y="0"/>
                    </a:cubicBezTo>
                    <a:cubicBezTo>
                      <a:pt x="1451" y="7739"/>
                      <a:pt x="2419" y="15478"/>
                      <a:pt x="2902" y="22975"/>
                    </a:cubicBezTo>
                    <a:cubicBezTo>
                      <a:pt x="3385" y="21766"/>
                      <a:pt x="3870" y="20557"/>
                      <a:pt x="4353" y="193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80002FF1-01FB-FAA4-DACD-014D9D25576C}"/>
                  </a:ext>
                </a:extLst>
              </p:cNvPr>
              <p:cNvSpPr/>
              <p:nvPr/>
            </p:nvSpPr>
            <p:spPr>
              <a:xfrm>
                <a:off x="10050473" y="5621715"/>
                <a:ext cx="3627" cy="2418"/>
              </a:xfrm>
              <a:custGeom>
                <a:avLst/>
                <a:gdLst>
                  <a:gd name="connsiteX0" fmla="*/ 726 w 3627"/>
                  <a:gd name="connsiteY0" fmla="*/ 2418 h 2418"/>
                  <a:gd name="connsiteX1" fmla="*/ 2418 w 3627"/>
                  <a:gd name="connsiteY1" fmla="*/ 2177 h 2418"/>
                  <a:gd name="connsiteX2" fmla="*/ 3628 w 3627"/>
                  <a:gd name="connsiteY2" fmla="*/ 1693 h 2418"/>
                  <a:gd name="connsiteX3" fmla="*/ 0 w 3627"/>
                  <a:gd name="connsiteY3" fmla="*/ 0 h 2418"/>
                  <a:gd name="connsiteX4" fmla="*/ 726 w 3627"/>
                  <a:gd name="connsiteY4" fmla="*/ 2418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8">
                    <a:moveTo>
                      <a:pt x="726" y="2418"/>
                    </a:moveTo>
                    <a:cubicBezTo>
                      <a:pt x="1209" y="2418"/>
                      <a:pt x="1692" y="2177"/>
                      <a:pt x="2418" y="2177"/>
                    </a:cubicBezTo>
                    <a:cubicBezTo>
                      <a:pt x="2902" y="1935"/>
                      <a:pt x="3143" y="1693"/>
                      <a:pt x="3628" y="1693"/>
                    </a:cubicBezTo>
                    <a:cubicBezTo>
                      <a:pt x="2418" y="1209"/>
                      <a:pt x="1209" y="484"/>
                      <a:pt x="0" y="0"/>
                    </a:cubicBezTo>
                    <a:cubicBezTo>
                      <a:pt x="241" y="726"/>
                      <a:pt x="483" y="1451"/>
                      <a:pt x="726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138E647A-156A-7535-B1FC-8CC5731B3375}"/>
                  </a:ext>
                </a:extLst>
              </p:cNvPr>
              <p:cNvSpPr/>
              <p:nvPr/>
            </p:nvSpPr>
            <p:spPr>
              <a:xfrm>
                <a:off x="10251929" y="5995363"/>
                <a:ext cx="12092" cy="11850"/>
              </a:xfrm>
              <a:custGeom>
                <a:avLst/>
                <a:gdLst>
                  <a:gd name="connsiteX0" fmla="*/ 3628 w 12092"/>
                  <a:gd name="connsiteY0" fmla="*/ 9674 h 11850"/>
                  <a:gd name="connsiteX1" fmla="*/ 12092 w 12092"/>
                  <a:gd name="connsiteY1" fmla="*/ 11850 h 11850"/>
                  <a:gd name="connsiteX2" fmla="*/ 0 w 12092"/>
                  <a:gd name="connsiteY2" fmla="*/ 0 h 11850"/>
                  <a:gd name="connsiteX3" fmla="*/ 242 w 12092"/>
                  <a:gd name="connsiteY3" fmla="*/ 726 h 11850"/>
                  <a:gd name="connsiteX4" fmla="*/ 3628 w 12092"/>
                  <a:gd name="connsiteY4" fmla="*/ 967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2" h="11850">
                    <a:moveTo>
                      <a:pt x="3628" y="9674"/>
                    </a:moveTo>
                    <a:cubicBezTo>
                      <a:pt x="5804" y="10157"/>
                      <a:pt x="8707" y="10883"/>
                      <a:pt x="12092" y="11850"/>
                    </a:cubicBezTo>
                    <a:cubicBezTo>
                      <a:pt x="7739" y="7981"/>
                      <a:pt x="3628" y="3870"/>
                      <a:pt x="0" y="0"/>
                    </a:cubicBezTo>
                    <a:cubicBezTo>
                      <a:pt x="0" y="242"/>
                      <a:pt x="242" y="484"/>
                      <a:pt x="242" y="726"/>
                    </a:cubicBezTo>
                    <a:cubicBezTo>
                      <a:pt x="1451" y="3628"/>
                      <a:pt x="2419" y="6530"/>
                      <a:pt x="3628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B801A5CD-8058-7E35-46ED-47409DDC2D79}"/>
                  </a:ext>
                </a:extLst>
              </p:cNvPr>
              <p:cNvSpPr/>
              <p:nvPr/>
            </p:nvSpPr>
            <p:spPr>
              <a:xfrm>
                <a:off x="10336816" y="6141920"/>
                <a:ext cx="483" cy="1209"/>
              </a:xfrm>
              <a:custGeom>
                <a:avLst/>
                <a:gdLst>
                  <a:gd name="connsiteX0" fmla="*/ 483 w 483"/>
                  <a:gd name="connsiteY0" fmla="*/ 726 h 1209"/>
                  <a:gd name="connsiteX1" fmla="*/ 0 w 483"/>
                  <a:gd name="connsiteY1" fmla="*/ 0 h 1209"/>
                  <a:gd name="connsiteX2" fmla="*/ 483 w 483"/>
                  <a:gd name="connsiteY2" fmla="*/ 1209 h 1209"/>
                  <a:gd name="connsiteX3" fmla="*/ 483 w 483"/>
                  <a:gd name="connsiteY3" fmla="*/ 726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726"/>
                    </a:moveTo>
                    <a:cubicBezTo>
                      <a:pt x="241" y="484"/>
                      <a:pt x="0" y="242"/>
                      <a:pt x="0" y="0"/>
                    </a:cubicBezTo>
                    <a:cubicBezTo>
                      <a:pt x="241" y="484"/>
                      <a:pt x="241" y="726"/>
                      <a:pt x="483" y="1209"/>
                    </a:cubicBezTo>
                    <a:cubicBezTo>
                      <a:pt x="241" y="726"/>
                      <a:pt x="241" y="726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E8881607-0671-B242-E16E-E37C88396616}"/>
                  </a:ext>
                </a:extLst>
              </p:cNvPr>
              <p:cNvSpPr/>
              <p:nvPr/>
            </p:nvSpPr>
            <p:spPr>
              <a:xfrm>
                <a:off x="10119157" y="5868637"/>
                <a:ext cx="1208" cy="4595"/>
              </a:xfrm>
              <a:custGeom>
                <a:avLst/>
                <a:gdLst>
                  <a:gd name="connsiteX0" fmla="*/ 483 w 1208"/>
                  <a:gd name="connsiteY0" fmla="*/ 0 h 4595"/>
                  <a:gd name="connsiteX1" fmla="*/ 0 w 1208"/>
                  <a:gd name="connsiteY1" fmla="*/ 4595 h 4595"/>
                  <a:gd name="connsiteX2" fmla="*/ 1209 w 1208"/>
                  <a:gd name="connsiteY2" fmla="*/ 1935 h 4595"/>
                  <a:gd name="connsiteX3" fmla="*/ 483 w 1208"/>
                  <a:gd name="connsiteY3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4595">
                    <a:moveTo>
                      <a:pt x="483" y="0"/>
                    </a:moveTo>
                    <a:cubicBezTo>
                      <a:pt x="241" y="1693"/>
                      <a:pt x="241" y="3386"/>
                      <a:pt x="0" y="4595"/>
                    </a:cubicBezTo>
                    <a:cubicBezTo>
                      <a:pt x="483" y="3628"/>
                      <a:pt x="726" y="2660"/>
                      <a:pt x="1209" y="1935"/>
                    </a:cubicBezTo>
                    <a:cubicBezTo>
                      <a:pt x="726" y="1209"/>
                      <a:pt x="726" y="726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C2CF32D6-2465-3430-1A19-6AF913F1862E}"/>
                  </a:ext>
                </a:extLst>
              </p:cNvPr>
              <p:cNvSpPr/>
              <p:nvPr/>
            </p:nvSpPr>
            <p:spPr>
              <a:xfrm>
                <a:off x="10281917" y="6047359"/>
                <a:ext cx="7739" cy="15720"/>
              </a:xfrm>
              <a:custGeom>
                <a:avLst/>
                <a:gdLst>
                  <a:gd name="connsiteX0" fmla="*/ 0 w 7739"/>
                  <a:gd name="connsiteY0" fmla="*/ 0 h 15720"/>
                  <a:gd name="connsiteX1" fmla="*/ 5563 w 7739"/>
                  <a:gd name="connsiteY1" fmla="*/ 12576 h 15720"/>
                  <a:gd name="connsiteX2" fmla="*/ 7739 w 7739"/>
                  <a:gd name="connsiteY2" fmla="*/ 15720 h 15720"/>
                  <a:gd name="connsiteX3" fmla="*/ 726 w 7739"/>
                  <a:gd name="connsiteY3" fmla="*/ 968 h 15720"/>
                  <a:gd name="connsiteX4" fmla="*/ 0 w 7739"/>
                  <a:gd name="connsiteY4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15720">
                    <a:moveTo>
                      <a:pt x="0" y="0"/>
                    </a:moveTo>
                    <a:cubicBezTo>
                      <a:pt x="1935" y="3870"/>
                      <a:pt x="3870" y="7981"/>
                      <a:pt x="5563" y="12576"/>
                    </a:cubicBezTo>
                    <a:cubicBezTo>
                      <a:pt x="6288" y="13544"/>
                      <a:pt x="7014" y="14511"/>
                      <a:pt x="7739" y="15720"/>
                    </a:cubicBezTo>
                    <a:cubicBezTo>
                      <a:pt x="4837" y="9916"/>
                      <a:pt x="2419" y="4837"/>
                      <a:pt x="726" y="968"/>
                    </a:cubicBezTo>
                    <a:cubicBezTo>
                      <a:pt x="484" y="726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86176396-93E0-A9AE-D9B8-132B4D98FB90}"/>
                  </a:ext>
                </a:extLst>
              </p:cNvPr>
              <p:cNvSpPr/>
              <p:nvPr/>
            </p:nvSpPr>
            <p:spPr>
              <a:xfrm>
                <a:off x="10318436" y="6163444"/>
                <a:ext cx="11366" cy="28779"/>
              </a:xfrm>
              <a:custGeom>
                <a:avLst/>
                <a:gdLst>
                  <a:gd name="connsiteX0" fmla="*/ 483 w 11366"/>
                  <a:gd name="connsiteY0" fmla="*/ 23217 h 28779"/>
                  <a:gd name="connsiteX1" fmla="*/ 3870 w 11366"/>
                  <a:gd name="connsiteY1" fmla="*/ 10883 h 28779"/>
                  <a:gd name="connsiteX2" fmla="*/ 10158 w 11366"/>
                  <a:gd name="connsiteY2" fmla="*/ 26119 h 28779"/>
                  <a:gd name="connsiteX3" fmla="*/ 9432 w 11366"/>
                  <a:gd name="connsiteY3" fmla="*/ 28779 h 28779"/>
                  <a:gd name="connsiteX4" fmla="*/ 11367 w 11366"/>
                  <a:gd name="connsiteY4" fmla="*/ 24184 h 28779"/>
                  <a:gd name="connsiteX5" fmla="*/ 7014 w 11366"/>
                  <a:gd name="connsiteY5" fmla="*/ 13301 h 28779"/>
                  <a:gd name="connsiteX6" fmla="*/ 0 w 11366"/>
                  <a:gd name="connsiteY6" fmla="*/ 0 h 28779"/>
                  <a:gd name="connsiteX7" fmla="*/ 726 w 11366"/>
                  <a:gd name="connsiteY7" fmla="*/ 18622 h 28779"/>
                  <a:gd name="connsiteX8" fmla="*/ 483 w 11366"/>
                  <a:gd name="connsiteY8" fmla="*/ 23217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8779">
                    <a:moveTo>
                      <a:pt x="483" y="23217"/>
                    </a:moveTo>
                    <a:cubicBezTo>
                      <a:pt x="2419" y="15962"/>
                      <a:pt x="3870" y="10883"/>
                      <a:pt x="3870" y="10883"/>
                    </a:cubicBezTo>
                    <a:cubicBezTo>
                      <a:pt x="3870" y="10883"/>
                      <a:pt x="7255" y="16687"/>
                      <a:pt x="10158" y="26119"/>
                    </a:cubicBezTo>
                    <a:cubicBezTo>
                      <a:pt x="10399" y="26845"/>
                      <a:pt x="9674" y="27812"/>
                      <a:pt x="9432" y="28779"/>
                    </a:cubicBezTo>
                    <a:cubicBezTo>
                      <a:pt x="9674" y="27328"/>
                      <a:pt x="11125" y="25877"/>
                      <a:pt x="11367" y="24184"/>
                    </a:cubicBezTo>
                    <a:cubicBezTo>
                      <a:pt x="9432" y="20799"/>
                      <a:pt x="9190" y="17171"/>
                      <a:pt x="7014" y="13301"/>
                    </a:cubicBezTo>
                    <a:cubicBezTo>
                      <a:pt x="4837" y="9190"/>
                      <a:pt x="2419" y="4595"/>
                      <a:pt x="0" y="0"/>
                    </a:cubicBezTo>
                    <a:cubicBezTo>
                      <a:pt x="242" y="6046"/>
                      <a:pt x="968" y="12334"/>
                      <a:pt x="726" y="18622"/>
                    </a:cubicBezTo>
                    <a:cubicBezTo>
                      <a:pt x="726" y="20315"/>
                      <a:pt x="483" y="21766"/>
                      <a:pt x="483" y="2321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13F295F-2ACA-DC3C-9F74-23964CDCD8C0}"/>
                  </a:ext>
                </a:extLst>
              </p:cNvPr>
              <p:cNvSpPr/>
              <p:nvPr/>
            </p:nvSpPr>
            <p:spPr>
              <a:xfrm>
                <a:off x="10108516" y="5802856"/>
                <a:ext cx="2659" cy="6046"/>
              </a:xfrm>
              <a:custGeom>
                <a:avLst/>
                <a:gdLst>
                  <a:gd name="connsiteX0" fmla="*/ 2660 w 2659"/>
                  <a:gd name="connsiteY0" fmla="*/ 2902 h 6046"/>
                  <a:gd name="connsiteX1" fmla="*/ 0 w 2659"/>
                  <a:gd name="connsiteY1" fmla="*/ 0 h 6046"/>
                  <a:gd name="connsiteX2" fmla="*/ 2177 w 2659"/>
                  <a:gd name="connsiteY2" fmla="*/ 6046 h 6046"/>
                  <a:gd name="connsiteX3" fmla="*/ 2660 w 2659"/>
                  <a:gd name="connsiteY3" fmla="*/ 2902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6046">
                    <a:moveTo>
                      <a:pt x="2660" y="2902"/>
                    </a:moveTo>
                    <a:cubicBezTo>
                      <a:pt x="1693" y="1935"/>
                      <a:pt x="726" y="967"/>
                      <a:pt x="0" y="0"/>
                    </a:cubicBezTo>
                    <a:cubicBezTo>
                      <a:pt x="726" y="1935"/>
                      <a:pt x="1451" y="4111"/>
                      <a:pt x="2177" y="6046"/>
                    </a:cubicBezTo>
                    <a:cubicBezTo>
                      <a:pt x="2419" y="5079"/>
                      <a:pt x="2419" y="4111"/>
                      <a:pt x="2660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035702E-0F73-9533-2640-D95C4071C297}"/>
                  </a:ext>
                </a:extLst>
              </p:cNvPr>
              <p:cNvSpPr/>
              <p:nvPr/>
            </p:nvSpPr>
            <p:spPr>
              <a:xfrm>
                <a:off x="10269583" y="6026077"/>
                <a:ext cx="19589" cy="15235"/>
              </a:xfrm>
              <a:custGeom>
                <a:avLst/>
                <a:gdLst>
                  <a:gd name="connsiteX0" fmla="*/ 19589 w 19589"/>
                  <a:gd name="connsiteY0" fmla="*/ 15236 h 15235"/>
                  <a:gd name="connsiteX1" fmla="*/ 0 w 19589"/>
                  <a:gd name="connsiteY1" fmla="*/ 0 h 15235"/>
                  <a:gd name="connsiteX2" fmla="*/ 7255 w 19589"/>
                  <a:gd name="connsiteY2" fmla="*/ 11850 h 15235"/>
                  <a:gd name="connsiteX3" fmla="*/ 19589 w 19589"/>
                  <a:gd name="connsiteY3" fmla="*/ 15236 h 1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9" h="15235">
                    <a:moveTo>
                      <a:pt x="19589" y="15236"/>
                    </a:moveTo>
                    <a:cubicBezTo>
                      <a:pt x="12334" y="10399"/>
                      <a:pt x="5804" y="5079"/>
                      <a:pt x="0" y="0"/>
                    </a:cubicBezTo>
                    <a:cubicBezTo>
                      <a:pt x="2177" y="3144"/>
                      <a:pt x="4595" y="7255"/>
                      <a:pt x="7255" y="11850"/>
                    </a:cubicBezTo>
                    <a:cubicBezTo>
                      <a:pt x="10157" y="12334"/>
                      <a:pt x="14510" y="13301"/>
                      <a:pt x="19589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F06CDC2-54EE-0087-75D6-FA50462274EF}"/>
                  </a:ext>
                </a:extLst>
              </p:cNvPr>
              <p:cNvSpPr/>
              <p:nvPr/>
            </p:nvSpPr>
            <p:spPr>
              <a:xfrm>
                <a:off x="10258942" y="6015195"/>
                <a:ext cx="4110" cy="10882"/>
              </a:xfrm>
              <a:custGeom>
                <a:avLst/>
                <a:gdLst>
                  <a:gd name="connsiteX0" fmla="*/ 3144 w 4110"/>
                  <a:gd name="connsiteY0" fmla="*/ 3386 h 10882"/>
                  <a:gd name="connsiteX1" fmla="*/ 0 w 4110"/>
                  <a:gd name="connsiteY1" fmla="*/ 0 h 10882"/>
                  <a:gd name="connsiteX2" fmla="*/ 967 w 4110"/>
                  <a:gd name="connsiteY2" fmla="*/ 3144 h 10882"/>
                  <a:gd name="connsiteX3" fmla="*/ 4111 w 4110"/>
                  <a:gd name="connsiteY3" fmla="*/ 10883 h 10882"/>
                  <a:gd name="connsiteX4" fmla="*/ 3628 w 4110"/>
                  <a:gd name="connsiteY4" fmla="*/ 8223 h 10882"/>
                  <a:gd name="connsiteX5" fmla="*/ 3144 w 4110"/>
                  <a:gd name="connsiteY5" fmla="*/ 3386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" h="10882">
                    <a:moveTo>
                      <a:pt x="3144" y="3386"/>
                    </a:moveTo>
                    <a:cubicBezTo>
                      <a:pt x="1934" y="2177"/>
                      <a:pt x="967" y="1209"/>
                      <a:pt x="0" y="0"/>
                    </a:cubicBezTo>
                    <a:cubicBezTo>
                      <a:pt x="241" y="967"/>
                      <a:pt x="726" y="2177"/>
                      <a:pt x="967" y="3144"/>
                    </a:cubicBezTo>
                    <a:cubicBezTo>
                      <a:pt x="2177" y="5562"/>
                      <a:pt x="3144" y="8223"/>
                      <a:pt x="4111" y="10883"/>
                    </a:cubicBezTo>
                    <a:cubicBezTo>
                      <a:pt x="3870" y="9915"/>
                      <a:pt x="3870" y="8948"/>
                      <a:pt x="3628" y="8223"/>
                    </a:cubicBezTo>
                    <a:cubicBezTo>
                      <a:pt x="3628" y="6288"/>
                      <a:pt x="3385" y="4595"/>
                      <a:pt x="314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2C64F8C-4263-EEAF-3CAF-43D76319C90B}"/>
                  </a:ext>
                </a:extLst>
              </p:cNvPr>
              <p:cNvSpPr/>
              <p:nvPr/>
            </p:nvSpPr>
            <p:spPr>
              <a:xfrm>
                <a:off x="10128347" y="5821478"/>
                <a:ext cx="11608" cy="13301"/>
              </a:xfrm>
              <a:custGeom>
                <a:avLst/>
                <a:gdLst>
                  <a:gd name="connsiteX0" fmla="*/ 9674 w 11608"/>
                  <a:gd name="connsiteY0" fmla="*/ 12576 h 13301"/>
                  <a:gd name="connsiteX1" fmla="*/ 11608 w 11608"/>
                  <a:gd name="connsiteY1" fmla="*/ 13301 h 13301"/>
                  <a:gd name="connsiteX2" fmla="*/ 5804 w 11608"/>
                  <a:gd name="connsiteY2" fmla="*/ 4595 h 13301"/>
                  <a:gd name="connsiteX3" fmla="*/ 0 w 11608"/>
                  <a:gd name="connsiteY3" fmla="*/ 0 h 13301"/>
                  <a:gd name="connsiteX4" fmla="*/ 967 w 11608"/>
                  <a:gd name="connsiteY4" fmla="*/ 3386 h 13301"/>
                  <a:gd name="connsiteX5" fmla="*/ 9674 w 11608"/>
                  <a:gd name="connsiteY5" fmla="*/ 12576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3301">
                    <a:moveTo>
                      <a:pt x="9674" y="12576"/>
                    </a:moveTo>
                    <a:cubicBezTo>
                      <a:pt x="10399" y="12818"/>
                      <a:pt x="10883" y="13060"/>
                      <a:pt x="11608" y="13301"/>
                    </a:cubicBezTo>
                    <a:cubicBezTo>
                      <a:pt x="9674" y="10158"/>
                      <a:pt x="7738" y="7255"/>
                      <a:pt x="5804" y="4595"/>
                    </a:cubicBezTo>
                    <a:cubicBezTo>
                      <a:pt x="3869" y="3144"/>
                      <a:pt x="1934" y="1693"/>
                      <a:pt x="0" y="0"/>
                    </a:cubicBezTo>
                    <a:cubicBezTo>
                      <a:pt x="483" y="1209"/>
                      <a:pt x="726" y="2177"/>
                      <a:pt x="967" y="3386"/>
                    </a:cubicBezTo>
                    <a:cubicBezTo>
                      <a:pt x="1934" y="4353"/>
                      <a:pt x="5321" y="7255"/>
                      <a:pt x="9674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DC65650-CD31-E72E-55BF-088407256538}"/>
                  </a:ext>
                </a:extLst>
              </p:cNvPr>
              <p:cNvSpPr/>
              <p:nvPr/>
            </p:nvSpPr>
            <p:spPr>
              <a:xfrm>
                <a:off x="9975502" y="5648559"/>
                <a:ext cx="15236" cy="6046"/>
              </a:xfrm>
              <a:custGeom>
                <a:avLst/>
                <a:gdLst>
                  <a:gd name="connsiteX0" fmla="*/ 5079 w 15236"/>
                  <a:gd name="connsiteY0" fmla="*/ 1209 h 6046"/>
                  <a:gd name="connsiteX1" fmla="*/ 0 w 15236"/>
                  <a:gd name="connsiteY1" fmla="*/ 5804 h 6046"/>
                  <a:gd name="connsiteX2" fmla="*/ 0 w 15236"/>
                  <a:gd name="connsiteY2" fmla="*/ 6046 h 6046"/>
                  <a:gd name="connsiteX3" fmla="*/ 9432 w 15236"/>
                  <a:gd name="connsiteY3" fmla="*/ 5321 h 6046"/>
                  <a:gd name="connsiteX4" fmla="*/ 15236 w 15236"/>
                  <a:gd name="connsiteY4" fmla="*/ 0 h 6046"/>
                  <a:gd name="connsiteX5" fmla="*/ 5079 w 15236"/>
                  <a:gd name="connsiteY5" fmla="*/ 1209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6046">
                    <a:moveTo>
                      <a:pt x="5079" y="1209"/>
                    </a:moveTo>
                    <a:cubicBezTo>
                      <a:pt x="3628" y="2418"/>
                      <a:pt x="1934" y="4111"/>
                      <a:pt x="0" y="5804"/>
                    </a:cubicBezTo>
                    <a:cubicBezTo>
                      <a:pt x="0" y="5804"/>
                      <a:pt x="0" y="5804"/>
                      <a:pt x="0" y="6046"/>
                    </a:cubicBezTo>
                    <a:cubicBezTo>
                      <a:pt x="3144" y="5562"/>
                      <a:pt x="6287" y="5321"/>
                      <a:pt x="9432" y="5321"/>
                    </a:cubicBezTo>
                    <a:cubicBezTo>
                      <a:pt x="11608" y="3386"/>
                      <a:pt x="13543" y="1451"/>
                      <a:pt x="15236" y="0"/>
                    </a:cubicBezTo>
                    <a:cubicBezTo>
                      <a:pt x="11850" y="967"/>
                      <a:pt x="8465" y="1451"/>
                      <a:pt x="507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4F0F084-36D9-F6BE-9DBC-2031CFF2EF6F}"/>
                  </a:ext>
                </a:extLst>
              </p:cNvPr>
              <p:cNvSpPr/>
              <p:nvPr/>
            </p:nvSpPr>
            <p:spPr>
              <a:xfrm>
                <a:off x="10027256" y="5498616"/>
                <a:ext cx="49578" cy="22975"/>
              </a:xfrm>
              <a:custGeom>
                <a:avLst/>
                <a:gdLst>
                  <a:gd name="connsiteX0" fmla="*/ 6288 w 49578"/>
                  <a:gd name="connsiteY0" fmla="*/ 18864 h 22975"/>
                  <a:gd name="connsiteX1" fmla="*/ 11367 w 49578"/>
                  <a:gd name="connsiteY1" fmla="*/ 22008 h 22975"/>
                  <a:gd name="connsiteX2" fmla="*/ 12576 w 49578"/>
                  <a:gd name="connsiteY2" fmla="*/ 22975 h 22975"/>
                  <a:gd name="connsiteX3" fmla="*/ 25877 w 49578"/>
                  <a:gd name="connsiteY3" fmla="*/ 20799 h 22975"/>
                  <a:gd name="connsiteX4" fmla="*/ 24184 w 49578"/>
                  <a:gd name="connsiteY4" fmla="*/ 20557 h 22975"/>
                  <a:gd name="connsiteX5" fmla="*/ 8223 w 49578"/>
                  <a:gd name="connsiteY5" fmla="*/ 17655 h 22975"/>
                  <a:gd name="connsiteX6" fmla="*/ 1693 w 49578"/>
                  <a:gd name="connsiteY6" fmla="*/ 16445 h 22975"/>
                  <a:gd name="connsiteX7" fmla="*/ 7497 w 49578"/>
                  <a:gd name="connsiteY7" fmla="*/ 13543 h 22975"/>
                  <a:gd name="connsiteX8" fmla="*/ 23943 w 49578"/>
                  <a:gd name="connsiteY8" fmla="*/ 8706 h 22975"/>
                  <a:gd name="connsiteX9" fmla="*/ 48369 w 49578"/>
                  <a:gd name="connsiteY9" fmla="*/ 7013 h 22975"/>
                  <a:gd name="connsiteX10" fmla="*/ 49578 w 49578"/>
                  <a:gd name="connsiteY10" fmla="*/ 7255 h 22975"/>
                  <a:gd name="connsiteX11" fmla="*/ 42081 w 49578"/>
                  <a:gd name="connsiteY11" fmla="*/ 5079 h 22975"/>
                  <a:gd name="connsiteX12" fmla="*/ 29747 w 49578"/>
                  <a:gd name="connsiteY12" fmla="*/ 1451 h 22975"/>
                  <a:gd name="connsiteX13" fmla="*/ 25152 w 49578"/>
                  <a:gd name="connsiteY13" fmla="*/ 0 h 22975"/>
                  <a:gd name="connsiteX14" fmla="*/ 0 w 49578"/>
                  <a:gd name="connsiteY14" fmla="*/ 16687 h 22975"/>
                  <a:gd name="connsiteX15" fmla="*/ 242 w 49578"/>
                  <a:gd name="connsiteY15" fmla="*/ 16687 h 22975"/>
                  <a:gd name="connsiteX16" fmla="*/ 6288 w 49578"/>
                  <a:gd name="connsiteY16" fmla="*/ 18864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78" h="22975">
                    <a:moveTo>
                      <a:pt x="6288" y="18864"/>
                    </a:moveTo>
                    <a:cubicBezTo>
                      <a:pt x="6288" y="18864"/>
                      <a:pt x="9432" y="20557"/>
                      <a:pt x="11367" y="22008"/>
                    </a:cubicBezTo>
                    <a:cubicBezTo>
                      <a:pt x="11851" y="22250"/>
                      <a:pt x="12092" y="22491"/>
                      <a:pt x="12576" y="22975"/>
                    </a:cubicBezTo>
                    <a:cubicBezTo>
                      <a:pt x="16929" y="22008"/>
                      <a:pt x="21282" y="21282"/>
                      <a:pt x="25877" y="20799"/>
                    </a:cubicBezTo>
                    <a:cubicBezTo>
                      <a:pt x="25394" y="20799"/>
                      <a:pt x="24669" y="20557"/>
                      <a:pt x="24184" y="20557"/>
                    </a:cubicBezTo>
                    <a:cubicBezTo>
                      <a:pt x="17655" y="19348"/>
                      <a:pt x="12334" y="18138"/>
                      <a:pt x="8223" y="17655"/>
                    </a:cubicBezTo>
                    <a:cubicBezTo>
                      <a:pt x="4112" y="16929"/>
                      <a:pt x="1693" y="16445"/>
                      <a:pt x="1693" y="16445"/>
                    </a:cubicBezTo>
                    <a:cubicBezTo>
                      <a:pt x="1693" y="16445"/>
                      <a:pt x="3870" y="15236"/>
                      <a:pt x="7497" y="13543"/>
                    </a:cubicBezTo>
                    <a:cubicBezTo>
                      <a:pt x="11125" y="11850"/>
                      <a:pt x="17171" y="9916"/>
                      <a:pt x="23943" y="8706"/>
                    </a:cubicBezTo>
                    <a:cubicBezTo>
                      <a:pt x="30956" y="7255"/>
                      <a:pt x="39421" y="6772"/>
                      <a:pt x="48369" y="7013"/>
                    </a:cubicBezTo>
                    <a:cubicBezTo>
                      <a:pt x="48853" y="7013"/>
                      <a:pt x="49094" y="7013"/>
                      <a:pt x="49578" y="7255"/>
                    </a:cubicBezTo>
                    <a:cubicBezTo>
                      <a:pt x="46918" y="6530"/>
                      <a:pt x="44499" y="5804"/>
                      <a:pt x="42081" y="5079"/>
                    </a:cubicBezTo>
                    <a:cubicBezTo>
                      <a:pt x="37002" y="3628"/>
                      <a:pt x="32891" y="2418"/>
                      <a:pt x="29747" y="1451"/>
                    </a:cubicBezTo>
                    <a:cubicBezTo>
                      <a:pt x="27086" y="726"/>
                      <a:pt x="25635" y="242"/>
                      <a:pt x="25152" y="0"/>
                    </a:cubicBezTo>
                    <a:cubicBezTo>
                      <a:pt x="16204" y="5079"/>
                      <a:pt x="7739" y="10641"/>
                      <a:pt x="0" y="16687"/>
                    </a:cubicBezTo>
                    <a:cubicBezTo>
                      <a:pt x="0" y="16687"/>
                      <a:pt x="0" y="16687"/>
                      <a:pt x="242" y="16687"/>
                    </a:cubicBezTo>
                    <a:cubicBezTo>
                      <a:pt x="3144" y="17655"/>
                      <a:pt x="6288" y="18864"/>
                      <a:pt x="6288" y="188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31F9A59F-B397-08AE-D2DB-82B59E53C265}"/>
                  </a:ext>
                </a:extLst>
              </p:cNvPr>
              <p:cNvSpPr/>
              <p:nvPr/>
            </p:nvSpPr>
            <p:spPr>
              <a:xfrm>
                <a:off x="10048296" y="5635742"/>
                <a:ext cx="14027" cy="10399"/>
              </a:xfrm>
              <a:custGeom>
                <a:avLst/>
                <a:gdLst>
                  <a:gd name="connsiteX0" fmla="*/ 10641 w 14027"/>
                  <a:gd name="connsiteY0" fmla="*/ 7497 h 10399"/>
                  <a:gd name="connsiteX1" fmla="*/ 2419 w 14027"/>
                  <a:gd name="connsiteY1" fmla="*/ 0 h 10399"/>
                  <a:gd name="connsiteX2" fmla="*/ 0 w 14027"/>
                  <a:gd name="connsiteY2" fmla="*/ 3628 h 10399"/>
                  <a:gd name="connsiteX3" fmla="*/ 14027 w 14027"/>
                  <a:gd name="connsiteY3" fmla="*/ 10399 h 10399"/>
                  <a:gd name="connsiteX4" fmla="*/ 10641 w 14027"/>
                  <a:gd name="connsiteY4" fmla="*/ 7497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27" h="10399">
                    <a:moveTo>
                      <a:pt x="10641" y="7497"/>
                    </a:moveTo>
                    <a:cubicBezTo>
                      <a:pt x="7498" y="4837"/>
                      <a:pt x="4837" y="2418"/>
                      <a:pt x="2419" y="0"/>
                    </a:cubicBezTo>
                    <a:cubicBezTo>
                      <a:pt x="1693" y="1451"/>
                      <a:pt x="968" y="2660"/>
                      <a:pt x="0" y="3628"/>
                    </a:cubicBezTo>
                    <a:cubicBezTo>
                      <a:pt x="4595" y="5562"/>
                      <a:pt x="9190" y="7739"/>
                      <a:pt x="14027" y="10399"/>
                    </a:cubicBezTo>
                    <a:cubicBezTo>
                      <a:pt x="13060" y="9432"/>
                      <a:pt x="11851" y="8464"/>
                      <a:pt x="1064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3DB7C33A-1106-3A5A-C3F4-628300A95ABA}"/>
                  </a:ext>
                </a:extLst>
              </p:cNvPr>
              <p:cNvSpPr/>
              <p:nvPr/>
            </p:nvSpPr>
            <p:spPr>
              <a:xfrm>
                <a:off x="10061356" y="5486524"/>
                <a:ext cx="22249" cy="7497"/>
              </a:xfrm>
              <a:custGeom>
                <a:avLst/>
                <a:gdLst>
                  <a:gd name="connsiteX0" fmla="*/ 22250 w 22249"/>
                  <a:gd name="connsiteY0" fmla="*/ 3386 h 7497"/>
                  <a:gd name="connsiteX1" fmla="*/ 21040 w 22249"/>
                  <a:gd name="connsiteY1" fmla="*/ 2660 h 7497"/>
                  <a:gd name="connsiteX2" fmla="*/ 16445 w 22249"/>
                  <a:gd name="connsiteY2" fmla="*/ 0 h 7497"/>
                  <a:gd name="connsiteX3" fmla="*/ 1935 w 22249"/>
                  <a:gd name="connsiteY3" fmla="*/ 6530 h 7497"/>
                  <a:gd name="connsiteX4" fmla="*/ 0 w 22249"/>
                  <a:gd name="connsiteY4" fmla="*/ 7497 h 7497"/>
                  <a:gd name="connsiteX5" fmla="*/ 8707 w 22249"/>
                  <a:gd name="connsiteY5" fmla="*/ 4837 h 7497"/>
                  <a:gd name="connsiteX6" fmla="*/ 22250 w 22249"/>
                  <a:gd name="connsiteY6" fmla="*/ 338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49" h="7497">
                    <a:moveTo>
                      <a:pt x="22250" y="3386"/>
                    </a:moveTo>
                    <a:cubicBezTo>
                      <a:pt x="21766" y="3144"/>
                      <a:pt x="21524" y="2902"/>
                      <a:pt x="21040" y="2660"/>
                    </a:cubicBezTo>
                    <a:cubicBezTo>
                      <a:pt x="19348" y="1693"/>
                      <a:pt x="17897" y="726"/>
                      <a:pt x="16445" y="0"/>
                    </a:cubicBezTo>
                    <a:cubicBezTo>
                      <a:pt x="11367" y="1935"/>
                      <a:pt x="6530" y="4111"/>
                      <a:pt x="1935" y="6530"/>
                    </a:cubicBezTo>
                    <a:cubicBezTo>
                      <a:pt x="1210" y="6772"/>
                      <a:pt x="726" y="7255"/>
                      <a:pt x="0" y="7497"/>
                    </a:cubicBezTo>
                    <a:cubicBezTo>
                      <a:pt x="2419" y="6530"/>
                      <a:pt x="5321" y="5562"/>
                      <a:pt x="8707" y="4837"/>
                    </a:cubicBezTo>
                    <a:cubicBezTo>
                      <a:pt x="12576" y="3870"/>
                      <a:pt x="17413" y="3386"/>
                      <a:pt x="2225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57C9B0E5-EA12-90DD-86E2-B7A715385E65}"/>
                  </a:ext>
                </a:extLst>
              </p:cNvPr>
              <p:cNvSpPr/>
              <p:nvPr/>
            </p:nvSpPr>
            <p:spPr>
              <a:xfrm>
                <a:off x="10270550" y="5524252"/>
                <a:ext cx="22975" cy="15719"/>
              </a:xfrm>
              <a:custGeom>
                <a:avLst/>
                <a:gdLst>
                  <a:gd name="connsiteX0" fmla="*/ 5079 w 22975"/>
                  <a:gd name="connsiteY0" fmla="*/ 6046 h 15719"/>
                  <a:gd name="connsiteX1" fmla="*/ 6288 w 22975"/>
                  <a:gd name="connsiteY1" fmla="*/ 6530 h 15719"/>
                  <a:gd name="connsiteX2" fmla="*/ 22975 w 22975"/>
                  <a:gd name="connsiteY2" fmla="*/ 15720 h 15719"/>
                  <a:gd name="connsiteX3" fmla="*/ 15962 w 22975"/>
                  <a:gd name="connsiteY3" fmla="*/ 10883 h 15719"/>
                  <a:gd name="connsiteX4" fmla="*/ 0 w 22975"/>
                  <a:gd name="connsiteY4" fmla="*/ 0 h 15719"/>
                  <a:gd name="connsiteX5" fmla="*/ 3870 w 22975"/>
                  <a:gd name="connsiteY5" fmla="*/ 4595 h 15719"/>
                  <a:gd name="connsiteX6" fmla="*/ 5079 w 22975"/>
                  <a:gd name="connsiteY6" fmla="*/ 6046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5" h="15719">
                    <a:moveTo>
                      <a:pt x="5079" y="6046"/>
                    </a:moveTo>
                    <a:cubicBezTo>
                      <a:pt x="5563" y="6288"/>
                      <a:pt x="5805" y="6288"/>
                      <a:pt x="6288" y="6530"/>
                    </a:cubicBezTo>
                    <a:cubicBezTo>
                      <a:pt x="11609" y="8464"/>
                      <a:pt x="17171" y="11608"/>
                      <a:pt x="22975" y="15720"/>
                    </a:cubicBezTo>
                    <a:cubicBezTo>
                      <a:pt x="20557" y="14027"/>
                      <a:pt x="18380" y="12334"/>
                      <a:pt x="15962" y="10883"/>
                    </a:cubicBezTo>
                    <a:cubicBezTo>
                      <a:pt x="10641" y="7255"/>
                      <a:pt x="5321" y="3628"/>
                      <a:pt x="0" y="0"/>
                    </a:cubicBezTo>
                    <a:cubicBezTo>
                      <a:pt x="1210" y="1451"/>
                      <a:pt x="2661" y="3144"/>
                      <a:pt x="3870" y="4595"/>
                    </a:cubicBezTo>
                    <a:cubicBezTo>
                      <a:pt x="4354" y="4837"/>
                      <a:pt x="4837" y="5320"/>
                      <a:pt x="507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31F9AEC-1BBE-3EDF-3D61-3FE65BA59EE5}"/>
                  </a:ext>
                </a:extLst>
              </p:cNvPr>
              <p:cNvSpPr/>
              <p:nvPr/>
            </p:nvSpPr>
            <p:spPr>
              <a:xfrm>
                <a:off x="10032818" y="5645174"/>
                <a:ext cx="242" cy="24184"/>
              </a:xfrm>
              <a:custGeom>
                <a:avLst/>
                <a:gdLst>
                  <a:gd name="connsiteX0" fmla="*/ 242 w 242"/>
                  <a:gd name="connsiteY0" fmla="*/ 0 h 24184"/>
                  <a:gd name="connsiteX1" fmla="*/ 242 w 242"/>
                  <a:gd name="connsiteY1" fmla="*/ 0 h 24184"/>
                  <a:gd name="connsiteX2" fmla="*/ 0 w 242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84">
                    <a:moveTo>
                      <a:pt x="242" y="0"/>
                    </a:moveTo>
                    <a:lnTo>
                      <a:pt x="24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323F3A25-3DDB-0ECF-8674-6568FF35EA01}"/>
                  </a:ext>
                </a:extLst>
              </p:cNvPr>
              <p:cNvSpPr/>
              <p:nvPr/>
            </p:nvSpPr>
            <p:spPr>
              <a:xfrm>
                <a:off x="10257733" y="5574797"/>
                <a:ext cx="11850" cy="33132"/>
              </a:xfrm>
              <a:custGeom>
                <a:avLst/>
                <a:gdLst>
                  <a:gd name="connsiteX0" fmla="*/ 0 w 11850"/>
                  <a:gd name="connsiteY0" fmla="*/ 0 h 33132"/>
                  <a:gd name="connsiteX1" fmla="*/ 1935 w 11850"/>
                  <a:gd name="connsiteY1" fmla="*/ 16929 h 33132"/>
                  <a:gd name="connsiteX2" fmla="*/ 1693 w 11850"/>
                  <a:gd name="connsiteY2" fmla="*/ 31440 h 33132"/>
                  <a:gd name="connsiteX3" fmla="*/ 11851 w 11850"/>
                  <a:gd name="connsiteY3" fmla="*/ 33133 h 33132"/>
                  <a:gd name="connsiteX4" fmla="*/ 8707 w 11850"/>
                  <a:gd name="connsiteY4" fmla="*/ 13785 h 33132"/>
                  <a:gd name="connsiteX5" fmla="*/ 2419 w 11850"/>
                  <a:gd name="connsiteY5" fmla="*/ 3628 h 33132"/>
                  <a:gd name="connsiteX6" fmla="*/ 0 w 11850"/>
                  <a:gd name="connsiteY6" fmla="*/ 0 h 3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50" h="33132">
                    <a:moveTo>
                      <a:pt x="0" y="0"/>
                    </a:moveTo>
                    <a:cubicBezTo>
                      <a:pt x="1210" y="6046"/>
                      <a:pt x="1693" y="11850"/>
                      <a:pt x="1935" y="16929"/>
                    </a:cubicBezTo>
                    <a:cubicBezTo>
                      <a:pt x="2419" y="23217"/>
                      <a:pt x="1935" y="28296"/>
                      <a:pt x="1693" y="31440"/>
                    </a:cubicBezTo>
                    <a:cubicBezTo>
                      <a:pt x="5079" y="31923"/>
                      <a:pt x="8465" y="32407"/>
                      <a:pt x="11851" y="33133"/>
                    </a:cubicBezTo>
                    <a:cubicBezTo>
                      <a:pt x="10641" y="27087"/>
                      <a:pt x="9674" y="20557"/>
                      <a:pt x="8707" y="13785"/>
                    </a:cubicBezTo>
                    <a:cubicBezTo>
                      <a:pt x="6772" y="10641"/>
                      <a:pt x="4837" y="7255"/>
                      <a:pt x="2419" y="3628"/>
                    </a:cubicBezTo>
                    <a:cubicBezTo>
                      <a:pt x="1451" y="2418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CC5B953-6FB1-EBCA-04A7-85EDF541F07A}"/>
                  </a:ext>
                </a:extLst>
              </p:cNvPr>
              <p:cNvSpPr/>
              <p:nvPr/>
            </p:nvSpPr>
            <p:spPr>
              <a:xfrm>
                <a:off x="10112869" y="5474916"/>
                <a:ext cx="36276" cy="13059"/>
              </a:xfrm>
              <a:custGeom>
                <a:avLst/>
                <a:gdLst>
                  <a:gd name="connsiteX0" fmla="*/ 36277 w 36276"/>
                  <a:gd name="connsiteY0" fmla="*/ 13060 h 13059"/>
                  <a:gd name="connsiteX1" fmla="*/ 23459 w 36276"/>
                  <a:gd name="connsiteY1" fmla="*/ 2660 h 13059"/>
                  <a:gd name="connsiteX2" fmla="*/ 20073 w 36276"/>
                  <a:gd name="connsiteY2" fmla="*/ 0 h 13059"/>
                  <a:gd name="connsiteX3" fmla="*/ 1693 w 36276"/>
                  <a:gd name="connsiteY3" fmla="*/ 1451 h 13059"/>
                  <a:gd name="connsiteX4" fmla="*/ 0 w 36276"/>
                  <a:gd name="connsiteY4" fmla="*/ 1693 h 13059"/>
                  <a:gd name="connsiteX5" fmla="*/ 11850 w 36276"/>
                  <a:gd name="connsiteY5" fmla="*/ 3869 h 13059"/>
                  <a:gd name="connsiteX6" fmla="*/ 36277 w 36276"/>
                  <a:gd name="connsiteY6" fmla="*/ 13060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6" h="13059">
                    <a:moveTo>
                      <a:pt x="36277" y="13060"/>
                    </a:moveTo>
                    <a:cubicBezTo>
                      <a:pt x="31924" y="9190"/>
                      <a:pt x="27571" y="5804"/>
                      <a:pt x="23459" y="2660"/>
                    </a:cubicBezTo>
                    <a:cubicBezTo>
                      <a:pt x="22250" y="1693"/>
                      <a:pt x="21282" y="967"/>
                      <a:pt x="20073" y="0"/>
                    </a:cubicBezTo>
                    <a:cubicBezTo>
                      <a:pt x="13785" y="0"/>
                      <a:pt x="7739" y="484"/>
                      <a:pt x="1693" y="1451"/>
                    </a:cubicBezTo>
                    <a:cubicBezTo>
                      <a:pt x="1209" y="1451"/>
                      <a:pt x="483" y="1693"/>
                      <a:pt x="0" y="1693"/>
                    </a:cubicBezTo>
                    <a:cubicBezTo>
                      <a:pt x="3870" y="2177"/>
                      <a:pt x="7739" y="2902"/>
                      <a:pt x="11850" y="3869"/>
                    </a:cubicBezTo>
                    <a:cubicBezTo>
                      <a:pt x="20073" y="5804"/>
                      <a:pt x="28296" y="8948"/>
                      <a:pt x="36277" y="130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46AA7E34-B35E-D754-7E1D-0E8E2463EBC3}"/>
                  </a:ext>
                </a:extLst>
              </p:cNvPr>
              <p:cNvSpPr/>
              <p:nvPr/>
            </p:nvSpPr>
            <p:spPr>
              <a:xfrm>
                <a:off x="10285061" y="5599949"/>
                <a:ext cx="5078" cy="13543"/>
              </a:xfrm>
              <a:custGeom>
                <a:avLst/>
                <a:gdLst>
                  <a:gd name="connsiteX0" fmla="*/ 5079 w 5078"/>
                  <a:gd name="connsiteY0" fmla="*/ 13543 h 13543"/>
                  <a:gd name="connsiteX1" fmla="*/ 1693 w 5078"/>
                  <a:gd name="connsiteY1" fmla="*/ 0 h 13543"/>
                  <a:gd name="connsiteX2" fmla="*/ 0 w 5078"/>
                  <a:gd name="connsiteY2" fmla="*/ 11850 h 13543"/>
                  <a:gd name="connsiteX3" fmla="*/ 5079 w 5078"/>
                  <a:gd name="connsiteY3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8" h="13543">
                    <a:moveTo>
                      <a:pt x="5079" y="13543"/>
                    </a:moveTo>
                    <a:cubicBezTo>
                      <a:pt x="3870" y="8948"/>
                      <a:pt x="2661" y="4353"/>
                      <a:pt x="1693" y="0"/>
                    </a:cubicBezTo>
                    <a:cubicBezTo>
                      <a:pt x="1451" y="4111"/>
                      <a:pt x="726" y="8223"/>
                      <a:pt x="0" y="11850"/>
                    </a:cubicBezTo>
                    <a:cubicBezTo>
                      <a:pt x="1693" y="12334"/>
                      <a:pt x="3386" y="12818"/>
                      <a:pt x="5079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5C4662C-6F41-E133-DDE2-E7471D3822D9}"/>
                  </a:ext>
                </a:extLst>
              </p:cNvPr>
              <p:cNvSpPr/>
              <p:nvPr/>
            </p:nvSpPr>
            <p:spPr>
              <a:xfrm>
                <a:off x="10252654" y="5531749"/>
                <a:ext cx="9432" cy="16687"/>
              </a:xfrm>
              <a:custGeom>
                <a:avLst/>
                <a:gdLst>
                  <a:gd name="connsiteX0" fmla="*/ 9432 w 9432"/>
                  <a:gd name="connsiteY0" fmla="*/ 16687 h 16687"/>
                  <a:gd name="connsiteX1" fmla="*/ 9190 w 9432"/>
                  <a:gd name="connsiteY1" fmla="*/ 12576 h 16687"/>
                  <a:gd name="connsiteX2" fmla="*/ 9190 w 9432"/>
                  <a:gd name="connsiteY2" fmla="*/ 10641 h 16687"/>
                  <a:gd name="connsiteX3" fmla="*/ 7497 w 9432"/>
                  <a:gd name="connsiteY3" fmla="*/ 8464 h 16687"/>
                  <a:gd name="connsiteX4" fmla="*/ 0 w 9432"/>
                  <a:gd name="connsiteY4" fmla="*/ 0 h 16687"/>
                  <a:gd name="connsiteX5" fmla="*/ 8223 w 9432"/>
                  <a:gd name="connsiteY5" fmla="*/ 13785 h 16687"/>
                  <a:gd name="connsiteX6" fmla="*/ 9432 w 9432"/>
                  <a:gd name="connsiteY6" fmla="*/ 16687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2" h="16687">
                    <a:moveTo>
                      <a:pt x="9432" y="16687"/>
                    </a:moveTo>
                    <a:cubicBezTo>
                      <a:pt x="9432" y="15236"/>
                      <a:pt x="9190" y="13785"/>
                      <a:pt x="9190" y="12576"/>
                    </a:cubicBezTo>
                    <a:cubicBezTo>
                      <a:pt x="9190" y="11850"/>
                      <a:pt x="9190" y="11367"/>
                      <a:pt x="9190" y="10641"/>
                    </a:cubicBezTo>
                    <a:cubicBezTo>
                      <a:pt x="8707" y="9915"/>
                      <a:pt x="7981" y="9190"/>
                      <a:pt x="7497" y="8464"/>
                    </a:cubicBezTo>
                    <a:cubicBezTo>
                      <a:pt x="5079" y="5562"/>
                      <a:pt x="2661" y="2902"/>
                      <a:pt x="0" y="0"/>
                    </a:cubicBezTo>
                    <a:cubicBezTo>
                      <a:pt x="2902" y="4595"/>
                      <a:pt x="5804" y="9190"/>
                      <a:pt x="8223" y="13785"/>
                    </a:cubicBezTo>
                    <a:cubicBezTo>
                      <a:pt x="8465" y="14752"/>
                      <a:pt x="8948" y="15720"/>
                      <a:pt x="9432" y="1668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8624B2BB-5075-D872-0F32-E9E7FA90B1F3}"/>
                  </a:ext>
                </a:extLst>
              </p:cNvPr>
              <p:cNvSpPr/>
              <p:nvPr/>
            </p:nvSpPr>
            <p:spPr>
              <a:xfrm>
                <a:off x="10169944" y="5883148"/>
                <a:ext cx="4353" cy="6287"/>
              </a:xfrm>
              <a:custGeom>
                <a:avLst/>
                <a:gdLst>
                  <a:gd name="connsiteX0" fmla="*/ 3628 w 4353"/>
                  <a:gd name="connsiteY0" fmla="*/ 5079 h 6287"/>
                  <a:gd name="connsiteX1" fmla="*/ 967 w 4353"/>
                  <a:gd name="connsiteY1" fmla="*/ 726 h 6287"/>
                  <a:gd name="connsiteX2" fmla="*/ 0 w 4353"/>
                  <a:gd name="connsiteY2" fmla="*/ 0 h 6287"/>
                  <a:gd name="connsiteX3" fmla="*/ 4353 w 4353"/>
                  <a:gd name="connsiteY3" fmla="*/ 6288 h 6287"/>
                  <a:gd name="connsiteX4" fmla="*/ 3628 w 4353"/>
                  <a:gd name="connsiteY4" fmla="*/ 5079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6287">
                    <a:moveTo>
                      <a:pt x="3628" y="5079"/>
                    </a:moveTo>
                    <a:cubicBezTo>
                      <a:pt x="2660" y="3628"/>
                      <a:pt x="1934" y="2177"/>
                      <a:pt x="967" y="726"/>
                    </a:cubicBezTo>
                    <a:cubicBezTo>
                      <a:pt x="726" y="484"/>
                      <a:pt x="241" y="242"/>
                      <a:pt x="0" y="0"/>
                    </a:cubicBezTo>
                    <a:cubicBezTo>
                      <a:pt x="1451" y="1935"/>
                      <a:pt x="2902" y="4111"/>
                      <a:pt x="4353" y="6288"/>
                    </a:cubicBezTo>
                    <a:cubicBezTo>
                      <a:pt x="4111" y="6046"/>
                      <a:pt x="3869" y="5562"/>
                      <a:pt x="3628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1302513-D76B-11AB-A545-8E73F7CB3459}"/>
                  </a:ext>
                </a:extLst>
              </p:cNvPr>
              <p:cNvSpPr/>
              <p:nvPr/>
            </p:nvSpPr>
            <p:spPr>
              <a:xfrm>
                <a:off x="9773320" y="5953766"/>
                <a:ext cx="1209" cy="7013"/>
              </a:xfrm>
              <a:custGeom>
                <a:avLst/>
                <a:gdLst>
                  <a:gd name="connsiteX0" fmla="*/ 968 w 1209"/>
                  <a:gd name="connsiteY0" fmla="*/ 7014 h 7013"/>
                  <a:gd name="connsiteX1" fmla="*/ 968 w 1209"/>
                  <a:gd name="connsiteY1" fmla="*/ 1935 h 7013"/>
                  <a:gd name="connsiteX2" fmla="*/ 1210 w 1209"/>
                  <a:gd name="connsiteY2" fmla="*/ 0 h 7013"/>
                  <a:gd name="connsiteX3" fmla="*/ 0 w 1209"/>
                  <a:gd name="connsiteY3" fmla="*/ 3144 h 7013"/>
                  <a:gd name="connsiteX4" fmla="*/ 968 w 1209"/>
                  <a:gd name="connsiteY4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" h="7013">
                    <a:moveTo>
                      <a:pt x="968" y="7014"/>
                    </a:moveTo>
                    <a:cubicBezTo>
                      <a:pt x="968" y="5321"/>
                      <a:pt x="968" y="3628"/>
                      <a:pt x="968" y="1935"/>
                    </a:cubicBezTo>
                    <a:cubicBezTo>
                      <a:pt x="968" y="1209"/>
                      <a:pt x="1210" y="726"/>
                      <a:pt x="1210" y="0"/>
                    </a:cubicBezTo>
                    <a:cubicBezTo>
                      <a:pt x="968" y="968"/>
                      <a:pt x="484" y="2177"/>
                      <a:pt x="0" y="3144"/>
                    </a:cubicBezTo>
                    <a:cubicBezTo>
                      <a:pt x="484" y="4595"/>
                      <a:pt x="726" y="5804"/>
                      <a:pt x="968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51D4E31-020C-0CC8-43B8-B3767662B136}"/>
                  </a:ext>
                </a:extLst>
              </p:cNvPr>
              <p:cNvSpPr/>
              <p:nvPr/>
            </p:nvSpPr>
            <p:spPr>
              <a:xfrm>
                <a:off x="10033544" y="5276362"/>
                <a:ext cx="6046" cy="12333"/>
              </a:xfrm>
              <a:custGeom>
                <a:avLst/>
                <a:gdLst>
                  <a:gd name="connsiteX0" fmla="*/ 5563 w 6046"/>
                  <a:gd name="connsiteY0" fmla="*/ 0 h 12333"/>
                  <a:gd name="connsiteX1" fmla="*/ 0 w 6046"/>
                  <a:gd name="connsiteY1" fmla="*/ 12334 h 12333"/>
                  <a:gd name="connsiteX2" fmla="*/ 6046 w 6046"/>
                  <a:gd name="connsiteY2" fmla="*/ 4837 h 12333"/>
                  <a:gd name="connsiteX3" fmla="*/ 5563 w 6046"/>
                  <a:gd name="connsiteY3" fmla="*/ 0 h 1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6" h="12333">
                    <a:moveTo>
                      <a:pt x="5563" y="0"/>
                    </a:moveTo>
                    <a:cubicBezTo>
                      <a:pt x="3628" y="4353"/>
                      <a:pt x="1934" y="8464"/>
                      <a:pt x="0" y="12334"/>
                    </a:cubicBezTo>
                    <a:cubicBezTo>
                      <a:pt x="1934" y="9915"/>
                      <a:pt x="4112" y="7255"/>
                      <a:pt x="6046" y="4837"/>
                    </a:cubicBezTo>
                    <a:cubicBezTo>
                      <a:pt x="5804" y="3386"/>
                      <a:pt x="5563" y="1935"/>
                      <a:pt x="556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DE44D18-075C-0030-05BA-D3D1E1E1155D}"/>
                  </a:ext>
                </a:extLst>
              </p:cNvPr>
              <p:cNvSpPr/>
              <p:nvPr/>
            </p:nvSpPr>
            <p:spPr>
              <a:xfrm>
                <a:off x="9995091" y="5407683"/>
                <a:ext cx="11608" cy="11366"/>
              </a:xfrm>
              <a:custGeom>
                <a:avLst/>
                <a:gdLst>
                  <a:gd name="connsiteX0" fmla="*/ 0 w 11608"/>
                  <a:gd name="connsiteY0" fmla="*/ 11366 h 11366"/>
                  <a:gd name="connsiteX1" fmla="*/ 8948 w 11608"/>
                  <a:gd name="connsiteY1" fmla="*/ 3628 h 11366"/>
                  <a:gd name="connsiteX2" fmla="*/ 11609 w 11608"/>
                  <a:gd name="connsiteY2" fmla="*/ 0 h 11366"/>
                  <a:gd name="connsiteX3" fmla="*/ 9190 w 11608"/>
                  <a:gd name="connsiteY3" fmla="*/ 1935 h 11366"/>
                  <a:gd name="connsiteX4" fmla="*/ 726 w 11608"/>
                  <a:gd name="connsiteY4" fmla="*/ 8223 h 11366"/>
                  <a:gd name="connsiteX5" fmla="*/ 0 w 11608"/>
                  <a:gd name="connsiteY5" fmla="*/ 11366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1366">
                    <a:moveTo>
                      <a:pt x="0" y="11366"/>
                    </a:moveTo>
                    <a:cubicBezTo>
                      <a:pt x="2660" y="8706"/>
                      <a:pt x="5804" y="6046"/>
                      <a:pt x="8948" y="3628"/>
                    </a:cubicBezTo>
                    <a:cubicBezTo>
                      <a:pt x="9916" y="2418"/>
                      <a:pt x="10641" y="1209"/>
                      <a:pt x="11609" y="0"/>
                    </a:cubicBezTo>
                    <a:cubicBezTo>
                      <a:pt x="10883" y="726"/>
                      <a:pt x="9916" y="1451"/>
                      <a:pt x="9190" y="1935"/>
                    </a:cubicBezTo>
                    <a:cubicBezTo>
                      <a:pt x="6046" y="4353"/>
                      <a:pt x="3144" y="6530"/>
                      <a:pt x="726" y="8223"/>
                    </a:cubicBezTo>
                    <a:cubicBezTo>
                      <a:pt x="483" y="9190"/>
                      <a:pt x="242" y="10157"/>
                      <a:pt x="0" y="113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DA29B9C3-03A8-621E-018C-0B610F473FED}"/>
                  </a:ext>
                </a:extLst>
              </p:cNvPr>
              <p:cNvSpPr/>
              <p:nvPr/>
            </p:nvSpPr>
            <p:spPr>
              <a:xfrm>
                <a:off x="9974051" y="5394624"/>
                <a:ext cx="24425" cy="40145"/>
              </a:xfrm>
              <a:custGeom>
                <a:avLst/>
                <a:gdLst>
                  <a:gd name="connsiteX0" fmla="*/ 21040 w 24425"/>
                  <a:gd name="connsiteY0" fmla="*/ 6530 h 40145"/>
                  <a:gd name="connsiteX1" fmla="*/ 24426 w 24425"/>
                  <a:gd name="connsiteY1" fmla="*/ 0 h 40145"/>
                  <a:gd name="connsiteX2" fmla="*/ 19347 w 24425"/>
                  <a:gd name="connsiteY2" fmla="*/ 1693 h 40145"/>
                  <a:gd name="connsiteX3" fmla="*/ 16687 w 24425"/>
                  <a:gd name="connsiteY3" fmla="*/ 2660 h 40145"/>
                  <a:gd name="connsiteX4" fmla="*/ 16687 w 24425"/>
                  <a:gd name="connsiteY4" fmla="*/ 2902 h 40145"/>
                  <a:gd name="connsiteX5" fmla="*/ 6046 w 24425"/>
                  <a:gd name="connsiteY5" fmla="*/ 25877 h 40145"/>
                  <a:gd name="connsiteX6" fmla="*/ 0 w 24425"/>
                  <a:gd name="connsiteY6" fmla="*/ 40146 h 40145"/>
                  <a:gd name="connsiteX7" fmla="*/ 8465 w 24425"/>
                  <a:gd name="connsiteY7" fmla="*/ 25152 h 40145"/>
                  <a:gd name="connsiteX8" fmla="*/ 21040 w 24425"/>
                  <a:gd name="connsiteY8" fmla="*/ 6530 h 4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5" h="40145">
                    <a:moveTo>
                      <a:pt x="21040" y="6530"/>
                    </a:moveTo>
                    <a:cubicBezTo>
                      <a:pt x="22008" y="4353"/>
                      <a:pt x="23217" y="2177"/>
                      <a:pt x="24426" y="0"/>
                    </a:cubicBezTo>
                    <a:cubicBezTo>
                      <a:pt x="22733" y="726"/>
                      <a:pt x="20798" y="1209"/>
                      <a:pt x="19347" y="1693"/>
                    </a:cubicBezTo>
                    <a:cubicBezTo>
                      <a:pt x="18380" y="1935"/>
                      <a:pt x="17654" y="2177"/>
                      <a:pt x="16687" y="2660"/>
                    </a:cubicBezTo>
                    <a:cubicBezTo>
                      <a:pt x="16687" y="2660"/>
                      <a:pt x="16687" y="2902"/>
                      <a:pt x="16687" y="2902"/>
                    </a:cubicBezTo>
                    <a:cubicBezTo>
                      <a:pt x="13059" y="10641"/>
                      <a:pt x="9432" y="18380"/>
                      <a:pt x="6046" y="25877"/>
                    </a:cubicBezTo>
                    <a:cubicBezTo>
                      <a:pt x="4111" y="30714"/>
                      <a:pt x="2177" y="35551"/>
                      <a:pt x="0" y="40146"/>
                    </a:cubicBezTo>
                    <a:cubicBezTo>
                      <a:pt x="2902" y="34825"/>
                      <a:pt x="5804" y="29747"/>
                      <a:pt x="8465" y="25152"/>
                    </a:cubicBezTo>
                    <a:cubicBezTo>
                      <a:pt x="13543" y="16929"/>
                      <a:pt x="18138" y="10399"/>
                      <a:pt x="2104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2F6A349D-D8DF-9668-F16B-55688F8705AA}"/>
                  </a:ext>
                </a:extLst>
              </p:cNvPr>
              <p:cNvSpPr/>
              <p:nvPr/>
            </p:nvSpPr>
            <p:spPr>
              <a:xfrm>
                <a:off x="9878039" y="5313364"/>
                <a:ext cx="1934" cy="5562"/>
              </a:xfrm>
              <a:custGeom>
                <a:avLst/>
                <a:gdLst>
                  <a:gd name="connsiteX0" fmla="*/ 1693 w 1934"/>
                  <a:gd name="connsiteY0" fmla="*/ 5562 h 5562"/>
                  <a:gd name="connsiteX1" fmla="*/ 1934 w 1934"/>
                  <a:gd name="connsiteY1" fmla="*/ 4111 h 5562"/>
                  <a:gd name="connsiteX2" fmla="*/ 0 w 1934"/>
                  <a:gd name="connsiteY2" fmla="*/ 0 h 5562"/>
                  <a:gd name="connsiteX3" fmla="*/ 1693 w 1934"/>
                  <a:gd name="connsiteY3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5562">
                    <a:moveTo>
                      <a:pt x="1693" y="5562"/>
                    </a:moveTo>
                    <a:cubicBezTo>
                      <a:pt x="1693" y="5079"/>
                      <a:pt x="1934" y="4595"/>
                      <a:pt x="1934" y="4111"/>
                    </a:cubicBezTo>
                    <a:cubicBezTo>
                      <a:pt x="1451" y="3144"/>
                      <a:pt x="726" y="1935"/>
                      <a:pt x="0" y="0"/>
                    </a:cubicBezTo>
                    <a:cubicBezTo>
                      <a:pt x="483" y="1935"/>
                      <a:pt x="967" y="3628"/>
                      <a:pt x="169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911D6513-76C8-487B-936B-1564C1954837}"/>
                  </a:ext>
                </a:extLst>
              </p:cNvPr>
              <p:cNvSpPr/>
              <p:nvPr/>
            </p:nvSpPr>
            <p:spPr>
              <a:xfrm>
                <a:off x="9971632" y="5388094"/>
                <a:ext cx="483" cy="1692"/>
              </a:xfrm>
              <a:custGeom>
                <a:avLst/>
                <a:gdLst>
                  <a:gd name="connsiteX0" fmla="*/ 483 w 483"/>
                  <a:gd name="connsiteY0" fmla="*/ 0 h 1692"/>
                  <a:gd name="connsiteX1" fmla="*/ 0 w 483"/>
                  <a:gd name="connsiteY1" fmla="*/ 1693 h 1692"/>
                  <a:gd name="connsiteX2" fmla="*/ 483 w 483"/>
                  <a:gd name="connsiteY2" fmla="*/ 726 h 1692"/>
                  <a:gd name="connsiteX3" fmla="*/ 483 w 483"/>
                  <a:gd name="connsiteY3" fmla="*/ 0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692">
                    <a:moveTo>
                      <a:pt x="483" y="0"/>
                    </a:moveTo>
                    <a:cubicBezTo>
                      <a:pt x="242" y="484"/>
                      <a:pt x="242" y="1209"/>
                      <a:pt x="0" y="1693"/>
                    </a:cubicBezTo>
                    <a:cubicBezTo>
                      <a:pt x="242" y="1451"/>
                      <a:pt x="242" y="967"/>
                      <a:pt x="483" y="726"/>
                    </a:cubicBezTo>
                    <a:cubicBezTo>
                      <a:pt x="483" y="484"/>
                      <a:pt x="483" y="242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CF255B8-AE28-72B4-73F1-8A934F0A0B40}"/>
                  </a:ext>
                </a:extLst>
              </p:cNvPr>
              <p:cNvSpPr/>
              <p:nvPr/>
            </p:nvSpPr>
            <p:spPr>
              <a:xfrm>
                <a:off x="10044668" y="5289421"/>
                <a:ext cx="18138" cy="17896"/>
              </a:xfrm>
              <a:custGeom>
                <a:avLst/>
                <a:gdLst>
                  <a:gd name="connsiteX0" fmla="*/ 18138 w 18138"/>
                  <a:gd name="connsiteY0" fmla="*/ 0 h 17896"/>
                  <a:gd name="connsiteX1" fmla="*/ 12334 w 18138"/>
                  <a:gd name="connsiteY1" fmla="*/ 1693 h 17896"/>
                  <a:gd name="connsiteX2" fmla="*/ 0 w 18138"/>
                  <a:gd name="connsiteY2" fmla="*/ 17897 h 17896"/>
                  <a:gd name="connsiteX3" fmla="*/ 0 w 18138"/>
                  <a:gd name="connsiteY3" fmla="*/ 17897 h 17896"/>
                  <a:gd name="connsiteX4" fmla="*/ 18138 w 18138"/>
                  <a:gd name="connsiteY4" fmla="*/ 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8" h="17896">
                    <a:moveTo>
                      <a:pt x="18138" y="0"/>
                    </a:moveTo>
                    <a:cubicBezTo>
                      <a:pt x="15962" y="726"/>
                      <a:pt x="14027" y="1209"/>
                      <a:pt x="12334" y="1693"/>
                    </a:cubicBezTo>
                    <a:cubicBezTo>
                      <a:pt x="8223" y="7013"/>
                      <a:pt x="4112" y="12576"/>
                      <a:pt x="0" y="17897"/>
                    </a:cubicBezTo>
                    <a:cubicBezTo>
                      <a:pt x="0" y="17897"/>
                      <a:pt x="0" y="17897"/>
                      <a:pt x="0" y="17897"/>
                    </a:cubicBezTo>
                    <a:cubicBezTo>
                      <a:pt x="6046" y="11367"/>
                      <a:pt x="12092" y="5321"/>
                      <a:pt x="1813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4D09F65A-03FF-2259-D96E-13068E0375A7}"/>
                  </a:ext>
                </a:extLst>
              </p:cNvPr>
              <p:cNvSpPr/>
              <p:nvPr/>
            </p:nvSpPr>
            <p:spPr>
              <a:xfrm>
                <a:off x="9892065" y="5734656"/>
                <a:ext cx="6046" cy="7497"/>
              </a:xfrm>
              <a:custGeom>
                <a:avLst/>
                <a:gdLst>
                  <a:gd name="connsiteX0" fmla="*/ 6046 w 6046"/>
                  <a:gd name="connsiteY0" fmla="*/ 0 h 7497"/>
                  <a:gd name="connsiteX1" fmla="*/ 4353 w 6046"/>
                  <a:gd name="connsiteY1" fmla="*/ 967 h 7497"/>
                  <a:gd name="connsiteX2" fmla="*/ 0 w 6046"/>
                  <a:gd name="connsiteY2" fmla="*/ 6046 h 7497"/>
                  <a:gd name="connsiteX3" fmla="*/ 2661 w 6046"/>
                  <a:gd name="connsiteY3" fmla="*/ 7497 h 7497"/>
                  <a:gd name="connsiteX4" fmla="*/ 6046 w 6046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6" h="7497">
                    <a:moveTo>
                      <a:pt x="6046" y="0"/>
                    </a:moveTo>
                    <a:cubicBezTo>
                      <a:pt x="5563" y="242"/>
                      <a:pt x="4837" y="726"/>
                      <a:pt x="4353" y="967"/>
                    </a:cubicBezTo>
                    <a:cubicBezTo>
                      <a:pt x="2902" y="2660"/>
                      <a:pt x="1451" y="4353"/>
                      <a:pt x="0" y="6046"/>
                    </a:cubicBezTo>
                    <a:cubicBezTo>
                      <a:pt x="968" y="6530"/>
                      <a:pt x="1935" y="7013"/>
                      <a:pt x="2661" y="7497"/>
                    </a:cubicBezTo>
                    <a:cubicBezTo>
                      <a:pt x="3870" y="5079"/>
                      <a:pt x="5079" y="2418"/>
                      <a:pt x="604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4699DD33-9035-3172-DCC7-F0C0CA4ED05F}"/>
                  </a:ext>
                </a:extLst>
              </p:cNvPr>
              <p:cNvSpPr/>
              <p:nvPr/>
            </p:nvSpPr>
            <p:spPr>
              <a:xfrm>
                <a:off x="10017824" y="5692817"/>
                <a:ext cx="483" cy="1209"/>
              </a:xfrm>
              <a:custGeom>
                <a:avLst/>
                <a:gdLst>
                  <a:gd name="connsiteX0" fmla="*/ 483 w 483"/>
                  <a:gd name="connsiteY0" fmla="*/ 967 h 1209"/>
                  <a:gd name="connsiteX1" fmla="*/ 0 w 483"/>
                  <a:gd name="connsiteY1" fmla="*/ 0 h 1209"/>
                  <a:gd name="connsiteX2" fmla="*/ 241 w 483"/>
                  <a:gd name="connsiteY2" fmla="*/ 1209 h 1209"/>
                  <a:gd name="connsiteX3" fmla="*/ 483 w 483"/>
                  <a:gd name="connsiteY3" fmla="*/ 967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967"/>
                    </a:moveTo>
                    <a:cubicBezTo>
                      <a:pt x="241" y="726"/>
                      <a:pt x="241" y="484"/>
                      <a:pt x="0" y="0"/>
                    </a:cubicBezTo>
                    <a:cubicBezTo>
                      <a:pt x="0" y="242"/>
                      <a:pt x="0" y="726"/>
                      <a:pt x="241" y="1209"/>
                    </a:cubicBezTo>
                    <a:cubicBezTo>
                      <a:pt x="241" y="1209"/>
                      <a:pt x="241" y="967"/>
                      <a:pt x="483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C497FB92-6BFB-6B3C-1A35-8A6BDF1AEB12}"/>
                  </a:ext>
                </a:extLst>
              </p:cNvPr>
              <p:cNvSpPr/>
              <p:nvPr/>
            </p:nvSpPr>
            <p:spPr>
              <a:xfrm>
                <a:off x="10012019" y="5678306"/>
                <a:ext cx="5562" cy="13785"/>
              </a:xfrm>
              <a:custGeom>
                <a:avLst/>
                <a:gdLst>
                  <a:gd name="connsiteX0" fmla="*/ 5563 w 5562"/>
                  <a:gd name="connsiteY0" fmla="*/ 13785 h 13785"/>
                  <a:gd name="connsiteX1" fmla="*/ 4837 w 5562"/>
                  <a:gd name="connsiteY1" fmla="*/ 11850 h 13785"/>
                  <a:gd name="connsiteX2" fmla="*/ 5563 w 5562"/>
                  <a:gd name="connsiteY2" fmla="*/ 0 h 13785"/>
                  <a:gd name="connsiteX3" fmla="*/ 2419 w 5562"/>
                  <a:gd name="connsiteY3" fmla="*/ 967 h 13785"/>
                  <a:gd name="connsiteX4" fmla="*/ 0 w 5562"/>
                  <a:gd name="connsiteY4" fmla="*/ 8948 h 13785"/>
                  <a:gd name="connsiteX5" fmla="*/ 5563 w 5562"/>
                  <a:gd name="connsiteY5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3785">
                    <a:moveTo>
                      <a:pt x="5563" y="13785"/>
                    </a:moveTo>
                    <a:cubicBezTo>
                      <a:pt x="5321" y="13060"/>
                      <a:pt x="5079" y="12576"/>
                      <a:pt x="4837" y="11850"/>
                    </a:cubicBezTo>
                    <a:cubicBezTo>
                      <a:pt x="4112" y="7739"/>
                      <a:pt x="4595" y="3628"/>
                      <a:pt x="5563" y="0"/>
                    </a:cubicBezTo>
                    <a:cubicBezTo>
                      <a:pt x="4595" y="242"/>
                      <a:pt x="3386" y="484"/>
                      <a:pt x="2419" y="967"/>
                    </a:cubicBezTo>
                    <a:cubicBezTo>
                      <a:pt x="2177" y="3628"/>
                      <a:pt x="1210" y="6288"/>
                      <a:pt x="0" y="8948"/>
                    </a:cubicBezTo>
                    <a:cubicBezTo>
                      <a:pt x="2419" y="9432"/>
                      <a:pt x="4595" y="11367"/>
                      <a:pt x="5563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88F844-4993-2AFA-517B-79EC17363E20}"/>
                  </a:ext>
                </a:extLst>
              </p:cNvPr>
              <p:cNvSpPr/>
              <p:nvPr/>
            </p:nvSpPr>
            <p:spPr>
              <a:xfrm>
                <a:off x="10003313" y="5354719"/>
                <a:ext cx="24426" cy="18380"/>
              </a:xfrm>
              <a:custGeom>
                <a:avLst/>
                <a:gdLst>
                  <a:gd name="connsiteX0" fmla="*/ 24426 w 24426"/>
                  <a:gd name="connsiteY0" fmla="*/ 0 h 18380"/>
                  <a:gd name="connsiteX1" fmla="*/ 17655 w 24426"/>
                  <a:gd name="connsiteY1" fmla="*/ 1209 h 18380"/>
                  <a:gd name="connsiteX2" fmla="*/ 5563 w 24426"/>
                  <a:gd name="connsiteY2" fmla="*/ 8464 h 18380"/>
                  <a:gd name="connsiteX3" fmla="*/ 0 w 24426"/>
                  <a:gd name="connsiteY3" fmla="*/ 18380 h 18380"/>
                  <a:gd name="connsiteX4" fmla="*/ 15720 w 24426"/>
                  <a:gd name="connsiteY4" fmla="*/ 9915 h 18380"/>
                  <a:gd name="connsiteX5" fmla="*/ 24426 w 24426"/>
                  <a:gd name="connsiteY5" fmla="*/ 0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26" h="18380">
                    <a:moveTo>
                      <a:pt x="24426" y="0"/>
                    </a:moveTo>
                    <a:cubicBezTo>
                      <a:pt x="22008" y="484"/>
                      <a:pt x="19831" y="967"/>
                      <a:pt x="17655" y="1209"/>
                    </a:cubicBezTo>
                    <a:cubicBezTo>
                      <a:pt x="12334" y="4837"/>
                      <a:pt x="7981" y="7255"/>
                      <a:pt x="5563" y="8464"/>
                    </a:cubicBezTo>
                    <a:cubicBezTo>
                      <a:pt x="3628" y="11850"/>
                      <a:pt x="1693" y="14994"/>
                      <a:pt x="0" y="18380"/>
                    </a:cubicBezTo>
                    <a:cubicBezTo>
                      <a:pt x="4837" y="15236"/>
                      <a:pt x="10158" y="12334"/>
                      <a:pt x="15720" y="9915"/>
                    </a:cubicBezTo>
                    <a:cubicBezTo>
                      <a:pt x="18380" y="6530"/>
                      <a:pt x="21524" y="3144"/>
                      <a:pt x="244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3C0849AA-8F54-16D5-52CE-6D0699A4D728}"/>
                  </a:ext>
                </a:extLst>
              </p:cNvPr>
              <p:cNvSpPr/>
              <p:nvPr/>
            </p:nvSpPr>
            <p:spPr>
              <a:xfrm>
                <a:off x="9600644" y="5745297"/>
                <a:ext cx="725" cy="725"/>
              </a:xfrm>
              <a:custGeom>
                <a:avLst/>
                <a:gdLst>
                  <a:gd name="connsiteX0" fmla="*/ 0 w 725"/>
                  <a:gd name="connsiteY0" fmla="*/ 726 h 725"/>
                  <a:gd name="connsiteX1" fmla="*/ 726 w 725"/>
                  <a:gd name="connsiteY1" fmla="*/ 0 h 725"/>
                  <a:gd name="connsiteX2" fmla="*/ 483 w 725"/>
                  <a:gd name="connsiteY2" fmla="*/ 242 h 725"/>
                  <a:gd name="connsiteX3" fmla="*/ 0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0" y="726"/>
                    </a:moveTo>
                    <a:cubicBezTo>
                      <a:pt x="241" y="484"/>
                      <a:pt x="483" y="242"/>
                      <a:pt x="726" y="0"/>
                    </a:cubicBezTo>
                    <a:cubicBezTo>
                      <a:pt x="726" y="0"/>
                      <a:pt x="483" y="242"/>
                      <a:pt x="483" y="242"/>
                    </a:cubicBezTo>
                    <a:cubicBezTo>
                      <a:pt x="241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CBE735A-815A-BBCA-1C85-61CE1D99F4CA}"/>
                  </a:ext>
                </a:extLst>
              </p:cNvPr>
              <p:cNvSpPr/>
              <p:nvPr/>
            </p:nvSpPr>
            <p:spPr>
              <a:xfrm>
                <a:off x="9881183" y="5323280"/>
                <a:ext cx="966" cy="4353"/>
              </a:xfrm>
              <a:custGeom>
                <a:avLst/>
                <a:gdLst>
                  <a:gd name="connsiteX0" fmla="*/ 0 w 966"/>
                  <a:gd name="connsiteY0" fmla="*/ 726 h 4353"/>
                  <a:gd name="connsiteX1" fmla="*/ 967 w 966"/>
                  <a:gd name="connsiteY1" fmla="*/ 4353 h 4353"/>
                  <a:gd name="connsiteX2" fmla="*/ 726 w 966"/>
                  <a:gd name="connsiteY2" fmla="*/ 0 h 4353"/>
                  <a:gd name="connsiteX3" fmla="*/ 0 w 966"/>
                  <a:gd name="connsiteY3" fmla="*/ 726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4353">
                    <a:moveTo>
                      <a:pt x="0" y="726"/>
                    </a:moveTo>
                    <a:cubicBezTo>
                      <a:pt x="241" y="1935"/>
                      <a:pt x="726" y="3144"/>
                      <a:pt x="967" y="4353"/>
                    </a:cubicBezTo>
                    <a:cubicBezTo>
                      <a:pt x="967" y="2902"/>
                      <a:pt x="967" y="1451"/>
                      <a:pt x="726" y="0"/>
                    </a:cubicBezTo>
                    <a:cubicBezTo>
                      <a:pt x="483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D6A83F5-B352-A79E-9264-08DEC0ECC369}"/>
                  </a:ext>
                </a:extLst>
              </p:cNvPr>
              <p:cNvSpPr/>
              <p:nvPr/>
            </p:nvSpPr>
            <p:spPr>
              <a:xfrm>
                <a:off x="9615880" y="5720145"/>
                <a:ext cx="1451" cy="1451"/>
              </a:xfrm>
              <a:custGeom>
                <a:avLst/>
                <a:gdLst>
                  <a:gd name="connsiteX0" fmla="*/ 0 w 1451"/>
                  <a:gd name="connsiteY0" fmla="*/ 1451 h 1451"/>
                  <a:gd name="connsiteX1" fmla="*/ 1451 w 1451"/>
                  <a:gd name="connsiteY1" fmla="*/ 0 h 1451"/>
                  <a:gd name="connsiteX2" fmla="*/ 726 w 1451"/>
                  <a:gd name="connsiteY2" fmla="*/ 484 h 1451"/>
                  <a:gd name="connsiteX3" fmla="*/ 0 w 1451"/>
                  <a:gd name="connsiteY3" fmla="*/ 1451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1451">
                    <a:moveTo>
                      <a:pt x="0" y="1451"/>
                    </a:moveTo>
                    <a:cubicBezTo>
                      <a:pt x="483" y="967"/>
                      <a:pt x="967" y="484"/>
                      <a:pt x="1451" y="0"/>
                    </a:cubicBezTo>
                    <a:cubicBezTo>
                      <a:pt x="1209" y="242"/>
                      <a:pt x="967" y="242"/>
                      <a:pt x="726" y="484"/>
                    </a:cubicBezTo>
                    <a:cubicBezTo>
                      <a:pt x="483" y="726"/>
                      <a:pt x="241" y="967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7D088A7-83D2-6620-6316-4629045017D5}"/>
                  </a:ext>
                </a:extLst>
              </p:cNvPr>
              <p:cNvSpPr/>
              <p:nvPr/>
            </p:nvSpPr>
            <p:spPr>
              <a:xfrm>
                <a:off x="9703427" y="5671293"/>
                <a:ext cx="20556" cy="12092"/>
              </a:xfrm>
              <a:custGeom>
                <a:avLst/>
                <a:gdLst>
                  <a:gd name="connsiteX0" fmla="*/ 3870 w 20556"/>
                  <a:gd name="connsiteY0" fmla="*/ 6772 h 12092"/>
                  <a:gd name="connsiteX1" fmla="*/ 0 w 20556"/>
                  <a:gd name="connsiteY1" fmla="*/ 11125 h 12092"/>
                  <a:gd name="connsiteX2" fmla="*/ 13301 w 20556"/>
                  <a:gd name="connsiteY2" fmla="*/ 3144 h 12092"/>
                  <a:gd name="connsiteX3" fmla="*/ 7981 w 20556"/>
                  <a:gd name="connsiteY3" fmla="*/ 12092 h 12092"/>
                  <a:gd name="connsiteX4" fmla="*/ 11125 w 20556"/>
                  <a:gd name="connsiteY4" fmla="*/ 8706 h 12092"/>
                  <a:gd name="connsiteX5" fmla="*/ 20557 w 20556"/>
                  <a:gd name="connsiteY5" fmla="*/ 0 h 12092"/>
                  <a:gd name="connsiteX6" fmla="*/ 4353 w 20556"/>
                  <a:gd name="connsiteY6" fmla="*/ 6530 h 12092"/>
                  <a:gd name="connsiteX7" fmla="*/ 3870 w 20556"/>
                  <a:gd name="connsiteY7" fmla="*/ 677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2092">
                    <a:moveTo>
                      <a:pt x="3870" y="6772"/>
                    </a:moveTo>
                    <a:cubicBezTo>
                      <a:pt x="2660" y="8223"/>
                      <a:pt x="1451" y="9432"/>
                      <a:pt x="0" y="11125"/>
                    </a:cubicBezTo>
                    <a:cubicBezTo>
                      <a:pt x="7981" y="5804"/>
                      <a:pt x="13301" y="3144"/>
                      <a:pt x="13301" y="3144"/>
                    </a:cubicBezTo>
                    <a:cubicBezTo>
                      <a:pt x="13301" y="3144"/>
                      <a:pt x="11367" y="6530"/>
                      <a:pt x="7981" y="12092"/>
                    </a:cubicBezTo>
                    <a:cubicBezTo>
                      <a:pt x="8948" y="10883"/>
                      <a:pt x="9916" y="9674"/>
                      <a:pt x="11125" y="8706"/>
                    </a:cubicBezTo>
                    <a:cubicBezTo>
                      <a:pt x="14269" y="5562"/>
                      <a:pt x="17413" y="2660"/>
                      <a:pt x="20557" y="0"/>
                    </a:cubicBezTo>
                    <a:cubicBezTo>
                      <a:pt x="15236" y="2177"/>
                      <a:pt x="9674" y="4353"/>
                      <a:pt x="4353" y="6530"/>
                    </a:cubicBezTo>
                    <a:cubicBezTo>
                      <a:pt x="4111" y="6530"/>
                      <a:pt x="4111" y="6772"/>
                      <a:pt x="3870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9ADE2821-06B6-3FC6-25A3-3772079F19E6}"/>
                  </a:ext>
                </a:extLst>
              </p:cNvPr>
              <p:cNvSpPr/>
              <p:nvPr/>
            </p:nvSpPr>
            <p:spPr>
              <a:xfrm>
                <a:off x="9780333" y="5590759"/>
                <a:ext cx="3386" cy="1692"/>
              </a:xfrm>
              <a:custGeom>
                <a:avLst/>
                <a:gdLst>
                  <a:gd name="connsiteX0" fmla="*/ 0 w 3386"/>
                  <a:gd name="connsiteY0" fmla="*/ 1693 h 1692"/>
                  <a:gd name="connsiteX1" fmla="*/ 3386 w 3386"/>
                  <a:gd name="connsiteY1" fmla="*/ 242 h 1692"/>
                  <a:gd name="connsiteX2" fmla="*/ 1693 w 3386"/>
                  <a:gd name="connsiteY2" fmla="*/ 0 h 1692"/>
                  <a:gd name="connsiteX3" fmla="*/ 0 w 3386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1692">
                    <a:moveTo>
                      <a:pt x="0" y="1693"/>
                    </a:moveTo>
                    <a:cubicBezTo>
                      <a:pt x="1209" y="1209"/>
                      <a:pt x="2177" y="726"/>
                      <a:pt x="3386" y="242"/>
                    </a:cubicBezTo>
                    <a:cubicBezTo>
                      <a:pt x="2902" y="242"/>
                      <a:pt x="2177" y="242"/>
                      <a:pt x="1693" y="0"/>
                    </a:cubicBezTo>
                    <a:cubicBezTo>
                      <a:pt x="1209" y="726"/>
                      <a:pt x="483" y="1209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5FA4FD93-9AB2-D06D-A229-F0B71C0391F3}"/>
                  </a:ext>
                </a:extLst>
              </p:cNvPr>
              <p:cNvSpPr/>
              <p:nvPr/>
            </p:nvSpPr>
            <p:spPr>
              <a:xfrm>
                <a:off x="9503181" y="5788345"/>
                <a:ext cx="1934" cy="967"/>
              </a:xfrm>
              <a:custGeom>
                <a:avLst/>
                <a:gdLst>
                  <a:gd name="connsiteX0" fmla="*/ 0 w 1934"/>
                  <a:gd name="connsiteY0" fmla="*/ 967 h 967"/>
                  <a:gd name="connsiteX1" fmla="*/ 1934 w 1934"/>
                  <a:gd name="connsiteY1" fmla="*/ 242 h 967"/>
                  <a:gd name="connsiteX2" fmla="*/ 1693 w 1934"/>
                  <a:gd name="connsiteY2" fmla="*/ 0 h 967"/>
                  <a:gd name="connsiteX3" fmla="*/ 0 w 193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967">
                    <a:moveTo>
                      <a:pt x="0" y="967"/>
                    </a:moveTo>
                    <a:cubicBezTo>
                      <a:pt x="483" y="726"/>
                      <a:pt x="1209" y="484"/>
                      <a:pt x="1934" y="242"/>
                    </a:cubicBezTo>
                    <a:lnTo>
                      <a:pt x="1693" y="0"/>
                    </a:lnTo>
                    <a:cubicBezTo>
                      <a:pt x="967" y="242"/>
                      <a:pt x="483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853AF-6238-31DA-C387-B5CA1A0FC1E8}"/>
                  </a:ext>
                </a:extLst>
              </p:cNvPr>
              <p:cNvSpPr/>
              <p:nvPr/>
            </p:nvSpPr>
            <p:spPr>
              <a:xfrm>
                <a:off x="9552516" y="5564640"/>
                <a:ext cx="16929" cy="8222"/>
              </a:xfrm>
              <a:custGeom>
                <a:avLst/>
                <a:gdLst>
                  <a:gd name="connsiteX0" fmla="*/ 1452 w 16929"/>
                  <a:gd name="connsiteY0" fmla="*/ 7013 h 8222"/>
                  <a:gd name="connsiteX1" fmla="*/ 0 w 16929"/>
                  <a:gd name="connsiteY1" fmla="*/ 8223 h 8222"/>
                  <a:gd name="connsiteX2" fmla="*/ 16929 w 16929"/>
                  <a:gd name="connsiteY2" fmla="*/ 0 h 8222"/>
                  <a:gd name="connsiteX3" fmla="*/ 7498 w 16929"/>
                  <a:gd name="connsiteY3" fmla="*/ 1935 h 8222"/>
                  <a:gd name="connsiteX4" fmla="*/ 1452 w 16929"/>
                  <a:gd name="connsiteY4" fmla="*/ 7013 h 8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29" h="8222">
                    <a:moveTo>
                      <a:pt x="1452" y="7013"/>
                    </a:moveTo>
                    <a:cubicBezTo>
                      <a:pt x="968" y="7497"/>
                      <a:pt x="484" y="7739"/>
                      <a:pt x="0" y="8223"/>
                    </a:cubicBezTo>
                    <a:cubicBezTo>
                      <a:pt x="5805" y="5079"/>
                      <a:pt x="11367" y="2177"/>
                      <a:pt x="16929" y="0"/>
                    </a:cubicBezTo>
                    <a:cubicBezTo>
                      <a:pt x="13785" y="726"/>
                      <a:pt x="10641" y="1209"/>
                      <a:pt x="7498" y="1935"/>
                    </a:cubicBezTo>
                    <a:cubicBezTo>
                      <a:pt x="5805" y="3386"/>
                      <a:pt x="3870" y="5079"/>
                      <a:pt x="1452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5B681E20-26D6-5591-5C43-C89A19D1BB48}"/>
                  </a:ext>
                </a:extLst>
              </p:cNvPr>
              <p:cNvSpPr/>
              <p:nvPr/>
            </p:nvSpPr>
            <p:spPr>
              <a:xfrm>
                <a:off x="9754456" y="5554240"/>
                <a:ext cx="23217" cy="10641"/>
              </a:xfrm>
              <a:custGeom>
                <a:avLst/>
                <a:gdLst>
                  <a:gd name="connsiteX0" fmla="*/ 17655 w 23217"/>
                  <a:gd name="connsiteY0" fmla="*/ 4595 h 10641"/>
                  <a:gd name="connsiteX1" fmla="*/ 23218 w 23217"/>
                  <a:gd name="connsiteY1" fmla="*/ 2660 h 10641"/>
                  <a:gd name="connsiteX2" fmla="*/ 20315 w 23217"/>
                  <a:gd name="connsiteY2" fmla="*/ 484 h 10641"/>
                  <a:gd name="connsiteX3" fmla="*/ 15478 w 23217"/>
                  <a:gd name="connsiteY3" fmla="*/ 0 h 10641"/>
                  <a:gd name="connsiteX4" fmla="*/ 8465 w 23217"/>
                  <a:gd name="connsiteY4" fmla="*/ 4595 h 10641"/>
                  <a:gd name="connsiteX5" fmla="*/ 0 w 23217"/>
                  <a:gd name="connsiteY5" fmla="*/ 9674 h 10641"/>
                  <a:gd name="connsiteX6" fmla="*/ 4354 w 23217"/>
                  <a:gd name="connsiteY6" fmla="*/ 10641 h 10641"/>
                  <a:gd name="connsiteX7" fmla="*/ 2902 w 23217"/>
                  <a:gd name="connsiteY7" fmla="*/ 9432 h 10641"/>
                  <a:gd name="connsiteX8" fmla="*/ 22733 w 23217"/>
                  <a:gd name="connsiteY8" fmla="*/ 8706 h 10641"/>
                  <a:gd name="connsiteX9" fmla="*/ 23218 w 23217"/>
                  <a:gd name="connsiteY9" fmla="*/ 8706 h 10641"/>
                  <a:gd name="connsiteX10" fmla="*/ 21040 w 23217"/>
                  <a:gd name="connsiteY10" fmla="*/ 7255 h 10641"/>
                  <a:gd name="connsiteX11" fmla="*/ 17655 w 23217"/>
                  <a:gd name="connsiteY11" fmla="*/ 4595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17" h="10641">
                    <a:moveTo>
                      <a:pt x="17655" y="4595"/>
                    </a:moveTo>
                    <a:cubicBezTo>
                      <a:pt x="17655" y="4595"/>
                      <a:pt x="19831" y="3628"/>
                      <a:pt x="23218" y="2660"/>
                    </a:cubicBezTo>
                    <a:cubicBezTo>
                      <a:pt x="22250" y="1935"/>
                      <a:pt x="21282" y="1209"/>
                      <a:pt x="20315" y="484"/>
                    </a:cubicBezTo>
                    <a:cubicBezTo>
                      <a:pt x="18622" y="242"/>
                      <a:pt x="17171" y="242"/>
                      <a:pt x="15478" y="0"/>
                    </a:cubicBezTo>
                    <a:cubicBezTo>
                      <a:pt x="15236" y="242"/>
                      <a:pt x="12818" y="1935"/>
                      <a:pt x="8465" y="4595"/>
                    </a:cubicBezTo>
                    <a:cubicBezTo>
                      <a:pt x="6046" y="6046"/>
                      <a:pt x="3144" y="7739"/>
                      <a:pt x="0" y="9674"/>
                    </a:cubicBezTo>
                    <a:cubicBezTo>
                      <a:pt x="1451" y="9915"/>
                      <a:pt x="2902" y="10157"/>
                      <a:pt x="4354" y="10641"/>
                    </a:cubicBezTo>
                    <a:cubicBezTo>
                      <a:pt x="3386" y="9915"/>
                      <a:pt x="2902" y="9432"/>
                      <a:pt x="2902" y="9432"/>
                    </a:cubicBezTo>
                    <a:cubicBezTo>
                      <a:pt x="2902" y="9432"/>
                      <a:pt x="11125" y="8223"/>
                      <a:pt x="22733" y="8706"/>
                    </a:cubicBezTo>
                    <a:cubicBezTo>
                      <a:pt x="22975" y="8706"/>
                      <a:pt x="23218" y="8706"/>
                      <a:pt x="23218" y="8706"/>
                    </a:cubicBezTo>
                    <a:cubicBezTo>
                      <a:pt x="22492" y="8223"/>
                      <a:pt x="21766" y="7739"/>
                      <a:pt x="21040" y="7255"/>
                    </a:cubicBezTo>
                    <a:cubicBezTo>
                      <a:pt x="18864" y="5804"/>
                      <a:pt x="17655" y="4595"/>
                      <a:pt x="17655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6F9D842B-33AD-0415-7B5F-9C0C957C3EB4}"/>
                  </a:ext>
                </a:extLst>
              </p:cNvPr>
              <p:cNvSpPr/>
              <p:nvPr/>
            </p:nvSpPr>
            <p:spPr>
              <a:xfrm>
                <a:off x="9722533" y="5424370"/>
                <a:ext cx="29020" cy="14268"/>
              </a:xfrm>
              <a:custGeom>
                <a:avLst/>
                <a:gdLst>
                  <a:gd name="connsiteX0" fmla="*/ 1692 w 29020"/>
                  <a:gd name="connsiteY0" fmla="*/ 484 h 14268"/>
                  <a:gd name="connsiteX1" fmla="*/ 0 w 29020"/>
                  <a:gd name="connsiteY1" fmla="*/ 0 h 14268"/>
                  <a:gd name="connsiteX2" fmla="*/ 14269 w 29020"/>
                  <a:gd name="connsiteY2" fmla="*/ 6288 h 14268"/>
                  <a:gd name="connsiteX3" fmla="*/ 29021 w 29020"/>
                  <a:gd name="connsiteY3" fmla="*/ 14269 h 14268"/>
                  <a:gd name="connsiteX4" fmla="*/ 15961 w 29020"/>
                  <a:gd name="connsiteY4" fmla="*/ 3870 h 14268"/>
                  <a:gd name="connsiteX5" fmla="*/ 1692 w 29020"/>
                  <a:gd name="connsiteY5" fmla="*/ 484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0" h="14268">
                    <a:moveTo>
                      <a:pt x="1692" y="484"/>
                    </a:moveTo>
                    <a:cubicBezTo>
                      <a:pt x="1209" y="242"/>
                      <a:pt x="483" y="242"/>
                      <a:pt x="0" y="0"/>
                    </a:cubicBezTo>
                    <a:cubicBezTo>
                      <a:pt x="4836" y="2177"/>
                      <a:pt x="9432" y="4111"/>
                      <a:pt x="14269" y="6288"/>
                    </a:cubicBezTo>
                    <a:cubicBezTo>
                      <a:pt x="19347" y="8948"/>
                      <a:pt x="24184" y="11609"/>
                      <a:pt x="29021" y="14269"/>
                    </a:cubicBezTo>
                    <a:cubicBezTo>
                      <a:pt x="24668" y="10641"/>
                      <a:pt x="20315" y="7255"/>
                      <a:pt x="15961" y="3870"/>
                    </a:cubicBezTo>
                    <a:cubicBezTo>
                      <a:pt x="11850" y="2902"/>
                      <a:pt x="7013" y="1935"/>
                      <a:pt x="169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EE6F9012-68F6-E9AA-0C28-F3259C2C3EE5}"/>
                  </a:ext>
                </a:extLst>
              </p:cNvPr>
              <p:cNvSpPr/>
              <p:nvPr/>
            </p:nvSpPr>
            <p:spPr>
              <a:xfrm>
                <a:off x="9727853" y="5578425"/>
                <a:ext cx="484" cy="241"/>
              </a:xfrm>
              <a:custGeom>
                <a:avLst/>
                <a:gdLst>
                  <a:gd name="connsiteX0" fmla="*/ 0 w 484"/>
                  <a:gd name="connsiteY0" fmla="*/ 242 h 241"/>
                  <a:gd name="connsiteX1" fmla="*/ 484 w 484"/>
                  <a:gd name="connsiteY1" fmla="*/ 0 h 241"/>
                  <a:gd name="connsiteX2" fmla="*/ 484 w 484"/>
                  <a:gd name="connsiteY2" fmla="*/ 0 h 241"/>
                  <a:gd name="connsiteX3" fmla="*/ 0 w 484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0" y="242"/>
                    </a:moveTo>
                    <a:cubicBezTo>
                      <a:pt x="242" y="242"/>
                      <a:pt x="242" y="0"/>
                      <a:pt x="484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551EC2E-AAEB-4D42-799B-F29D74251139}"/>
                  </a:ext>
                </a:extLst>
              </p:cNvPr>
              <p:cNvSpPr/>
              <p:nvPr/>
            </p:nvSpPr>
            <p:spPr>
              <a:xfrm>
                <a:off x="9977195" y="5649769"/>
                <a:ext cx="1451" cy="967"/>
              </a:xfrm>
              <a:custGeom>
                <a:avLst/>
                <a:gdLst>
                  <a:gd name="connsiteX0" fmla="*/ 1451 w 1451"/>
                  <a:gd name="connsiteY0" fmla="*/ 0 h 967"/>
                  <a:gd name="connsiteX1" fmla="*/ 483 w 1451"/>
                  <a:gd name="connsiteY1" fmla="*/ 0 h 967"/>
                  <a:gd name="connsiteX2" fmla="*/ 0 w 1451"/>
                  <a:gd name="connsiteY2" fmla="*/ 967 h 967"/>
                  <a:gd name="connsiteX3" fmla="*/ 1451 w 1451"/>
                  <a:gd name="connsiteY3" fmla="*/ 0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967">
                    <a:moveTo>
                      <a:pt x="1451" y="0"/>
                    </a:moveTo>
                    <a:cubicBezTo>
                      <a:pt x="1209" y="0"/>
                      <a:pt x="726" y="0"/>
                      <a:pt x="483" y="0"/>
                    </a:cubicBezTo>
                    <a:cubicBezTo>
                      <a:pt x="483" y="242"/>
                      <a:pt x="241" y="726"/>
                      <a:pt x="0" y="967"/>
                    </a:cubicBezTo>
                    <a:cubicBezTo>
                      <a:pt x="483" y="484"/>
                      <a:pt x="967" y="242"/>
                      <a:pt x="145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562B4462-A0BF-2B43-B040-373408276681}"/>
                  </a:ext>
                </a:extLst>
              </p:cNvPr>
              <p:cNvSpPr/>
              <p:nvPr/>
            </p:nvSpPr>
            <p:spPr>
              <a:xfrm>
                <a:off x="10247576" y="5652429"/>
                <a:ext cx="37969" cy="26602"/>
              </a:xfrm>
              <a:custGeom>
                <a:avLst/>
                <a:gdLst>
                  <a:gd name="connsiteX0" fmla="*/ 26361 w 37969"/>
                  <a:gd name="connsiteY0" fmla="*/ 8464 h 26602"/>
                  <a:gd name="connsiteX1" fmla="*/ 25393 w 37969"/>
                  <a:gd name="connsiteY1" fmla="*/ 7255 h 26602"/>
                  <a:gd name="connsiteX2" fmla="*/ 24184 w 37969"/>
                  <a:gd name="connsiteY2" fmla="*/ 6772 h 26602"/>
                  <a:gd name="connsiteX3" fmla="*/ 0 w 37969"/>
                  <a:gd name="connsiteY3" fmla="*/ 0 h 26602"/>
                  <a:gd name="connsiteX4" fmla="*/ 22975 w 37969"/>
                  <a:gd name="connsiteY4" fmla="*/ 13060 h 26602"/>
                  <a:gd name="connsiteX5" fmla="*/ 36277 w 37969"/>
                  <a:gd name="connsiteY5" fmla="*/ 26603 h 26602"/>
                  <a:gd name="connsiteX6" fmla="*/ 37970 w 37969"/>
                  <a:gd name="connsiteY6" fmla="*/ 19831 h 26602"/>
                  <a:gd name="connsiteX7" fmla="*/ 26361 w 37969"/>
                  <a:gd name="connsiteY7" fmla="*/ 8464 h 2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69" h="26602">
                    <a:moveTo>
                      <a:pt x="26361" y="8464"/>
                    </a:moveTo>
                    <a:cubicBezTo>
                      <a:pt x="25877" y="7981"/>
                      <a:pt x="25635" y="7497"/>
                      <a:pt x="25393" y="7255"/>
                    </a:cubicBezTo>
                    <a:cubicBezTo>
                      <a:pt x="24910" y="7255"/>
                      <a:pt x="24668" y="7013"/>
                      <a:pt x="24184" y="6772"/>
                    </a:cubicBezTo>
                    <a:cubicBezTo>
                      <a:pt x="16203" y="4353"/>
                      <a:pt x="7981" y="2177"/>
                      <a:pt x="0" y="0"/>
                    </a:cubicBezTo>
                    <a:cubicBezTo>
                      <a:pt x="7739" y="2902"/>
                      <a:pt x="15720" y="7255"/>
                      <a:pt x="22975" y="13060"/>
                    </a:cubicBezTo>
                    <a:cubicBezTo>
                      <a:pt x="28054" y="17171"/>
                      <a:pt x="32407" y="21766"/>
                      <a:pt x="36277" y="26603"/>
                    </a:cubicBezTo>
                    <a:cubicBezTo>
                      <a:pt x="36760" y="24184"/>
                      <a:pt x="37485" y="22008"/>
                      <a:pt x="37970" y="19831"/>
                    </a:cubicBezTo>
                    <a:cubicBezTo>
                      <a:pt x="33375" y="16203"/>
                      <a:pt x="29505" y="12334"/>
                      <a:pt x="2636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D482ACF-0CF1-7CC4-DC61-470556710B64}"/>
                  </a:ext>
                </a:extLst>
              </p:cNvPr>
              <p:cNvSpPr/>
              <p:nvPr/>
            </p:nvSpPr>
            <p:spPr>
              <a:xfrm>
                <a:off x="10260877" y="5685078"/>
                <a:ext cx="17654" cy="22491"/>
              </a:xfrm>
              <a:custGeom>
                <a:avLst/>
                <a:gdLst>
                  <a:gd name="connsiteX0" fmla="*/ 0 w 17654"/>
                  <a:gd name="connsiteY0" fmla="*/ 0 h 22491"/>
                  <a:gd name="connsiteX1" fmla="*/ 7014 w 17654"/>
                  <a:gd name="connsiteY1" fmla="*/ 9190 h 22491"/>
                  <a:gd name="connsiteX2" fmla="*/ 15720 w 17654"/>
                  <a:gd name="connsiteY2" fmla="*/ 22491 h 22491"/>
                  <a:gd name="connsiteX3" fmla="*/ 17655 w 17654"/>
                  <a:gd name="connsiteY3" fmla="*/ 14752 h 22491"/>
                  <a:gd name="connsiteX4" fmla="*/ 16929 w 17654"/>
                  <a:gd name="connsiteY4" fmla="*/ 14027 h 22491"/>
                  <a:gd name="connsiteX5" fmla="*/ 0 w 17654"/>
                  <a:gd name="connsiteY5" fmla="*/ 0 h 2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54" h="22491">
                    <a:moveTo>
                      <a:pt x="0" y="0"/>
                    </a:moveTo>
                    <a:cubicBezTo>
                      <a:pt x="2419" y="3144"/>
                      <a:pt x="4837" y="6046"/>
                      <a:pt x="7014" y="9190"/>
                    </a:cubicBezTo>
                    <a:cubicBezTo>
                      <a:pt x="10399" y="13543"/>
                      <a:pt x="13060" y="18138"/>
                      <a:pt x="15720" y="22491"/>
                    </a:cubicBezTo>
                    <a:cubicBezTo>
                      <a:pt x="16445" y="19831"/>
                      <a:pt x="16929" y="17413"/>
                      <a:pt x="17655" y="14752"/>
                    </a:cubicBezTo>
                    <a:cubicBezTo>
                      <a:pt x="17413" y="14511"/>
                      <a:pt x="17171" y="14269"/>
                      <a:pt x="16929" y="14027"/>
                    </a:cubicBezTo>
                    <a:cubicBezTo>
                      <a:pt x="12092" y="9674"/>
                      <a:pt x="6046" y="483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05C26D1-2839-A0C7-310A-BAFCB70C95E3}"/>
                  </a:ext>
                </a:extLst>
              </p:cNvPr>
              <p:cNvSpPr/>
              <p:nvPr/>
            </p:nvSpPr>
            <p:spPr>
              <a:xfrm>
                <a:off x="10280225" y="5621715"/>
                <a:ext cx="14268" cy="5804"/>
              </a:xfrm>
              <a:custGeom>
                <a:avLst/>
                <a:gdLst>
                  <a:gd name="connsiteX0" fmla="*/ 12334 w 14268"/>
                  <a:gd name="connsiteY0" fmla="*/ 0 h 5804"/>
                  <a:gd name="connsiteX1" fmla="*/ 1451 w 14268"/>
                  <a:gd name="connsiteY1" fmla="*/ 967 h 5804"/>
                  <a:gd name="connsiteX2" fmla="*/ 0 w 14268"/>
                  <a:gd name="connsiteY2" fmla="*/ 4595 h 5804"/>
                  <a:gd name="connsiteX3" fmla="*/ 14269 w 14268"/>
                  <a:gd name="connsiteY3" fmla="*/ 5804 h 5804"/>
                  <a:gd name="connsiteX4" fmla="*/ 12334 w 14268"/>
                  <a:gd name="connsiteY4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8" h="5804">
                    <a:moveTo>
                      <a:pt x="12334" y="0"/>
                    </a:moveTo>
                    <a:cubicBezTo>
                      <a:pt x="9189" y="484"/>
                      <a:pt x="5562" y="726"/>
                      <a:pt x="1451" y="967"/>
                    </a:cubicBezTo>
                    <a:cubicBezTo>
                      <a:pt x="967" y="2177"/>
                      <a:pt x="483" y="3386"/>
                      <a:pt x="0" y="4595"/>
                    </a:cubicBezTo>
                    <a:cubicBezTo>
                      <a:pt x="4595" y="4837"/>
                      <a:pt x="9432" y="5079"/>
                      <a:pt x="14269" y="5804"/>
                    </a:cubicBezTo>
                    <a:cubicBezTo>
                      <a:pt x="13785" y="3869"/>
                      <a:pt x="13059" y="1935"/>
                      <a:pt x="1233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4D7C9CE-B503-2609-8DF6-7B59DBC0057B}"/>
                  </a:ext>
                </a:extLst>
              </p:cNvPr>
              <p:cNvSpPr/>
              <p:nvPr/>
            </p:nvSpPr>
            <p:spPr>
              <a:xfrm>
                <a:off x="10312390" y="5651461"/>
                <a:ext cx="8464" cy="3385"/>
              </a:xfrm>
              <a:custGeom>
                <a:avLst/>
                <a:gdLst>
                  <a:gd name="connsiteX0" fmla="*/ 7739 w 8464"/>
                  <a:gd name="connsiteY0" fmla="*/ 1451 h 3385"/>
                  <a:gd name="connsiteX1" fmla="*/ 0 w 8464"/>
                  <a:gd name="connsiteY1" fmla="*/ 0 h 3385"/>
                  <a:gd name="connsiteX2" fmla="*/ 8465 w 8464"/>
                  <a:gd name="connsiteY2" fmla="*/ 3386 h 3385"/>
                  <a:gd name="connsiteX3" fmla="*/ 7739 w 8464"/>
                  <a:gd name="connsiteY3" fmla="*/ 1451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" h="3385">
                    <a:moveTo>
                      <a:pt x="7739" y="1451"/>
                    </a:moveTo>
                    <a:cubicBezTo>
                      <a:pt x="5079" y="967"/>
                      <a:pt x="2419" y="484"/>
                      <a:pt x="0" y="0"/>
                    </a:cubicBezTo>
                    <a:cubicBezTo>
                      <a:pt x="2902" y="967"/>
                      <a:pt x="5804" y="2177"/>
                      <a:pt x="8465" y="3386"/>
                    </a:cubicBezTo>
                    <a:cubicBezTo>
                      <a:pt x="8223" y="2660"/>
                      <a:pt x="7981" y="2177"/>
                      <a:pt x="773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74182BF2-9967-BC4A-08D3-89F31E3ACDD4}"/>
                  </a:ext>
                </a:extLst>
              </p:cNvPr>
              <p:cNvSpPr/>
              <p:nvPr/>
            </p:nvSpPr>
            <p:spPr>
              <a:xfrm>
                <a:off x="10289656" y="5721596"/>
                <a:ext cx="8706" cy="21765"/>
              </a:xfrm>
              <a:custGeom>
                <a:avLst/>
                <a:gdLst>
                  <a:gd name="connsiteX0" fmla="*/ 0 w 8706"/>
                  <a:gd name="connsiteY0" fmla="*/ 12818 h 21765"/>
                  <a:gd name="connsiteX1" fmla="*/ 1210 w 8706"/>
                  <a:gd name="connsiteY1" fmla="*/ 15962 h 21765"/>
                  <a:gd name="connsiteX2" fmla="*/ 3144 w 8706"/>
                  <a:gd name="connsiteY2" fmla="*/ 21766 h 21765"/>
                  <a:gd name="connsiteX3" fmla="*/ 8707 w 8706"/>
                  <a:gd name="connsiteY3" fmla="*/ 4837 h 21765"/>
                  <a:gd name="connsiteX4" fmla="*/ 5079 w 8706"/>
                  <a:gd name="connsiteY4" fmla="*/ 0 h 21765"/>
                  <a:gd name="connsiteX5" fmla="*/ 0 w 8706"/>
                  <a:gd name="connsiteY5" fmla="*/ 12818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06" h="21765">
                    <a:moveTo>
                      <a:pt x="0" y="12818"/>
                    </a:moveTo>
                    <a:cubicBezTo>
                      <a:pt x="483" y="13785"/>
                      <a:pt x="968" y="14994"/>
                      <a:pt x="1210" y="15962"/>
                    </a:cubicBezTo>
                    <a:cubicBezTo>
                      <a:pt x="1935" y="17896"/>
                      <a:pt x="2661" y="19831"/>
                      <a:pt x="3144" y="21766"/>
                    </a:cubicBezTo>
                    <a:cubicBezTo>
                      <a:pt x="5079" y="15962"/>
                      <a:pt x="6772" y="10157"/>
                      <a:pt x="8707" y="4837"/>
                    </a:cubicBezTo>
                    <a:cubicBezTo>
                      <a:pt x="7497" y="3144"/>
                      <a:pt x="6288" y="1693"/>
                      <a:pt x="5079" y="0"/>
                    </a:cubicBezTo>
                    <a:cubicBezTo>
                      <a:pt x="3628" y="4353"/>
                      <a:pt x="1935" y="8706"/>
                      <a:pt x="0" y="128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221D364-4BBE-9EE0-BB43-0E9E5FFBEBDE}"/>
                  </a:ext>
                </a:extLst>
              </p:cNvPr>
              <p:cNvSpPr/>
              <p:nvPr/>
            </p:nvSpPr>
            <p:spPr>
              <a:xfrm>
                <a:off x="10306343" y="5583020"/>
                <a:ext cx="967" cy="967"/>
              </a:xfrm>
              <a:custGeom>
                <a:avLst/>
                <a:gdLst>
                  <a:gd name="connsiteX0" fmla="*/ 483 w 967"/>
                  <a:gd name="connsiteY0" fmla="*/ 726 h 967"/>
                  <a:gd name="connsiteX1" fmla="*/ 968 w 967"/>
                  <a:gd name="connsiteY1" fmla="*/ 967 h 967"/>
                  <a:gd name="connsiteX2" fmla="*/ 0 w 967"/>
                  <a:gd name="connsiteY2" fmla="*/ 0 h 967"/>
                  <a:gd name="connsiteX3" fmla="*/ 483 w 967"/>
                  <a:gd name="connsiteY3" fmla="*/ 726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483" y="726"/>
                    </a:moveTo>
                    <a:cubicBezTo>
                      <a:pt x="726" y="726"/>
                      <a:pt x="726" y="967"/>
                      <a:pt x="968" y="967"/>
                    </a:cubicBezTo>
                    <a:cubicBezTo>
                      <a:pt x="726" y="726"/>
                      <a:pt x="483" y="242"/>
                      <a:pt x="0" y="0"/>
                    </a:cubicBezTo>
                    <a:cubicBezTo>
                      <a:pt x="242" y="242"/>
                      <a:pt x="483" y="484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2C327D5-2518-496F-554C-4E63177B5A81}"/>
                  </a:ext>
                </a:extLst>
              </p:cNvPr>
              <p:cNvSpPr/>
              <p:nvPr/>
            </p:nvSpPr>
            <p:spPr>
              <a:xfrm>
                <a:off x="10181069" y="5638644"/>
                <a:ext cx="8706" cy="3144"/>
              </a:xfrm>
              <a:custGeom>
                <a:avLst/>
                <a:gdLst>
                  <a:gd name="connsiteX0" fmla="*/ 0 w 8706"/>
                  <a:gd name="connsiteY0" fmla="*/ 0 h 3144"/>
                  <a:gd name="connsiteX1" fmla="*/ 8706 w 8706"/>
                  <a:gd name="connsiteY1" fmla="*/ 3144 h 3144"/>
                  <a:gd name="connsiteX2" fmla="*/ 6772 w 8706"/>
                  <a:gd name="connsiteY2" fmla="*/ 1209 h 3144"/>
                  <a:gd name="connsiteX3" fmla="*/ 0 w 8706"/>
                  <a:gd name="connsiteY3" fmla="*/ 0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06" h="3144">
                    <a:moveTo>
                      <a:pt x="0" y="0"/>
                    </a:moveTo>
                    <a:cubicBezTo>
                      <a:pt x="2902" y="967"/>
                      <a:pt x="5804" y="1935"/>
                      <a:pt x="8706" y="3144"/>
                    </a:cubicBezTo>
                    <a:cubicBezTo>
                      <a:pt x="7981" y="2418"/>
                      <a:pt x="7255" y="1693"/>
                      <a:pt x="6772" y="1209"/>
                    </a:cubicBezTo>
                    <a:cubicBezTo>
                      <a:pt x="4595" y="726"/>
                      <a:pt x="2419" y="48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855175E-0E28-DBAA-8BBC-166290DAD90F}"/>
                  </a:ext>
                </a:extLst>
              </p:cNvPr>
              <p:cNvSpPr/>
              <p:nvPr/>
            </p:nvSpPr>
            <p:spPr>
              <a:xfrm>
                <a:off x="10210574" y="5623408"/>
                <a:ext cx="63120" cy="5804"/>
              </a:xfrm>
              <a:custGeom>
                <a:avLst/>
                <a:gdLst>
                  <a:gd name="connsiteX0" fmla="*/ 62154 w 63120"/>
                  <a:gd name="connsiteY0" fmla="*/ 0 h 5804"/>
                  <a:gd name="connsiteX1" fmla="*/ 14752 w 63120"/>
                  <a:gd name="connsiteY1" fmla="*/ 1451 h 5804"/>
                  <a:gd name="connsiteX2" fmla="*/ 0 w 63120"/>
                  <a:gd name="connsiteY2" fmla="*/ 1451 h 5804"/>
                  <a:gd name="connsiteX3" fmla="*/ 23459 w 63120"/>
                  <a:gd name="connsiteY3" fmla="*/ 5804 h 5804"/>
                  <a:gd name="connsiteX4" fmla="*/ 37002 w 63120"/>
                  <a:gd name="connsiteY4" fmla="*/ 3869 h 5804"/>
                  <a:gd name="connsiteX5" fmla="*/ 63121 w 63120"/>
                  <a:gd name="connsiteY5" fmla="*/ 2902 h 5804"/>
                  <a:gd name="connsiteX6" fmla="*/ 62154 w 63120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20" h="5804">
                    <a:moveTo>
                      <a:pt x="62154" y="0"/>
                    </a:moveTo>
                    <a:cubicBezTo>
                      <a:pt x="48127" y="967"/>
                      <a:pt x="31439" y="1451"/>
                      <a:pt x="14752" y="1451"/>
                    </a:cubicBezTo>
                    <a:cubicBezTo>
                      <a:pt x="9674" y="1451"/>
                      <a:pt x="4836" y="1451"/>
                      <a:pt x="0" y="1451"/>
                    </a:cubicBezTo>
                    <a:cubicBezTo>
                      <a:pt x="7739" y="2660"/>
                      <a:pt x="15478" y="4111"/>
                      <a:pt x="23459" y="5804"/>
                    </a:cubicBezTo>
                    <a:cubicBezTo>
                      <a:pt x="27328" y="5079"/>
                      <a:pt x="31924" y="4353"/>
                      <a:pt x="37002" y="3869"/>
                    </a:cubicBezTo>
                    <a:cubicBezTo>
                      <a:pt x="44741" y="2902"/>
                      <a:pt x="53689" y="2660"/>
                      <a:pt x="63121" y="2902"/>
                    </a:cubicBezTo>
                    <a:cubicBezTo>
                      <a:pt x="62637" y="1693"/>
                      <a:pt x="62395" y="967"/>
                      <a:pt x="6215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89DF5175-1B66-EED3-BEAA-864539D45E89}"/>
                  </a:ext>
                </a:extLst>
              </p:cNvPr>
              <p:cNvSpPr/>
              <p:nvPr/>
            </p:nvSpPr>
            <p:spPr>
              <a:xfrm>
                <a:off x="10215169" y="5644932"/>
                <a:ext cx="14510" cy="3143"/>
              </a:xfrm>
              <a:custGeom>
                <a:avLst/>
                <a:gdLst>
                  <a:gd name="connsiteX0" fmla="*/ 4595 w 14510"/>
                  <a:gd name="connsiteY0" fmla="*/ 2660 h 3143"/>
                  <a:gd name="connsiteX1" fmla="*/ 5804 w 14510"/>
                  <a:gd name="connsiteY1" fmla="*/ 2660 h 3143"/>
                  <a:gd name="connsiteX2" fmla="*/ 14510 w 14510"/>
                  <a:gd name="connsiteY2" fmla="*/ 3144 h 3143"/>
                  <a:gd name="connsiteX3" fmla="*/ 0 w 14510"/>
                  <a:gd name="connsiteY3" fmla="*/ 0 h 3143"/>
                  <a:gd name="connsiteX4" fmla="*/ 4595 w 14510"/>
                  <a:gd name="connsiteY4" fmla="*/ 266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0" h="3143">
                    <a:moveTo>
                      <a:pt x="4595" y="2660"/>
                    </a:moveTo>
                    <a:cubicBezTo>
                      <a:pt x="5079" y="2660"/>
                      <a:pt x="5321" y="2660"/>
                      <a:pt x="5804" y="2660"/>
                    </a:cubicBezTo>
                    <a:cubicBezTo>
                      <a:pt x="7981" y="2418"/>
                      <a:pt x="11125" y="2660"/>
                      <a:pt x="14510" y="3144"/>
                    </a:cubicBezTo>
                    <a:cubicBezTo>
                      <a:pt x="9674" y="1935"/>
                      <a:pt x="4836" y="967"/>
                      <a:pt x="0" y="0"/>
                    </a:cubicBezTo>
                    <a:cubicBezTo>
                      <a:pt x="1451" y="726"/>
                      <a:pt x="2902" y="1693"/>
                      <a:pt x="4595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F132B248-A91E-DF84-BC8A-45AA5D4E6170}"/>
                  </a:ext>
                </a:extLst>
              </p:cNvPr>
              <p:cNvSpPr/>
              <p:nvPr/>
            </p:nvSpPr>
            <p:spPr>
              <a:xfrm>
                <a:off x="10475876" y="5767305"/>
                <a:ext cx="5320" cy="5320"/>
              </a:xfrm>
              <a:custGeom>
                <a:avLst/>
                <a:gdLst>
                  <a:gd name="connsiteX0" fmla="*/ 4353 w 5320"/>
                  <a:gd name="connsiteY0" fmla="*/ 5321 h 5320"/>
                  <a:gd name="connsiteX1" fmla="*/ 5321 w 5320"/>
                  <a:gd name="connsiteY1" fmla="*/ 4353 h 5320"/>
                  <a:gd name="connsiteX2" fmla="*/ 0 w 5320"/>
                  <a:gd name="connsiteY2" fmla="*/ 0 h 5320"/>
                  <a:gd name="connsiteX3" fmla="*/ 4353 w 5320"/>
                  <a:gd name="connsiteY3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0" h="5320">
                    <a:moveTo>
                      <a:pt x="4353" y="5321"/>
                    </a:moveTo>
                    <a:lnTo>
                      <a:pt x="5321" y="4353"/>
                    </a:lnTo>
                    <a:cubicBezTo>
                      <a:pt x="3385" y="2660"/>
                      <a:pt x="1692" y="1209"/>
                      <a:pt x="0" y="0"/>
                    </a:cubicBezTo>
                    <a:cubicBezTo>
                      <a:pt x="1451" y="1693"/>
                      <a:pt x="2902" y="3386"/>
                      <a:pt x="4353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3FCAAB6-98B1-507D-E038-143349CB07F9}"/>
                  </a:ext>
                </a:extLst>
              </p:cNvPr>
              <p:cNvSpPr/>
              <p:nvPr/>
            </p:nvSpPr>
            <p:spPr>
              <a:xfrm>
                <a:off x="10448306" y="5736349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726 w 725"/>
                  <a:gd name="connsiteY1" fmla="*/ 726 h 725"/>
                  <a:gd name="connsiteX2" fmla="*/ 0 w 725"/>
                  <a:gd name="connsiteY2" fmla="*/ 0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4"/>
                      <a:pt x="242" y="242"/>
                      <a:pt x="0" y="0"/>
                    </a:cubicBezTo>
                    <a:cubicBezTo>
                      <a:pt x="242" y="242"/>
                      <a:pt x="484" y="484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24425421-3733-4C73-91C4-41CFE76A5EFB}"/>
                  </a:ext>
                </a:extLst>
              </p:cNvPr>
              <p:cNvSpPr/>
              <p:nvPr/>
            </p:nvSpPr>
            <p:spPr>
              <a:xfrm>
                <a:off x="10312147" y="5689189"/>
                <a:ext cx="484" cy="967"/>
              </a:xfrm>
              <a:custGeom>
                <a:avLst/>
                <a:gdLst>
                  <a:gd name="connsiteX0" fmla="*/ 242 w 484"/>
                  <a:gd name="connsiteY0" fmla="*/ 967 h 967"/>
                  <a:gd name="connsiteX1" fmla="*/ 484 w 484"/>
                  <a:gd name="connsiteY1" fmla="*/ 242 h 967"/>
                  <a:gd name="connsiteX2" fmla="*/ 0 w 484"/>
                  <a:gd name="connsiteY2" fmla="*/ 0 h 967"/>
                  <a:gd name="connsiteX3" fmla="*/ 242 w 48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967">
                    <a:moveTo>
                      <a:pt x="242" y="967"/>
                    </a:moveTo>
                    <a:cubicBezTo>
                      <a:pt x="242" y="726"/>
                      <a:pt x="484" y="484"/>
                      <a:pt x="484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484"/>
                      <a:pt x="242" y="726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1DE68CD-FFC1-8398-4EF1-4CA04072FAF0}"/>
                  </a:ext>
                </a:extLst>
              </p:cNvPr>
              <p:cNvSpPr/>
              <p:nvPr/>
            </p:nvSpPr>
            <p:spPr>
              <a:xfrm>
                <a:off x="10532710" y="5934418"/>
                <a:ext cx="1208" cy="7013"/>
              </a:xfrm>
              <a:custGeom>
                <a:avLst/>
                <a:gdLst>
                  <a:gd name="connsiteX0" fmla="*/ 0 w 1208"/>
                  <a:gd name="connsiteY0" fmla="*/ 7014 h 7013"/>
                  <a:gd name="connsiteX1" fmla="*/ 1209 w 1208"/>
                  <a:gd name="connsiteY1" fmla="*/ 1693 h 7013"/>
                  <a:gd name="connsiteX2" fmla="*/ 726 w 1208"/>
                  <a:gd name="connsiteY2" fmla="*/ 0 h 7013"/>
                  <a:gd name="connsiteX3" fmla="*/ 0 w 1208"/>
                  <a:gd name="connsiteY3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7013">
                    <a:moveTo>
                      <a:pt x="0" y="7014"/>
                    </a:moveTo>
                    <a:cubicBezTo>
                      <a:pt x="483" y="4837"/>
                      <a:pt x="967" y="3144"/>
                      <a:pt x="1209" y="1693"/>
                    </a:cubicBezTo>
                    <a:cubicBezTo>
                      <a:pt x="967" y="1209"/>
                      <a:pt x="726" y="484"/>
                      <a:pt x="726" y="0"/>
                    </a:cubicBezTo>
                    <a:cubicBezTo>
                      <a:pt x="483" y="2419"/>
                      <a:pt x="241" y="4595"/>
                      <a:pt x="0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B7D06A48-F60B-2F19-4003-3371351338B6}"/>
                  </a:ext>
                </a:extLst>
              </p:cNvPr>
              <p:cNvSpPr/>
              <p:nvPr/>
            </p:nvSpPr>
            <p:spPr>
              <a:xfrm>
                <a:off x="10058937" y="5672260"/>
                <a:ext cx="16929" cy="11124"/>
              </a:xfrm>
              <a:custGeom>
                <a:avLst/>
                <a:gdLst>
                  <a:gd name="connsiteX0" fmla="*/ 968 w 16929"/>
                  <a:gd name="connsiteY0" fmla="*/ 7497 h 11124"/>
                  <a:gd name="connsiteX1" fmla="*/ 0 w 16929"/>
                  <a:gd name="connsiteY1" fmla="*/ 9674 h 11124"/>
                  <a:gd name="connsiteX2" fmla="*/ 8223 w 16929"/>
                  <a:gd name="connsiteY2" fmla="*/ 9916 h 11124"/>
                  <a:gd name="connsiteX3" fmla="*/ 16929 w 16929"/>
                  <a:gd name="connsiteY3" fmla="*/ 11125 h 11124"/>
                  <a:gd name="connsiteX4" fmla="*/ 1935 w 16929"/>
                  <a:gd name="connsiteY4" fmla="*/ 0 h 11124"/>
                  <a:gd name="connsiteX5" fmla="*/ 968 w 16929"/>
                  <a:gd name="connsiteY5" fmla="*/ 749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29" h="11124">
                    <a:moveTo>
                      <a:pt x="968" y="7497"/>
                    </a:moveTo>
                    <a:cubicBezTo>
                      <a:pt x="726" y="8223"/>
                      <a:pt x="242" y="8948"/>
                      <a:pt x="0" y="9674"/>
                    </a:cubicBezTo>
                    <a:cubicBezTo>
                      <a:pt x="2903" y="9674"/>
                      <a:pt x="5563" y="9674"/>
                      <a:pt x="8223" y="9916"/>
                    </a:cubicBezTo>
                    <a:cubicBezTo>
                      <a:pt x="11609" y="10157"/>
                      <a:pt x="14511" y="10641"/>
                      <a:pt x="16929" y="11125"/>
                    </a:cubicBezTo>
                    <a:cubicBezTo>
                      <a:pt x="11609" y="7255"/>
                      <a:pt x="6772" y="3628"/>
                      <a:pt x="1935" y="0"/>
                    </a:cubicBezTo>
                    <a:cubicBezTo>
                      <a:pt x="1935" y="2418"/>
                      <a:pt x="1935" y="4837"/>
                      <a:pt x="968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94D6F7B8-8879-C2A5-2A91-E930FC0E5105}"/>
                  </a:ext>
                </a:extLst>
              </p:cNvPr>
              <p:cNvSpPr/>
              <p:nvPr/>
            </p:nvSpPr>
            <p:spPr>
              <a:xfrm>
                <a:off x="10348183" y="5657991"/>
                <a:ext cx="7255" cy="3143"/>
              </a:xfrm>
              <a:custGeom>
                <a:avLst/>
                <a:gdLst>
                  <a:gd name="connsiteX0" fmla="*/ 241 w 7255"/>
                  <a:gd name="connsiteY0" fmla="*/ 0 h 3143"/>
                  <a:gd name="connsiteX1" fmla="*/ 0 w 7255"/>
                  <a:gd name="connsiteY1" fmla="*/ 1451 h 3143"/>
                  <a:gd name="connsiteX2" fmla="*/ 7255 w 7255"/>
                  <a:gd name="connsiteY2" fmla="*/ 3144 h 3143"/>
                  <a:gd name="connsiteX3" fmla="*/ 5804 w 7255"/>
                  <a:gd name="connsiteY3" fmla="*/ 967 h 3143"/>
                  <a:gd name="connsiteX4" fmla="*/ 241 w 7255"/>
                  <a:gd name="connsiteY4" fmla="*/ 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3143">
                    <a:moveTo>
                      <a:pt x="241" y="0"/>
                    </a:moveTo>
                    <a:cubicBezTo>
                      <a:pt x="241" y="484"/>
                      <a:pt x="0" y="967"/>
                      <a:pt x="0" y="1451"/>
                    </a:cubicBezTo>
                    <a:cubicBezTo>
                      <a:pt x="2418" y="1935"/>
                      <a:pt x="4836" y="2660"/>
                      <a:pt x="7255" y="3144"/>
                    </a:cubicBezTo>
                    <a:cubicBezTo>
                      <a:pt x="6772" y="2418"/>
                      <a:pt x="6287" y="1693"/>
                      <a:pt x="5804" y="967"/>
                    </a:cubicBezTo>
                    <a:cubicBezTo>
                      <a:pt x="4111" y="484"/>
                      <a:pt x="2177" y="242"/>
                      <a:pt x="24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BE472B3-EC05-8916-3A5F-CFEABA552569}"/>
                  </a:ext>
                </a:extLst>
              </p:cNvPr>
              <p:cNvSpPr/>
              <p:nvPr/>
            </p:nvSpPr>
            <p:spPr>
              <a:xfrm>
                <a:off x="10319645" y="5857029"/>
                <a:ext cx="242" cy="1209"/>
              </a:xfrm>
              <a:custGeom>
                <a:avLst/>
                <a:gdLst>
                  <a:gd name="connsiteX0" fmla="*/ 0 w 242"/>
                  <a:gd name="connsiteY0" fmla="*/ 1209 h 1209"/>
                  <a:gd name="connsiteX1" fmla="*/ 242 w 242"/>
                  <a:gd name="connsiteY1" fmla="*/ 726 h 1209"/>
                  <a:gd name="connsiteX2" fmla="*/ 242 w 242"/>
                  <a:gd name="connsiteY2" fmla="*/ 0 h 1209"/>
                  <a:gd name="connsiteX3" fmla="*/ 0 w 242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209">
                    <a:moveTo>
                      <a:pt x="0" y="1209"/>
                    </a:moveTo>
                    <a:cubicBezTo>
                      <a:pt x="0" y="968"/>
                      <a:pt x="242" y="726"/>
                      <a:pt x="242" y="726"/>
                    </a:cubicBezTo>
                    <a:cubicBezTo>
                      <a:pt x="242" y="484"/>
                      <a:pt x="242" y="242"/>
                      <a:pt x="242" y="0"/>
                    </a:cubicBezTo>
                    <a:cubicBezTo>
                      <a:pt x="242" y="242"/>
                      <a:pt x="0" y="726"/>
                      <a:pt x="0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0A33C682-A734-7257-45D0-E29DF2D250DE}"/>
                  </a:ext>
                </a:extLst>
              </p:cNvPr>
              <p:cNvSpPr/>
              <p:nvPr/>
            </p:nvSpPr>
            <p:spPr>
              <a:xfrm>
                <a:off x="10330044" y="5654606"/>
                <a:ext cx="1451" cy="2660"/>
              </a:xfrm>
              <a:custGeom>
                <a:avLst/>
                <a:gdLst>
                  <a:gd name="connsiteX0" fmla="*/ 726 w 1451"/>
                  <a:gd name="connsiteY0" fmla="*/ 2660 h 2660"/>
                  <a:gd name="connsiteX1" fmla="*/ 1451 w 1451"/>
                  <a:gd name="connsiteY1" fmla="*/ 2660 h 2660"/>
                  <a:gd name="connsiteX2" fmla="*/ 0 w 1451"/>
                  <a:gd name="connsiteY2" fmla="*/ 0 h 2660"/>
                  <a:gd name="connsiteX3" fmla="*/ 726 w 1451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2660">
                    <a:moveTo>
                      <a:pt x="726" y="2660"/>
                    </a:moveTo>
                    <a:cubicBezTo>
                      <a:pt x="967" y="2660"/>
                      <a:pt x="1209" y="2660"/>
                      <a:pt x="1451" y="2660"/>
                    </a:cubicBezTo>
                    <a:cubicBezTo>
                      <a:pt x="967" y="1693"/>
                      <a:pt x="483" y="967"/>
                      <a:pt x="0" y="0"/>
                    </a:cubicBezTo>
                    <a:cubicBezTo>
                      <a:pt x="483" y="967"/>
                      <a:pt x="483" y="1935"/>
                      <a:pt x="72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F4644DA-C061-E45D-33A5-3D1C269C0A5C}"/>
                  </a:ext>
                </a:extLst>
              </p:cNvPr>
              <p:cNvSpPr/>
              <p:nvPr/>
            </p:nvSpPr>
            <p:spPr>
              <a:xfrm>
                <a:off x="10318678" y="5696928"/>
                <a:ext cx="3869" cy="14026"/>
              </a:xfrm>
              <a:custGeom>
                <a:avLst/>
                <a:gdLst>
                  <a:gd name="connsiteX0" fmla="*/ 241 w 3869"/>
                  <a:gd name="connsiteY0" fmla="*/ 8464 h 14026"/>
                  <a:gd name="connsiteX1" fmla="*/ 241 w 3869"/>
                  <a:gd name="connsiteY1" fmla="*/ 9674 h 14026"/>
                  <a:gd name="connsiteX2" fmla="*/ 3870 w 3869"/>
                  <a:gd name="connsiteY2" fmla="*/ 14027 h 14026"/>
                  <a:gd name="connsiteX3" fmla="*/ 0 w 3869"/>
                  <a:gd name="connsiteY3" fmla="*/ 0 h 14026"/>
                  <a:gd name="connsiteX4" fmla="*/ 241 w 3869"/>
                  <a:gd name="connsiteY4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4026">
                    <a:moveTo>
                      <a:pt x="241" y="8464"/>
                    </a:moveTo>
                    <a:cubicBezTo>
                      <a:pt x="241" y="8948"/>
                      <a:pt x="241" y="9190"/>
                      <a:pt x="241" y="9674"/>
                    </a:cubicBezTo>
                    <a:cubicBezTo>
                      <a:pt x="1451" y="10883"/>
                      <a:pt x="2660" y="12334"/>
                      <a:pt x="3870" y="14027"/>
                    </a:cubicBezTo>
                    <a:cubicBezTo>
                      <a:pt x="2177" y="9190"/>
                      <a:pt x="967" y="4353"/>
                      <a:pt x="0" y="0"/>
                    </a:cubicBezTo>
                    <a:cubicBezTo>
                      <a:pt x="241" y="2418"/>
                      <a:pt x="241" y="5321"/>
                      <a:pt x="24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56C01A99-523A-91C4-1088-390393038612}"/>
                  </a:ext>
                </a:extLst>
              </p:cNvPr>
              <p:cNvSpPr/>
              <p:nvPr/>
            </p:nvSpPr>
            <p:spPr>
              <a:xfrm>
                <a:off x="10316743" y="5608413"/>
                <a:ext cx="7013" cy="16687"/>
              </a:xfrm>
              <a:custGeom>
                <a:avLst/>
                <a:gdLst>
                  <a:gd name="connsiteX0" fmla="*/ 4595 w 7013"/>
                  <a:gd name="connsiteY0" fmla="*/ 13785 h 16687"/>
                  <a:gd name="connsiteX1" fmla="*/ 5563 w 7013"/>
                  <a:gd name="connsiteY1" fmla="*/ 16687 h 16687"/>
                  <a:gd name="connsiteX2" fmla="*/ 5321 w 7013"/>
                  <a:gd name="connsiteY2" fmla="*/ 8706 h 16687"/>
                  <a:gd name="connsiteX3" fmla="*/ 7014 w 7013"/>
                  <a:gd name="connsiteY3" fmla="*/ 9190 h 16687"/>
                  <a:gd name="connsiteX4" fmla="*/ 0 w 7013"/>
                  <a:gd name="connsiteY4" fmla="*/ 0 h 16687"/>
                  <a:gd name="connsiteX5" fmla="*/ 4595 w 7013"/>
                  <a:gd name="connsiteY5" fmla="*/ 13785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16687">
                    <a:moveTo>
                      <a:pt x="4595" y="13785"/>
                    </a:moveTo>
                    <a:cubicBezTo>
                      <a:pt x="4837" y="14752"/>
                      <a:pt x="5079" y="15720"/>
                      <a:pt x="5563" y="16687"/>
                    </a:cubicBezTo>
                    <a:cubicBezTo>
                      <a:pt x="5321" y="12334"/>
                      <a:pt x="5321" y="8706"/>
                      <a:pt x="5321" y="8706"/>
                    </a:cubicBezTo>
                    <a:cubicBezTo>
                      <a:pt x="5321" y="8706"/>
                      <a:pt x="6046" y="8948"/>
                      <a:pt x="7014" y="9190"/>
                    </a:cubicBezTo>
                    <a:cubicBezTo>
                      <a:pt x="4595" y="6046"/>
                      <a:pt x="2177" y="2902"/>
                      <a:pt x="0" y="0"/>
                    </a:cubicBezTo>
                    <a:cubicBezTo>
                      <a:pt x="1451" y="4353"/>
                      <a:pt x="3144" y="9190"/>
                      <a:pt x="4595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5D97A50-7224-0330-8077-A31DB2DF8AF1}"/>
                  </a:ext>
                </a:extLst>
              </p:cNvPr>
              <p:cNvSpPr/>
              <p:nvPr/>
            </p:nvSpPr>
            <p:spPr>
              <a:xfrm>
                <a:off x="10012746" y="5516513"/>
                <a:ext cx="24184" cy="11850"/>
              </a:xfrm>
              <a:custGeom>
                <a:avLst/>
                <a:gdLst>
                  <a:gd name="connsiteX0" fmla="*/ 24184 w 24184"/>
                  <a:gd name="connsiteY0" fmla="*/ 5804 h 11850"/>
                  <a:gd name="connsiteX1" fmla="*/ 19589 w 24184"/>
                  <a:gd name="connsiteY1" fmla="*/ 3869 h 11850"/>
                  <a:gd name="connsiteX2" fmla="*/ 14510 w 24184"/>
                  <a:gd name="connsiteY2" fmla="*/ 726 h 11850"/>
                  <a:gd name="connsiteX3" fmla="*/ 13543 w 24184"/>
                  <a:gd name="connsiteY3" fmla="*/ 0 h 11850"/>
                  <a:gd name="connsiteX4" fmla="*/ 7255 w 24184"/>
                  <a:gd name="connsiteY4" fmla="*/ 5079 h 11850"/>
                  <a:gd name="connsiteX5" fmla="*/ 0 w 24184"/>
                  <a:gd name="connsiteY5" fmla="*/ 11850 h 11850"/>
                  <a:gd name="connsiteX6" fmla="*/ 11125 w 24184"/>
                  <a:gd name="connsiteY6" fmla="*/ 10399 h 11850"/>
                  <a:gd name="connsiteX7" fmla="*/ 24184 w 24184"/>
                  <a:gd name="connsiteY7" fmla="*/ 580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1850">
                    <a:moveTo>
                      <a:pt x="24184" y="5804"/>
                    </a:moveTo>
                    <a:cubicBezTo>
                      <a:pt x="22007" y="5079"/>
                      <a:pt x="19589" y="3869"/>
                      <a:pt x="19589" y="3869"/>
                    </a:cubicBezTo>
                    <a:cubicBezTo>
                      <a:pt x="19589" y="3869"/>
                      <a:pt x="16445" y="2177"/>
                      <a:pt x="14510" y="726"/>
                    </a:cubicBezTo>
                    <a:cubicBezTo>
                      <a:pt x="14027" y="484"/>
                      <a:pt x="14027" y="242"/>
                      <a:pt x="13543" y="0"/>
                    </a:cubicBezTo>
                    <a:cubicBezTo>
                      <a:pt x="11366" y="1693"/>
                      <a:pt x="9189" y="3386"/>
                      <a:pt x="7255" y="5079"/>
                    </a:cubicBezTo>
                    <a:cubicBezTo>
                      <a:pt x="4836" y="7255"/>
                      <a:pt x="2418" y="9432"/>
                      <a:pt x="0" y="11850"/>
                    </a:cubicBezTo>
                    <a:cubicBezTo>
                      <a:pt x="3385" y="11125"/>
                      <a:pt x="7255" y="10641"/>
                      <a:pt x="11125" y="10399"/>
                    </a:cubicBezTo>
                    <a:cubicBezTo>
                      <a:pt x="14994" y="8706"/>
                      <a:pt x="19347" y="7013"/>
                      <a:pt x="2418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5D2FFBA6-90A6-1C0F-E58E-A002F5E824F2}"/>
                  </a:ext>
                </a:extLst>
              </p:cNvPr>
              <p:cNvSpPr/>
              <p:nvPr/>
            </p:nvSpPr>
            <p:spPr>
              <a:xfrm>
                <a:off x="9911897" y="5417841"/>
                <a:ext cx="10399" cy="65297"/>
              </a:xfrm>
              <a:custGeom>
                <a:avLst/>
                <a:gdLst>
                  <a:gd name="connsiteX0" fmla="*/ 9916 w 10399"/>
                  <a:gd name="connsiteY0" fmla="*/ 65298 h 65297"/>
                  <a:gd name="connsiteX1" fmla="*/ 9916 w 10399"/>
                  <a:gd name="connsiteY1" fmla="*/ 55624 h 65297"/>
                  <a:gd name="connsiteX2" fmla="*/ 10399 w 10399"/>
                  <a:gd name="connsiteY2" fmla="*/ 44983 h 65297"/>
                  <a:gd name="connsiteX3" fmla="*/ 8223 w 10399"/>
                  <a:gd name="connsiteY3" fmla="*/ 36277 h 65297"/>
                  <a:gd name="connsiteX4" fmla="*/ 7497 w 10399"/>
                  <a:gd name="connsiteY4" fmla="*/ 31681 h 65297"/>
                  <a:gd name="connsiteX5" fmla="*/ 6530 w 10399"/>
                  <a:gd name="connsiteY5" fmla="*/ 32407 h 65297"/>
                  <a:gd name="connsiteX6" fmla="*/ 3628 w 10399"/>
                  <a:gd name="connsiteY6" fmla="*/ 20557 h 65297"/>
                  <a:gd name="connsiteX7" fmla="*/ 4353 w 10399"/>
                  <a:gd name="connsiteY7" fmla="*/ 4353 h 65297"/>
                  <a:gd name="connsiteX8" fmla="*/ 4112 w 10399"/>
                  <a:gd name="connsiteY8" fmla="*/ 0 h 65297"/>
                  <a:gd name="connsiteX9" fmla="*/ 2177 w 10399"/>
                  <a:gd name="connsiteY9" fmla="*/ 10883 h 65297"/>
                  <a:gd name="connsiteX10" fmla="*/ 0 w 10399"/>
                  <a:gd name="connsiteY10" fmla="*/ 23701 h 65297"/>
                  <a:gd name="connsiteX11" fmla="*/ 5079 w 10399"/>
                  <a:gd name="connsiteY11" fmla="*/ 38211 h 65297"/>
                  <a:gd name="connsiteX12" fmla="*/ 0 w 10399"/>
                  <a:gd name="connsiteY12" fmla="*/ 34100 h 65297"/>
                  <a:gd name="connsiteX13" fmla="*/ 9916 w 10399"/>
                  <a:gd name="connsiteY13" fmla="*/ 65298 h 6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99" h="65297">
                    <a:moveTo>
                      <a:pt x="9916" y="65298"/>
                    </a:moveTo>
                    <a:cubicBezTo>
                      <a:pt x="9674" y="61912"/>
                      <a:pt x="9674" y="58526"/>
                      <a:pt x="9916" y="55624"/>
                    </a:cubicBezTo>
                    <a:cubicBezTo>
                      <a:pt x="9916" y="51755"/>
                      <a:pt x="10158" y="48127"/>
                      <a:pt x="10399" y="44983"/>
                    </a:cubicBezTo>
                    <a:cubicBezTo>
                      <a:pt x="9674" y="42081"/>
                      <a:pt x="8706" y="39179"/>
                      <a:pt x="8223" y="36277"/>
                    </a:cubicBezTo>
                    <a:cubicBezTo>
                      <a:pt x="7981" y="34825"/>
                      <a:pt x="7739" y="33132"/>
                      <a:pt x="7497" y="31681"/>
                    </a:cubicBezTo>
                    <a:cubicBezTo>
                      <a:pt x="7014" y="32165"/>
                      <a:pt x="6530" y="32407"/>
                      <a:pt x="6530" y="32407"/>
                    </a:cubicBezTo>
                    <a:cubicBezTo>
                      <a:pt x="6530" y="32407"/>
                      <a:pt x="4353" y="27328"/>
                      <a:pt x="3628" y="20557"/>
                    </a:cubicBezTo>
                    <a:cubicBezTo>
                      <a:pt x="2902" y="15720"/>
                      <a:pt x="3385" y="9915"/>
                      <a:pt x="4353" y="4353"/>
                    </a:cubicBezTo>
                    <a:cubicBezTo>
                      <a:pt x="4353" y="2902"/>
                      <a:pt x="4112" y="1209"/>
                      <a:pt x="4112" y="0"/>
                    </a:cubicBezTo>
                    <a:cubicBezTo>
                      <a:pt x="3385" y="3869"/>
                      <a:pt x="2660" y="7497"/>
                      <a:pt x="2177" y="10883"/>
                    </a:cubicBezTo>
                    <a:cubicBezTo>
                      <a:pt x="1451" y="15720"/>
                      <a:pt x="726" y="19831"/>
                      <a:pt x="0" y="23701"/>
                    </a:cubicBezTo>
                    <a:cubicBezTo>
                      <a:pt x="3385" y="32407"/>
                      <a:pt x="5079" y="38211"/>
                      <a:pt x="5079" y="38211"/>
                    </a:cubicBezTo>
                    <a:cubicBezTo>
                      <a:pt x="5079" y="38211"/>
                      <a:pt x="3144" y="36760"/>
                      <a:pt x="0" y="34100"/>
                    </a:cubicBezTo>
                    <a:cubicBezTo>
                      <a:pt x="3385" y="43290"/>
                      <a:pt x="6772" y="54173"/>
                      <a:pt x="9916" y="652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78C1FA17-5824-39B6-CF9C-F99E22D43153}"/>
                  </a:ext>
                </a:extLst>
              </p:cNvPr>
              <p:cNvSpPr/>
              <p:nvPr/>
            </p:nvSpPr>
            <p:spPr>
              <a:xfrm>
                <a:off x="9919152" y="5533925"/>
                <a:ext cx="7739" cy="23458"/>
              </a:xfrm>
              <a:custGeom>
                <a:avLst/>
                <a:gdLst>
                  <a:gd name="connsiteX0" fmla="*/ 1210 w 7739"/>
                  <a:gd name="connsiteY0" fmla="*/ 10158 h 23458"/>
                  <a:gd name="connsiteX1" fmla="*/ 7739 w 7739"/>
                  <a:gd name="connsiteY1" fmla="*/ 23459 h 23458"/>
                  <a:gd name="connsiteX2" fmla="*/ 5321 w 7739"/>
                  <a:gd name="connsiteY2" fmla="*/ 10641 h 23458"/>
                  <a:gd name="connsiteX3" fmla="*/ 5079 w 7739"/>
                  <a:gd name="connsiteY3" fmla="*/ 8706 h 23458"/>
                  <a:gd name="connsiteX4" fmla="*/ 4112 w 7739"/>
                  <a:gd name="connsiteY4" fmla="*/ 7255 h 23458"/>
                  <a:gd name="connsiteX5" fmla="*/ 0 w 7739"/>
                  <a:gd name="connsiteY5" fmla="*/ 0 h 23458"/>
                  <a:gd name="connsiteX6" fmla="*/ 1210 w 7739"/>
                  <a:gd name="connsiteY6" fmla="*/ 10158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39" h="23458">
                    <a:moveTo>
                      <a:pt x="1210" y="10158"/>
                    </a:moveTo>
                    <a:cubicBezTo>
                      <a:pt x="3386" y="14511"/>
                      <a:pt x="5563" y="19106"/>
                      <a:pt x="7739" y="23459"/>
                    </a:cubicBezTo>
                    <a:cubicBezTo>
                      <a:pt x="6772" y="19348"/>
                      <a:pt x="6046" y="14994"/>
                      <a:pt x="5321" y="10641"/>
                    </a:cubicBezTo>
                    <a:cubicBezTo>
                      <a:pt x="5321" y="9916"/>
                      <a:pt x="5079" y="9432"/>
                      <a:pt x="5079" y="8706"/>
                    </a:cubicBezTo>
                    <a:cubicBezTo>
                      <a:pt x="4837" y="8223"/>
                      <a:pt x="4595" y="7739"/>
                      <a:pt x="4112" y="7255"/>
                    </a:cubicBezTo>
                    <a:cubicBezTo>
                      <a:pt x="2661" y="5079"/>
                      <a:pt x="1210" y="2419"/>
                      <a:pt x="0" y="0"/>
                    </a:cubicBezTo>
                    <a:cubicBezTo>
                      <a:pt x="484" y="3628"/>
                      <a:pt x="968" y="7013"/>
                      <a:pt x="121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7CF1AB15-059D-D803-A56E-980754B652EB}"/>
                  </a:ext>
                </a:extLst>
              </p:cNvPr>
              <p:cNvSpPr/>
              <p:nvPr/>
            </p:nvSpPr>
            <p:spPr>
              <a:xfrm>
                <a:off x="9864253" y="5612283"/>
                <a:ext cx="5804" cy="1209"/>
              </a:xfrm>
              <a:custGeom>
                <a:avLst/>
                <a:gdLst>
                  <a:gd name="connsiteX0" fmla="*/ 3144 w 5804"/>
                  <a:gd name="connsiteY0" fmla="*/ 242 h 1209"/>
                  <a:gd name="connsiteX1" fmla="*/ 0 w 5804"/>
                  <a:gd name="connsiteY1" fmla="*/ 1209 h 1209"/>
                  <a:gd name="connsiteX2" fmla="*/ 5804 w 5804"/>
                  <a:gd name="connsiteY2" fmla="*/ 1209 h 1209"/>
                  <a:gd name="connsiteX3" fmla="*/ 4112 w 5804"/>
                  <a:gd name="connsiteY3" fmla="*/ 0 h 1209"/>
                  <a:gd name="connsiteX4" fmla="*/ 3144 w 5804"/>
                  <a:gd name="connsiteY4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1209">
                    <a:moveTo>
                      <a:pt x="3144" y="242"/>
                    </a:moveTo>
                    <a:cubicBezTo>
                      <a:pt x="2177" y="484"/>
                      <a:pt x="1209" y="967"/>
                      <a:pt x="0" y="1209"/>
                    </a:cubicBezTo>
                    <a:cubicBezTo>
                      <a:pt x="1934" y="1209"/>
                      <a:pt x="3870" y="1209"/>
                      <a:pt x="5804" y="1209"/>
                    </a:cubicBezTo>
                    <a:cubicBezTo>
                      <a:pt x="5321" y="726"/>
                      <a:pt x="4595" y="484"/>
                      <a:pt x="4112" y="0"/>
                    </a:cubicBezTo>
                    <a:cubicBezTo>
                      <a:pt x="3870" y="0"/>
                      <a:pt x="3386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92DD6CF-3D7E-5E66-C4CD-B24D25719B48}"/>
                  </a:ext>
                </a:extLst>
              </p:cNvPr>
              <p:cNvSpPr/>
              <p:nvPr/>
            </p:nvSpPr>
            <p:spPr>
              <a:xfrm>
                <a:off x="9906092" y="5637435"/>
                <a:ext cx="7497" cy="6529"/>
              </a:xfrm>
              <a:custGeom>
                <a:avLst/>
                <a:gdLst>
                  <a:gd name="connsiteX0" fmla="*/ 241 w 7497"/>
                  <a:gd name="connsiteY0" fmla="*/ 6288 h 6529"/>
                  <a:gd name="connsiteX1" fmla="*/ 241 w 7497"/>
                  <a:gd name="connsiteY1" fmla="*/ 6530 h 6529"/>
                  <a:gd name="connsiteX2" fmla="*/ 7497 w 7497"/>
                  <a:gd name="connsiteY2" fmla="*/ 0 h 6529"/>
                  <a:gd name="connsiteX3" fmla="*/ 0 w 7497"/>
                  <a:gd name="connsiteY3" fmla="*/ 4837 h 6529"/>
                  <a:gd name="connsiteX4" fmla="*/ 241 w 7497"/>
                  <a:gd name="connsiteY4" fmla="*/ 6288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7" h="6529">
                    <a:moveTo>
                      <a:pt x="241" y="6288"/>
                    </a:moveTo>
                    <a:lnTo>
                      <a:pt x="241" y="6530"/>
                    </a:lnTo>
                    <a:cubicBezTo>
                      <a:pt x="3143" y="4353"/>
                      <a:pt x="5562" y="2177"/>
                      <a:pt x="7497" y="0"/>
                    </a:cubicBezTo>
                    <a:cubicBezTo>
                      <a:pt x="5079" y="1693"/>
                      <a:pt x="2418" y="3386"/>
                      <a:pt x="0" y="4837"/>
                    </a:cubicBezTo>
                    <a:cubicBezTo>
                      <a:pt x="241" y="5562"/>
                      <a:pt x="241" y="5804"/>
                      <a:pt x="241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2C4B69C-E83B-D5F7-A467-377FCF99F1BB}"/>
                  </a:ext>
                </a:extLst>
              </p:cNvPr>
              <p:cNvSpPr/>
              <p:nvPr/>
            </p:nvSpPr>
            <p:spPr>
              <a:xfrm>
                <a:off x="9945029" y="5578425"/>
                <a:ext cx="11608" cy="20556"/>
              </a:xfrm>
              <a:custGeom>
                <a:avLst/>
                <a:gdLst>
                  <a:gd name="connsiteX0" fmla="*/ 11609 w 11608"/>
                  <a:gd name="connsiteY0" fmla="*/ 0 h 20556"/>
                  <a:gd name="connsiteX1" fmla="*/ 9916 w 11608"/>
                  <a:gd name="connsiteY1" fmla="*/ 1451 h 20556"/>
                  <a:gd name="connsiteX2" fmla="*/ 1451 w 11608"/>
                  <a:gd name="connsiteY2" fmla="*/ 5804 h 20556"/>
                  <a:gd name="connsiteX3" fmla="*/ 0 w 11608"/>
                  <a:gd name="connsiteY3" fmla="*/ 15962 h 20556"/>
                  <a:gd name="connsiteX4" fmla="*/ 242 w 11608"/>
                  <a:gd name="connsiteY4" fmla="*/ 20557 h 20556"/>
                  <a:gd name="connsiteX5" fmla="*/ 11609 w 11608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20556">
                    <a:moveTo>
                      <a:pt x="11609" y="0"/>
                    </a:moveTo>
                    <a:cubicBezTo>
                      <a:pt x="11125" y="484"/>
                      <a:pt x="10399" y="967"/>
                      <a:pt x="9916" y="1451"/>
                    </a:cubicBezTo>
                    <a:cubicBezTo>
                      <a:pt x="6530" y="3869"/>
                      <a:pt x="3144" y="5321"/>
                      <a:pt x="1451" y="5804"/>
                    </a:cubicBezTo>
                    <a:cubicBezTo>
                      <a:pt x="968" y="9674"/>
                      <a:pt x="483" y="13301"/>
                      <a:pt x="0" y="15962"/>
                    </a:cubicBezTo>
                    <a:cubicBezTo>
                      <a:pt x="0" y="17413"/>
                      <a:pt x="242" y="19106"/>
                      <a:pt x="242" y="20557"/>
                    </a:cubicBezTo>
                    <a:cubicBezTo>
                      <a:pt x="3386" y="14511"/>
                      <a:pt x="7256" y="7497"/>
                      <a:pt x="116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B9CC335F-E532-88B7-D629-152999718D27}"/>
                  </a:ext>
                </a:extLst>
              </p:cNvPr>
              <p:cNvSpPr/>
              <p:nvPr/>
            </p:nvSpPr>
            <p:spPr>
              <a:xfrm>
                <a:off x="10034753" y="5764644"/>
                <a:ext cx="17654" cy="37002"/>
              </a:xfrm>
              <a:custGeom>
                <a:avLst/>
                <a:gdLst>
                  <a:gd name="connsiteX0" fmla="*/ 5079 w 17654"/>
                  <a:gd name="connsiteY0" fmla="*/ 0 h 37002"/>
                  <a:gd name="connsiteX1" fmla="*/ 1693 w 17654"/>
                  <a:gd name="connsiteY1" fmla="*/ 25394 h 37002"/>
                  <a:gd name="connsiteX2" fmla="*/ 0 w 17654"/>
                  <a:gd name="connsiteY2" fmla="*/ 31198 h 37002"/>
                  <a:gd name="connsiteX3" fmla="*/ 1693 w 17654"/>
                  <a:gd name="connsiteY3" fmla="*/ 37002 h 37002"/>
                  <a:gd name="connsiteX4" fmla="*/ 1935 w 17654"/>
                  <a:gd name="connsiteY4" fmla="*/ 36518 h 37002"/>
                  <a:gd name="connsiteX5" fmla="*/ 13785 w 17654"/>
                  <a:gd name="connsiteY5" fmla="*/ 16687 h 37002"/>
                  <a:gd name="connsiteX6" fmla="*/ 17655 w 17654"/>
                  <a:gd name="connsiteY6" fmla="*/ 12818 h 37002"/>
                  <a:gd name="connsiteX7" fmla="*/ 15962 w 17654"/>
                  <a:gd name="connsiteY7" fmla="*/ 10883 h 37002"/>
                  <a:gd name="connsiteX8" fmla="*/ 5079 w 17654"/>
                  <a:gd name="connsiteY8" fmla="*/ 0 h 3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54" h="37002">
                    <a:moveTo>
                      <a:pt x="5079" y="0"/>
                    </a:moveTo>
                    <a:cubicBezTo>
                      <a:pt x="4837" y="7739"/>
                      <a:pt x="3870" y="16687"/>
                      <a:pt x="1693" y="25394"/>
                    </a:cubicBezTo>
                    <a:cubicBezTo>
                      <a:pt x="1210" y="27328"/>
                      <a:pt x="726" y="29263"/>
                      <a:pt x="0" y="31198"/>
                    </a:cubicBezTo>
                    <a:cubicBezTo>
                      <a:pt x="726" y="33133"/>
                      <a:pt x="1210" y="35067"/>
                      <a:pt x="1693" y="37002"/>
                    </a:cubicBezTo>
                    <a:cubicBezTo>
                      <a:pt x="1693" y="36760"/>
                      <a:pt x="1693" y="36518"/>
                      <a:pt x="1935" y="36518"/>
                    </a:cubicBezTo>
                    <a:cubicBezTo>
                      <a:pt x="4837" y="28779"/>
                      <a:pt x="8949" y="21524"/>
                      <a:pt x="13785" y="16687"/>
                    </a:cubicBezTo>
                    <a:cubicBezTo>
                      <a:pt x="15236" y="15236"/>
                      <a:pt x="16446" y="14027"/>
                      <a:pt x="17655" y="12818"/>
                    </a:cubicBezTo>
                    <a:cubicBezTo>
                      <a:pt x="16929" y="12092"/>
                      <a:pt x="16446" y="11609"/>
                      <a:pt x="15962" y="10883"/>
                    </a:cubicBezTo>
                    <a:cubicBezTo>
                      <a:pt x="12576" y="7255"/>
                      <a:pt x="8949" y="3628"/>
                      <a:pt x="507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7796078-D3CC-24BE-A58D-BD5439E2D729}"/>
                  </a:ext>
                </a:extLst>
              </p:cNvPr>
              <p:cNvSpPr/>
              <p:nvPr/>
            </p:nvSpPr>
            <p:spPr>
              <a:xfrm>
                <a:off x="9970906" y="5550371"/>
                <a:ext cx="3869" cy="5562"/>
              </a:xfrm>
              <a:custGeom>
                <a:avLst/>
                <a:gdLst>
                  <a:gd name="connsiteX0" fmla="*/ 483 w 3869"/>
                  <a:gd name="connsiteY0" fmla="*/ 2419 h 5562"/>
                  <a:gd name="connsiteX1" fmla="*/ 0 w 3869"/>
                  <a:gd name="connsiteY1" fmla="*/ 5562 h 5562"/>
                  <a:gd name="connsiteX2" fmla="*/ 3870 w 3869"/>
                  <a:gd name="connsiteY2" fmla="*/ 0 h 5562"/>
                  <a:gd name="connsiteX3" fmla="*/ 483 w 3869"/>
                  <a:gd name="connsiteY3" fmla="*/ 241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5562">
                    <a:moveTo>
                      <a:pt x="483" y="2419"/>
                    </a:moveTo>
                    <a:cubicBezTo>
                      <a:pt x="242" y="3386"/>
                      <a:pt x="483" y="4595"/>
                      <a:pt x="0" y="5562"/>
                    </a:cubicBezTo>
                    <a:cubicBezTo>
                      <a:pt x="1209" y="3628"/>
                      <a:pt x="2419" y="1935"/>
                      <a:pt x="3870" y="0"/>
                    </a:cubicBezTo>
                    <a:cubicBezTo>
                      <a:pt x="2660" y="967"/>
                      <a:pt x="1451" y="1693"/>
                      <a:pt x="483" y="24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5A0D08CA-80CC-DF2D-0E15-A674413F5997}"/>
                  </a:ext>
                </a:extLst>
              </p:cNvPr>
              <p:cNvSpPr/>
              <p:nvPr/>
            </p:nvSpPr>
            <p:spPr>
              <a:xfrm>
                <a:off x="9978404" y="5538037"/>
                <a:ext cx="49577" cy="26360"/>
              </a:xfrm>
              <a:custGeom>
                <a:avLst/>
                <a:gdLst>
                  <a:gd name="connsiteX0" fmla="*/ 6288 w 49577"/>
                  <a:gd name="connsiteY0" fmla="*/ 22008 h 26360"/>
                  <a:gd name="connsiteX1" fmla="*/ 9432 w 49577"/>
                  <a:gd name="connsiteY1" fmla="*/ 17896 h 26360"/>
                  <a:gd name="connsiteX2" fmla="*/ 25877 w 49577"/>
                  <a:gd name="connsiteY2" fmla="*/ 8948 h 26360"/>
                  <a:gd name="connsiteX3" fmla="*/ 37970 w 49577"/>
                  <a:gd name="connsiteY3" fmla="*/ 7013 h 26360"/>
                  <a:gd name="connsiteX4" fmla="*/ 49578 w 49577"/>
                  <a:gd name="connsiteY4" fmla="*/ 7013 h 26360"/>
                  <a:gd name="connsiteX5" fmla="*/ 38695 w 49577"/>
                  <a:gd name="connsiteY5" fmla="*/ 4353 h 26360"/>
                  <a:gd name="connsiteX6" fmla="*/ 28296 w 49577"/>
                  <a:gd name="connsiteY6" fmla="*/ 4595 h 26360"/>
                  <a:gd name="connsiteX7" fmla="*/ 22975 w 49577"/>
                  <a:gd name="connsiteY7" fmla="*/ 4595 h 26360"/>
                  <a:gd name="connsiteX8" fmla="*/ 26603 w 49577"/>
                  <a:gd name="connsiteY8" fmla="*/ 967 h 26360"/>
                  <a:gd name="connsiteX9" fmla="*/ 23701 w 49577"/>
                  <a:gd name="connsiteY9" fmla="*/ 0 h 26360"/>
                  <a:gd name="connsiteX10" fmla="*/ 7981 w 49577"/>
                  <a:gd name="connsiteY10" fmla="*/ 16687 h 26360"/>
                  <a:gd name="connsiteX11" fmla="*/ 0 w 49577"/>
                  <a:gd name="connsiteY11" fmla="*/ 26361 h 26360"/>
                  <a:gd name="connsiteX12" fmla="*/ 6046 w 49577"/>
                  <a:gd name="connsiteY12" fmla="*/ 22733 h 26360"/>
                  <a:gd name="connsiteX13" fmla="*/ 6288 w 49577"/>
                  <a:gd name="connsiteY13" fmla="*/ 22008 h 2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577" h="26360">
                    <a:moveTo>
                      <a:pt x="6288" y="22008"/>
                    </a:moveTo>
                    <a:cubicBezTo>
                      <a:pt x="6772" y="21040"/>
                      <a:pt x="7739" y="19347"/>
                      <a:pt x="9432" y="17896"/>
                    </a:cubicBezTo>
                    <a:cubicBezTo>
                      <a:pt x="12334" y="14511"/>
                      <a:pt x="18380" y="10883"/>
                      <a:pt x="25877" y="8948"/>
                    </a:cubicBezTo>
                    <a:cubicBezTo>
                      <a:pt x="29747" y="7981"/>
                      <a:pt x="33858" y="7255"/>
                      <a:pt x="37970" y="7013"/>
                    </a:cubicBezTo>
                    <a:cubicBezTo>
                      <a:pt x="41839" y="6772"/>
                      <a:pt x="45708" y="6772"/>
                      <a:pt x="49578" y="7013"/>
                    </a:cubicBezTo>
                    <a:cubicBezTo>
                      <a:pt x="45708" y="6046"/>
                      <a:pt x="42323" y="5320"/>
                      <a:pt x="38695" y="4353"/>
                    </a:cubicBezTo>
                    <a:cubicBezTo>
                      <a:pt x="34583" y="4353"/>
                      <a:pt x="30956" y="4595"/>
                      <a:pt x="28296" y="4595"/>
                    </a:cubicBezTo>
                    <a:cubicBezTo>
                      <a:pt x="24910" y="4595"/>
                      <a:pt x="22975" y="4595"/>
                      <a:pt x="22975" y="4595"/>
                    </a:cubicBezTo>
                    <a:cubicBezTo>
                      <a:pt x="22975" y="4595"/>
                      <a:pt x="24184" y="3144"/>
                      <a:pt x="26603" y="967"/>
                    </a:cubicBezTo>
                    <a:cubicBezTo>
                      <a:pt x="25635" y="726"/>
                      <a:pt x="24668" y="484"/>
                      <a:pt x="23701" y="0"/>
                    </a:cubicBezTo>
                    <a:cubicBezTo>
                      <a:pt x="18138" y="5562"/>
                      <a:pt x="12818" y="11125"/>
                      <a:pt x="7981" y="16687"/>
                    </a:cubicBezTo>
                    <a:cubicBezTo>
                      <a:pt x="5079" y="20073"/>
                      <a:pt x="2660" y="23217"/>
                      <a:pt x="0" y="26361"/>
                    </a:cubicBezTo>
                    <a:cubicBezTo>
                      <a:pt x="1934" y="25152"/>
                      <a:pt x="3870" y="23942"/>
                      <a:pt x="6046" y="22733"/>
                    </a:cubicBezTo>
                    <a:cubicBezTo>
                      <a:pt x="6046" y="22491"/>
                      <a:pt x="6288" y="22250"/>
                      <a:pt x="6288" y="220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F2A34FE4-A297-2A2E-81E4-8DC6059549C3}"/>
                  </a:ext>
                </a:extLst>
              </p:cNvPr>
              <p:cNvSpPr/>
              <p:nvPr/>
            </p:nvSpPr>
            <p:spPr>
              <a:xfrm>
                <a:off x="9896177" y="5461614"/>
                <a:ext cx="1693" cy="3627"/>
              </a:xfrm>
              <a:custGeom>
                <a:avLst/>
                <a:gdLst>
                  <a:gd name="connsiteX0" fmla="*/ 1451 w 1693"/>
                  <a:gd name="connsiteY0" fmla="*/ 967 h 3627"/>
                  <a:gd name="connsiteX1" fmla="*/ 0 w 1693"/>
                  <a:gd name="connsiteY1" fmla="*/ 0 h 3627"/>
                  <a:gd name="connsiteX2" fmla="*/ 1693 w 1693"/>
                  <a:gd name="connsiteY2" fmla="*/ 3628 h 3627"/>
                  <a:gd name="connsiteX3" fmla="*/ 1451 w 1693"/>
                  <a:gd name="connsiteY3" fmla="*/ 967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3627">
                    <a:moveTo>
                      <a:pt x="1451" y="967"/>
                    </a:moveTo>
                    <a:cubicBezTo>
                      <a:pt x="967" y="726"/>
                      <a:pt x="483" y="242"/>
                      <a:pt x="0" y="0"/>
                    </a:cubicBezTo>
                    <a:cubicBezTo>
                      <a:pt x="726" y="1209"/>
                      <a:pt x="1209" y="2418"/>
                      <a:pt x="1693" y="3628"/>
                    </a:cubicBezTo>
                    <a:cubicBezTo>
                      <a:pt x="1451" y="2660"/>
                      <a:pt x="1451" y="1935"/>
                      <a:pt x="1451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0412495D-EAA3-E409-5A41-2511679BD0D4}"/>
                  </a:ext>
                </a:extLst>
              </p:cNvPr>
              <p:cNvSpPr/>
              <p:nvPr/>
            </p:nvSpPr>
            <p:spPr>
              <a:xfrm>
                <a:off x="10547945" y="5925954"/>
                <a:ext cx="4353" cy="11124"/>
              </a:xfrm>
              <a:custGeom>
                <a:avLst/>
                <a:gdLst>
                  <a:gd name="connsiteX0" fmla="*/ 0 w 4353"/>
                  <a:gd name="connsiteY0" fmla="*/ 6288 h 11124"/>
                  <a:gd name="connsiteX1" fmla="*/ 3386 w 4353"/>
                  <a:gd name="connsiteY1" fmla="*/ 9916 h 11124"/>
                  <a:gd name="connsiteX2" fmla="*/ 4354 w 4353"/>
                  <a:gd name="connsiteY2" fmla="*/ 11125 h 11124"/>
                  <a:gd name="connsiteX3" fmla="*/ 242 w 4353"/>
                  <a:gd name="connsiteY3" fmla="*/ 0 h 11124"/>
                  <a:gd name="connsiteX4" fmla="*/ 0 w 4353"/>
                  <a:gd name="connsiteY4" fmla="*/ 6288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11124">
                    <a:moveTo>
                      <a:pt x="0" y="6288"/>
                    </a:moveTo>
                    <a:cubicBezTo>
                      <a:pt x="1210" y="7497"/>
                      <a:pt x="2177" y="8706"/>
                      <a:pt x="3386" y="9916"/>
                    </a:cubicBezTo>
                    <a:cubicBezTo>
                      <a:pt x="3628" y="10399"/>
                      <a:pt x="4112" y="10883"/>
                      <a:pt x="4354" y="11125"/>
                    </a:cubicBezTo>
                    <a:cubicBezTo>
                      <a:pt x="2903" y="7497"/>
                      <a:pt x="1451" y="3628"/>
                      <a:pt x="242" y="0"/>
                    </a:cubicBezTo>
                    <a:cubicBezTo>
                      <a:pt x="242" y="2418"/>
                      <a:pt x="0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29E27B5C-AFE1-DA22-86B6-C7B0E4268A5D}"/>
                  </a:ext>
                </a:extLst>
              </p:cNvPr>
              <p:cNvSpPr/>
              <p:nvPr/>
            </p:nvSpPr>
            <p:spPr>
              <a:xfrm>
                <a:off x="9953494" y="5583987"/>
                <a:ext cx="19105" cy="13059"/>
              </a:xfrm>
              <a:custGeom>
                <a:avLst/>
                <a:gdLst>
                  <a:gd name="connsiteX0" fmla="*/ 7014 w 19105"/>
                  <a:gd name="connsiteY0" fmla="*/ 6772 h 13059"/>
                  <a:gd name="connsiteX1" fmla="*/ 17413 w 19105"/>
                  <a:gd name="connsiteY1" fmla="*/ 726 h 13059"/>
                  <a:gd name="connsiteX2" fmla="*/ 19106 w 19105"/>
                  <a:gd name="connsiteY2" fmla="*/ 0 h 13059"/>
                  <a:gd name="connsiteX3" fmla="*/ 8706 w 19105"/>
                  <a:gd name="connsiteY3" fmla="*/ 2660 h 13059"/>
                  <a:gd name="connsiteX4" fmla="*/ 7497 w 19105"/>
                  <a:gd name="connsiteY4" fmla="*/ 2902 h 13059"/>
                  <a:gd name="connsiteX5" fmla="*/ 0 w 19105"/>
                  <a:gd name="connsiteY5" fmla="*/ 13060 h 13059"/>
                  <a:gd name="connsiteX6" fmla="*/ 7014 w 19105"/>
                  <a:gd name="connsiteY6" fmla="*/ 677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5" h="13059">
                    <a:moveTo>
                      <a:pt x="7014" y="6772"/>
                    </a:moveTo>
                    <a:cubicBezTo>
                      <a:pt x="10157" y="4353"/>
                      <a:pt x="13543" y="2419"/>
                      <a:pt x="17413" y="726"/>
                    </a:cubicBezTo>
                    <a:cubicBezTo>
                      <a:pt x="17896" y="484"/>
                      <a:pt x="18380" y="242"/>
                      <a:pt x="19106" y="0"/>
                    </a:cubicBezTo>
                    <a:cubicBezTo>
                      <a:pt x="14994" y="967"/>
                      <a:pt x="11367" y="1935"/>
                      <a:pt x="8706" y="2660"/>
                    </a:cubicBezTo>
                    <a:cubicBezTo>
                      <a:pt x="8223" y="2660"/>
                      <a:pt x="7981" y="2902"/>
                      <a:pt x="7497" y="2902"/>
                    </a:cubicBezTo>
                    <a:cubicBezTo>
                      <a:pt x="4837" y="6530"/>
                      <a:pt x="2419" y="9916"/>
                      <a:pt x="0" y="13060"/>
                    </a:cubicBezTo>
                    <a:cubicBezTo>
                      <a:pt x="2177" y="10883"/>
                      <a:pt x="4353" y="8706"/>
                      <a:pt x="7014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AAE9F446-9212-6F3B-0BF2-BE7A3817F0D4}"/>
                  </a:ext>
                </a:extLst>
              </p:cNvPr>
              <p:cNvSpPr/>
              <p:nvPr/>
            </p:nvSpPr>
            <p:spPr>
              <a:xfrm>
                <a:off x="9842003" y="5798019"/>
                <a:ext cx="8223" cy="23458"/>
              </a:xfrm>
              <a:custGeom>
                <a:avLst/>
                <a:gdLst>
                  <a:gd name="connsiteX0" fmla="*/ 2419 w 8223"/>
                  <a:gd name="connsiteY0" fmla="*/ 11125 h 23458"/>
                  <a:gd name="connsiteX1" fmla="*/ 0 w 8223"/>
                  <a:gd name="connsiteY1" fmla="*/ 19831 h 23458"/>
                  <a:gd name="connsiteX2" fmla="*/ 0 w 8223"/>
                  <a:gd name="connsiteY2" fmla="*/ 23459 h 23458"/>
                  <a:gd name="connsiteX3" fmla="*/ 242 w 8223"/>
                  <a:gd name="connsiteY3" fmla="*/ 22491 h 23458"/>
                  <a:gd name="connsiteX4" fmla="*/ 8223 w 8223"/>
                  <a:gd name="connsiteY4" fmla="*/ 0 h 23458"/>
                  <a:gd name="connsiteX5" fmla="*/ 3386 w 8223"/>
                  <a:gd name="connsiteY5" fmla="*/ 7497 h 23458"/>
                  <a:gd name="connsiteX6" fmla="*/ 2419 w 8223"/>
                  <a:gd name="connsiteY6" fmla="*/ 11125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3" h="23458">
                    <a:moveTo>
                      <a:pt x="2419" y="11125"/>
                    </a:moveTo>
                    <a:cubicBezTo>
                      <a:pt x="1693" y="13785"/>
                      <a:pt x="726" y="16929"/>
                      <a:pt x="0" y="19831"/>
                    </a:cubicBezTo>
                    <a:cubicBezTo>
                      <a:pt x="0" y="20557"/>
                      <a:pt x="0" y="21766"/>
                      <a:pt x="0" y="23459"/>
                    </a:cubicBezTo>
                    <a:cubicBezTo>
                      <a:pt x="0" y="23217"/>
                      <a:pt x="242" y="22733"/>
                      <a:pt x="242" y="22491"/>
                    </a:cubicBezTo>
                    <a:cubicBezTo>
                      <a:pt x="3144" y="11608"/>
                      <a:pt x="6530" y="3628"/>
                      <a:pt x="8223" y="0"/>
                    </a:cubicBezTo>
                    <a:cubicBezTo>
                      <a:pt x="6530" y="2418"/>
                      <a:pt x="4837" y="5079"/>
                      <a:pt x="3386" y="7497"/>
                    </a:cubicBezTo>
                    <a:cubicBezTo>
                      <a:pt x="3144" y="8706"/>
                      <a:pt x="2903" y="9915"/>
                      <a:pt x="2419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4EE113C6-D535-2D81-B6C2-DA97CEA0A607}"/>
                  </a:ext>
                </a:extLst>
              </p:cNvPr>
              <p:cNvSpPr/>
              <p:nvPr/>
            </p:nvSpPr>
            <p:spPr>
              <a:xfrm>
                <a:off x="9851919" y="5789312"/>
                <a:ext cx="4353" cy="12092"/>
              </a:xfrm>
              <a:custGeom>
                <a:avLst/>
                <a:gdLst>
                  <a:gd name="connsiteX0" fmla="*/ 726 w 4353"/>
                  <a:gd name="connsiteY0" fmla="*/ 12092 h 12092"/>
                  <a:gd name="connsiteX1" fmla="*/ 4354 w 4353"/>
                  <a:gd name="connsiteY1" fmla="*/ 0 h 12092"/>
                  <a:gd name="connsiteX2" fmla="*/ 0 w 4353"/>
                  <a:gd name="connsiteY2" fmla="*/ 6530 h 12092"/>
                  <a:gd name="connsiteX3" fmla="*/ 726 w 4353"/>
                  <a:gd name="connsiteY3" fmla="*/ 1209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12092">
                    <a:moveTo>
                      <a:pt x="726" y="12092"/>
                    </a:moveTo>
                    <a:cubicBezTo>
                      <a:pt x="1935" y="7981"/>
                      <a:pt x="2902" y="3869"/>
                      <a:pt x="4354" y="0"/>
                    </a:cubicBezTo>
                    <a:cubicBezTo>
                      <a:pt x="2902" y="2177"/>
                      <a:pt x="1451" y="4353"/>
                      <a:pt x="0" y="6530"/>
                    </a:cubicBezTo>
                    <a:cubicBezTo>
                      <a:pt x="0" y="7497"/>
                      <a:pt x="242" y="9432"/>
                      <a:pt x="726" y="1209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0C9BEC0-0FC6-F65E-195C-6037C81CA869}"/>
                  </a:ext>
                </a:extLst>
              </p:cNvPr>
              <p:cNvSpPr/>
              <p:nvPr/>
            </p:nvSpPr>
            <p:spPr>
              <a:xfrm>
                <a:off x="9994123" y="5640579"/>
                <a:ext cx="38211" cy="10882"/>
              </a:xfrm>
              <a:custGeom>
                <a:avLst/>
                <a:gdLst>
                  <a:gd name="connsiteX0" fmla="*/ 38212 w 38211"/>
                  <a:gd name="connsiteY0" fmla="*/ 4353 h 10882"/>
                  <a:gd name="connsiteX1" fmla="*/ 33132 w 38211"/>
                  <a:gd name="connsiteY1" fmla="*/ 1209 h 10882"/>
                  <a:gd name="connsiteX2" fmla="*/ 25635 w 38211"/>
                  <a:gd name="connsiteY2" fmla="*/ 1451 h 10882"/>
                  <a:gd name="connsiteX3" fmla="*/ 17655 w 38211"/>
                  <a:gd name="connsiteY3" fmla="*/ 0 h 10882"/>
                  <a:gd name="connsiteX4" fmla="*/ 14753 w 38211"/>
                  <a:gd name="connsiteY4" fmla="*/ 2418 h 10882"/>
                  <a:gd name="connsiteX5" fmla="*/ 7739 w 38211"/>
                  <a:gd name="connsiteY5" fmla="*/ 3628 h 10882"/>
                  <a:gd name="connsiteX6" fmla="*/ 2902 w 38211"/>
                  <a:gd name="connsiteY6" fmla="*/ 6046 h 10882"/>
                  <a:gd name="connsiteX7" fmla="*/ 2177 w 38211"/>
                  <a:gd name="connsiteY7" fmla="*/ 6288 h 10882"/>
                  <a:gd name="connsiteX8" fmla="*/ 484 w 38211"/>
                  <a:gd name="connsiteY8" fmla="*/ 9915 h 10882"/>
                  <a:gd name="connsiteX9" fmla="*/ 0 w 38211"/>
                  <a:gd name="connsiteY9" fmla="*/ 10883 h 10882"/>
                  <a:gd name="connsiteX10" fmla="*/ 38212 w 38211"/>
                  <a:gd name="connsiteY10" fmla="*/ 4353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11" h="10882">
                    <a:moveTo>
                      <a:pt x="38212" y="4353"/>
                    </a:moveTo>
                    <a:cubicBezTo>
                      <a:pt x="36277" y="3628"/>
                      <a:pt x="34583" y="2660"/>
                      <a:pt x="33132" y="1209"/>
                    </a:cubicBezTo>
                    <a:cubicBezTo>
                      <a:pt x="30473" y="1451"/>
                      <a:pt x="26120" y="1451"/>
                      <a:pt x="25635" y="1451"/>
                    </a:cubicBezTo>
                    <a:cubicBezTo>
                      <a:pt x="22975" y="1451"/>
                      <a:pt x="20315" y="967"/>
                      <a:pt x="17655" y="0"/>
                    </a:cubicBezTo>
                    <a:cubicBezTo>
                      <a:pt x="16687" y="726"/>
                      <a:pt x="15962" y="1693"/>
                      <a:pt x="14753" y="2418"/>
                    </a:cubicBezTo>
                    <a:cubicBezTo>
                      <a:pt x="12818" y="3628"/>
                      <a:pt x="10158" y="4111"/>
                      <a:pt x="7739" y="3628"/>
                    </a:cubicBezTo>
                    <a:cubicBezTo>
                      <a:pt x="6046" y="4595"/>
                      <a:pt x="4353" y="5321"/>
                      <a:pt x="2902" y="6046"/>
                    </a:cubicBezTo>
                    <a:cubicBezTo>
                      <a:pt x="2661" y="6046"/>
                      <a:pt x="2419" y="6288"/>
                      <a:pt x="2177" y="6288"/>
                    </a:cubicBezTo>
                    <a:cubicBezTo>
                      <a:pt x="1693" y="7255"/>
                      <a:pt x="1210" y="8464"/>
                      <a:pt x="484" y="9915"/>
                    </a:cubicBezTo>
                    <a:cubicBezTo>
                      <a:pt x="242" y="10157"/>
                      <a:pt x="242" y="10641"/>
                      <a:pt x="0" y="10883"/>
                    </a:cubicBezTo>
                    <a:cubicBezTo>
                      <a:pt x="12334" y="6046"/>
                      <a:pt x="25635" y="2418"/>
                      <a:pt x="38212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65B8AE41-177C-2675-DF0B-983900F29A77}"/>
                  </a:ext>
                </a:extLst>
              </p:cNvPr>
              <p:cNvSpPr/>
              <p:nvPr/>
            </p:nvSpPr>
            <p:spPr>
              <a:xfrm>
                <a:off x="10025805" y="5707569"/>
                <a:ext cx="12817" cy="5804"/>
              </a:xfrm>
              <a:custGeom>
                <a:avLst/>
                <a:gdLst>
                  <a:gd name="connsiteX0" fmla="*/ 12818 w 12817"/>
                  <a:gd name="connsiteY0" fmla="*/ 0 h 5804"/>
                  <a:gd name="connsiteX1" fmla="*/ 10883 w 12817"/>
                  <a:gd name="connsiteY1" fmla="*/ 726 h 5804"/>
                  <a:gd name="connsiteX2" fmla="*/ 0 w 12817"/>
                  <a:gd name="connsiteY2" fmla="*/ 5079 h 5804"/>
                  <a:gd name="connsiteX3" fmla="*/ 2177 w 12817"/>
                  <a:gd name="connsiteY3" fmla="*/ 5804 h 5804"/>
                  <a:gd name="connsiteX4" fmla="*/ 4353 w 12817"/>
                  <a:gd name="connsiteY4" fmla="*/ 5321 h 5804"/>
                  <a:gd name="connsiteX5" fmla="*/ 10883 w 12817"/>
                  <a:gd name="connsiteY5" fmla="*/ 4353 h 5804"/>
                  <a:gd name="connsiteX6" fmla="*/ 12818 w 12817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17" h="5804">
                    <a:moveTo>
                      <a:pt x="12818" y="0"/>
                    </a:moveTo>
                    <a:cubicBezTo>
                      <a:pt x="12092" y="242"/>
                      <a:pt x="11609" y="484"/>
                      <a:pt x="10883" y="726"/>
                    </a:cubicBezTo>
                    <a:cubicBezTo>
                      <a:pt x="7256" y="2177"/>
                      <a:pt x="3628" y="3628"/>
                      <a:pt x="0" y="5079"/>
                    </a:cubicBezTo>
                    <a:cubicBezTo>
                      <a:pt x="726" y="5321"/>
                      <a:pt x="1451" y="5562"/>
                      <a:pt x="2177" y="5804"/>
                    </a:cubicBezTo>
                    <a:cubicBezTo>
                      <a:pt x="2902" y="5562"/>
                      <a:pt x="3628" y="5321"/>
                      <a:pt x="4353" y="5321"/>
                    </a:cubicBezTo>
                    <a:cubicBezTo>
                      <a:pt x="6530" y="4837"/>
                      <a:pt x="8707" y="4595"/>
                      <a:pt x="10883" y="4353"/>
                    </a:cubicBezTo>
                    <a:cubicBezTo>
                      <a:pt x="11367" y="2660"/>
                      <a:pt x="12092" y="1209"/>
                      <a:pt x="128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36E794B-6866-2EFB-04E1-07C610057842}"/>
                  </a:ext>
                </a:extLst>
              </p:cNvPr>
              <p:cNvSpPr/>
              <p:nvPr/>
            </p:nvSpPr>
            <p:spPr>
              <a:xfrm>
                <a:off x="10054342" y="5754729"/>
                <a:ext cx="7981" cy="13785"/>
              </a:xfrm>
              <a:custGeom>
                <a:avLst/>
                <a:gdLst>
                  <a:gd name="connsiteX0" fmla="*/ 7981 w 7981"/>
                  <a:gd name="connsiteY0" fmla="*/ 8706 h 13785"/>
                  <a:gd name="connsiteX1" fmla="*/ 4112 w 7981"/>
                  <a:gd name="connsiteY1" fmla="*/ 4353 h 13785"/>
                  <a:gd name="connsiteX2" fmla="*/ 0 w 7981"/>
                  <a:gd name="connsiteY2" fmla="*/ 0 h 13785"/>
                  <a:gd name="connsiteX3" fmla="*/ 6530 w 7981"/>
                  <a:gd name="connsiteY3" fmla="*/ 13785 h 13785"/>
                  <a:gd name="connsiteX4" fmla="*/ 7981 w 7981"/>
                  <a:gd name="connsiteY4" fmla="*/ 8706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13785">
                    <a:moveTo>
                      <a:pt x="7981" y="8706"/>
                    </a:moveTo>
                    <a:cubicBezTo>
                      <a:pt x="6772" y="7255"/>
                      <a:pt x="5321" y="5804"/>
                      <a:pt x="4112" y="4353"/>
                    </a:cubicBezTo>
                    <a:cubicBezTo>
                      <a:pt x="2661" y="2902"/>
                      <a:pt x="1452" y="1451"/>
                      <a:pt x="0" y="0"/>
                    </a:cubicBezTo>
                    <a:cubicBezTo>
                      <a:pt x="2903" y="4837"/>
                      <a:pt x="5079" y="9432"/>
                      <a:pt x="6530" y="13785"/>
                    </a:cubicBezTo>
                    <a:cubicBezTo>
                      <a:pt x="7014" y="12334"/>
                      <a:pt x="7498" y="10399"/>
                      <a:pt x="7981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D11F67F-B1E8-48CC-2FDF-D85403E192AF}"/>
                  </a:ext>
                </a:extLst>
              </p:cNvPr>
              <p:cNvSpPr/>
              <p:nvPr/>
            </p:nvSpPr>
            <p:spPr>
              <a:xfrm>
                <a:off x="9755182" y="5635016"/>
                <a:ext cx="84161" cy="44982"/>
              </a:xfrm>
              <a:custGeom>
                <a:avLst/>
                <a:gdLst>
                  <a:gd name="connsiteX0" fmla="*/ 69893 w 84161"/>
                  <a:gd name="connsiteY0" fmla="*/ 7739 h 44982"/>
                  <a:gd name="connsiteX1" fmla="*/ 65298 w 84161"/>
                  <a:gd name="connsiteY1" fmla="*/ 12092 h 44982"/>
                  <a:gd name="connsiteX2" fmla="*/ 67958 w 84161"/>
                  <a:gd name="connsiteY2" fmla="*/ 10399 h 44982"/>
                  <a:gd name="connsiteX3" fmla="*/ 84162 w 84161"/>
                  <a:gd name="connsiteY3" fmla="*/ 726 h 44982"/>
                  <a:gd name="connsiteX4" fmla="*/ 77632 w 84161"/>
                  <a:gd name="connsiteY4" fmla="*/ 0 h 44982"/>
                  <a:gd name="connsiteX5" fmla="*/ 63605 w 84161"/>
                  <a:gd name="connsiteY5" fmla="*/ 3870 h 44982"/>
                  <a:gd name="connsiteX6" fmla="*/ 13302 w 84161"/>
                  <a:gd name="connsiteY6" fmla="*/ 20073 h 44982"/>
                  <a:gd name="connsiteX7" fmla="*/ 10883 w 84161"/>
                  <a:gd name="connsiteY7" fmla="*/ 22733 h 44982"/>
                  <a:gd name="connsiteX8" fmla="*/ 19589 w 84161"/>
                  <a:gd name="connsiteY8" fmla="*/ 18622 h 44982"/>
                  <a:gd name="connsiteX9" fmla="*/ 15236 w 84161"/>
                  <a:gd name="connsiteY9" fmla="*/ 25152 h 44982"/>
                  <a:gd name="connsiteX10" fmla="*/ 2902 w 84161"/>
                  <a:gd name="connsiteY10" fmla="*/ 41355 h 44982"/>
                  <a:gd name="connsiteX11" fmla="*/ 0 w 84161"/>
                  <a:gd name="connsiteY11" fmla="*/ 44983 h 44982"/>
                  <a:gd name="connsiteX12" fmla="*/ 1451 w 84161"/>
                  <a:gd name="connsiteY12" fmla="*/ 43532 h 44982"/>
                  <a:gd name="connsiteX13" fmla="*/ 49820 w 84161"/>
                  <a:gd name="connsiteY13" fmla="*/ 10883 h 44982"/>
                  <a:gd name="connsiteX14" fmla="*/ 75214 w 84161"/>
                  <a:gd name="connsiteY14" fmla="*/ 2902 h 44982"/>
                  <a:gd name="connsiteX15" fmla="*/ 69893 w 84161"/>
                  <a:gd name="connsiteY15" fmla="*/ 7739 h 4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161" h="44982">
                    <a:moveTo>
                      <a:pt x="69893" y="7739"/>
                    </a:moveTo>
                    <a:cubicBezTo>
                      <a:pt x="68684" y="8948"/>
                      <a:pt x="66991" y="10641"/>
                      <a:pt x="65298" y="12092"/>
                    </a:cubicBezTo>
                    <a:cubicBezTo>
                      <a:pt x="66266" y="11609"/>
                      <a:pt x="66991" y="10883"/>
                      <a:pt x="67958" y="10399"/>
                    </a:cubicBezTo>
                    <a:cubicBezTo>
                      <a:pt x="73521" y="6772"/>
                      <a:pt x="78841" y="3628"/>
                      <a:pt x="84162" y="726"/>
                    </a:cubicBezTo>
                    <a:cubicBezTo>
                      <a:pt x="81743" y="484"/>
                      <a:pt x="79567" y="242"/>
                      <a:pt x="77632" y="0"/>
                    </a:cubicBezTo>
                    <a:cubicBezTo>
                      <a:pt x="73037" y="1209"/>
                      <a:pt x="68442" y="2660"/>
                      <a:pt x="63605" y="3870"/>
                    </a:cubicBezTo>
                    <a:cubicBezTo>
                      <a:pt x="47885" y="8706"/>
                      <a:pt x="30956" y="14027"/>
                      <a:pt x="13302" y="20073"/>
                    </a:cubicBezTo>
                    <a:cubicBezTo>
                      <a:pt x="12576" y="20799"/>
                      <a:pt x="11851" y="21766"/>
                      <a:pt x="10883" y="22733"/>
                    </a:cubicBezTo>
                    <a:cubicBezTo>
                      <a:pt x="16204" y="20073"/>
                      <a:pt x="19589" y="18622"/>
                      <a:pt x="19589" y="18622"/>
                    </a:cubicBezTo>
                    <a:cubicBezTo>
                      <a:pt x="19589" y="18622"/>
                      <a:pt x="18138" y="21040"/>
                      <a:pt x="15236" y="25152"/>
                    </a:cubicBezTo>
                    <a:cubicBezTo>
                      <a:pt x="12334" y="29263"/>
                      <a:pt x="8223" y="34826"/>
                      <a:pt x="2902" y="41355"/>
                    </a:cubicBezTo>
                    <a:cubicBezTo>
                      <a:pt x="1935" y="42565"/>
                      <a:pt x="968" y="43774"/>
                      <a:pt x="0" y="44983"/>
                    </a:cubicBezTo>
                    <a:cubicBezTo>
                      <a:pt x="484" y="44499"/>
                      <a:pt x="968" y="44016"/>
                      <a:pt x="1451" y="43532"/>
                    </a:cubicBezTo>
                    <a:cubicBezTo>
                      <a:pt x="16929" y="28779"/>
                      <a:pt x="34826" y="16929"/>
                      <a:pt x="49820" y="10883"/>
                    </a:cubicBezTo>
                    <a:cubicBezTo>
                      <a:pt x="64331" y="4353"/>
                      <a:pt x="75214" y="2902"/>
                      <a:pt x="75214" y="2902"/>
                    </a:cubicBezTo>
                    <a:cubicBezTo>
                      <a:pt x="75214" y="2902"/>
                      <a:pt x="73279" y="4353"/>
                      <a:pt x="69893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510B4242-ADD3-28FA-6EB4-374CF734CB0E}"/>
                  </a:ext>
                </a:extLst>
              </p:cNvPr>
              <p:cNvSpPr/>
              <p:nvPr/>
            </p:nvSpPr>
            <p:spPr>
              <a:xfrm>
                <a:off x="9834990" y="5484106"/>
                <a:ext cx="10882" cy="14268"/>
              </a:xfrm>
              <a:custGeom>
                <a:avLst/>
                <a:gdLst>
                  <a:gd name="connsiteX0" fmla="*/ 5079 w 10882"/>
                  <a:gd name="connsiteY0" fmla="*/ 7981 h 14268"/>
                  <a:gd name="connsiteX1" fmla="*/ 10883 w 10882"/>
                  <a:gd name="connsiteY1" fmla="*/ 14269 h 14268"/>
                  <a:gd name="connsiteX2" fmla="*/ 3870 w 10882"/>
                  <a:gd name="connsiteY2" fmla="*/ 5321 h 14268"/>
                  <a:gd name="connsiteX3" fmla="*/ 0 w 10882"/>
                  <a:gd name="connsiteY3" fmla="*/ 0 h 14268"/>
                  <a:gd name="connsiteX4" fmla="*/ 1692 w 10882"/>
                  <a:gd name="connsiteY4" fmla="*/ 2418 h 14268"/>
                  <a:gd name="connsiteX5" fmla="*/ 5079 w 10882"/>
                  <a:gd name="connsiteY5" fmla="*/ 7981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82" h="14268">
                    <a:moveTo>
                      <a:pt x="5079" y="7981"/>
                    </a:moveTo>
                    <a:cubicBezTo>
                      <a:pt x="7013" y="10157"/>
                      <a:pt x="8948" y="12092"/>
                      <a:pt x="10883" y="14269"/>
                    </a:cubicBezTo>
                    <a:cubicBezTo>
                      <a:pt x="8465" y="11125"/>
                      <a:pt x="6287" y="8223"/>
                      <a:pt x="3870" y="5321"/>
                    </a:cubicBezTo>
                    <a:cubicBezTo>
                      <a:pt x="2660" y="3628"/>
                      <a:pt x="1209" y="1693"/>
                      <a:pt x="0" y="0"/>
                    </a:cubicBezTo>
                    <a:cubicBezTo>
                      <a:pt x="483" y="726"/>
                      <a:pt x="1209" y="1693"/>
                      <a:pt x="1692" y="2418"/>
                    </a:cubicBezTo>
                    <a:cubicBezTo>
                      <a:pt x="2902" y="4353"/>
                      <a:pt x="3870" y="6046"/>
                      <a:pt x="5079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83897C2D-EB1C-E14A-5337-85791BD3B033}"/>
                  </a:ext>
                </a:extLst>
              </p:cNvPr>
              <p:cNvSpPr/>
              <p:nvPr/>
            </p:nvSpPr>
            <p:spPr>
              <a:xfrm>
                <a:off x="9885294" y="5545292"/>
                <a:ext cx="7255" cy="8464"/>
              </a:xfrm>
              <a:custGeom>
                <a:avLst/>
                <a:gdLst>
                  <a:gd name="connsiteX0" fmla="*/ 7256 w 7255"/>
                  <a:gd name="connsiteY0" fmla="*/ 7981 h 8464"/>
                  <a:gd name="connsiteX1" fmla="*/ 6530 w 7255"/>
                  <a:gd name="connsiteY1" fmla="*/ 7013 h 8464"/>
                  <a:gd name="connsiteX2" fmla="*/ 0 w 7255"/>
                  <a:gd name="connsiteY2" fmla="*/ 0 h 8464"/>
                  <a:gd name="connsiteX3" fmla="*/ 6530 w 7255"/>
                  <a:gd name="connsiteY3" fmla="*/ 8464 h 8464"/>
                  <a:gd name="connsiteX4" fmla="*/ 7256 w 7255"/>
                  <a:gd name="connsiteY4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8464">
                    <a:moveTo>
                      <a:pt x="7256" y="7981"/>
                    </a:moveTo>
                    <a:cubicBezTo>
                      <a:pt x="7014" y="7739"/>
                      <a:pt x="6772" y="7497"/>
                      <a:pt x="6530" y="7013"/>
                    </a:cubicBezTo>
                    <a:cubicBezTo>
                      <a:pt x="4353" y="4837"/>
                      <a:pt x="2177" y="2177"/>
                      <a:pt x="0" y="0"/>
                    </a:cubicBezTo>
                    <a:cubicBezTo>
                      <a:pt x="2177" y="2902"/>
                      <a:pt x="4353" y="5804"/>
                      <a:pt x="6530" y="8464"/>
                    </a:cubicBezTo>
                    <a:lnTo>
                      <a:pt x="7256" y="7981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AF0E2412-7688-A7B9-9EE0-67FEEC130184}"/>
                  </a:ext>
                </a:extLst>
              </p:cNvPr>
              <p:cNvSpPr/>
              <p:nvPr/>
            </p:nvSpPr>
            <p:spPr>
              <a:xfrm>
                <a:off x="9830153" y="5524010"/>
                <a:ext cx="68925" cy="60702"/>
              </a:xfrm>
              <a:custGeom>
                <a:avLst/>
                <a:gdLst>
                  <a:gd name="connsiteX0" fmla="*/ 22975 w 68925"/>
                  <a:gd name="connsiteY0" fmla="*/ 15478 h 60702"/>
                  <a:gd name="connsiteX1" fmla="*/ 46676 w 68925"/>
                  <a:gd name="connsiteY1" fmla="*/ 36518 h 60702"/>
                  <a:gd name="connsiteX2" fmla="*/ 63605 w 68925"/>
                  <a:gd name="connsiteY2" fmla="*/ 56591 h 60702"/>
                  <a:gd name="connsiteX3" fmla="*/ 68926 w 68925"/>
                  <a:gd name="connsiteY3" fmla="*/ 60703 h 60702"/>
                  <a:gd name="connsiteX4" fmla="*/ 65298 w 68925"/>
                  <a:gd name="connsiteY4" fmla="*/ 56350 h 60702"/>
                  <a:gd name="connsiteX5" fmla="*/ 37728 w 68925"/>
                  <a:gd name="connsiteY5" fmla="*/ 24668 h 60702"/>
                  <a:gd name="connsiteX6" fmla="*/ 22733 w 68925"/>
                  <a:gd name="connsiteY6" fmla="*/ 8464 h 60702"/>
                  <a:gd name="connsiteX7" fmla="*/ 2902 w 68925"/>
                  <a:gd name="connsiteY7" fmla="*/ 1209 h 60702"/>
                  <a:gd name="connsiteX8" fmla="*/ 0 w 68925"/>
                  <a:gd name="connsiteY8" fmla="*/ 0 h 60702"/>
                  <a:gd name="connsiteX9" fmla="*/ 8465 w 68925"/>
                  <a:gd name="connsiteY9" fmla="*/ 5079 h 60702"/>
                  <a:gd name="connsiteX10" fmla="*/ 22975 w 68925"/>
                  <a:gd name="connsiteY10" fmla="*/ 15478 h 6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925" h="60702">
                    <a:moveTo>
                      <a:pt x="22975" y="15478"/>
                    </a:moveTo>
                    <a:cubicBezTo>
                      <a:pt x="32166" y="22491"/>
                      <a:pt x="40388" y="29747"/>
                      <a:pt x="46676" y="36518"/>
                    </a:cubicBezTo>
                    <a:cubicBezTo>
                      <a:pt x="54898" y="44983"/>
                      <a:pt x="60461" y="52238"/>
                      <a:pt x="63605" y="56591"/>
                    </a:cubicBezTo>
                    <a:cubicBezTo>
                      <a:pt x="65539" y="58043"/>
                      <a:pt x="67233" y="59252"/>
                      <a:pt x="68926" y="60703"/>
                    </a:cubicBezTo>
                    <a:cubicBezTo>
                      <a:pt x="67717" y="59252"/>
                      <a:pt x="66507" y="57801"/>
                      <a:pt x="65298" y="56350"/>
                    </a:cubicBezTo>
                    <a:cubicBezTo>
                      <a:pt x="57075" y="46192"/>
                      <a:pt x="47643" y="35793"/>
                      <a:pt x="37728" y="24668"/>
                    </a:cubicBezTo>
                    <a:cubicBezTo>
                      <a:pt x="33132" y="19347"/>
                      <a:pt x="28054" y="14027"/>
                      <a:pt x="22733" y="8464"/>
                    </a:cubicBezTo>
                    <a:cubicBezTo>
                      <a:pt x="17171" y="6772"/>
                      <a:pt x="10399" y="4353"/>
                      <a:pt x="2902" y="1209"/>
                    </a:cubicBezTo>
                    <a:cubicBezTo>
                      <a:pt x="1935" y="967"/>
                      <a:pt x="968" y="484"/>
                      <a:pt x="0" y="0"/>
                    </a:cubicBezTo>
                    <a:cubicBezTo>
                      <a:pt x="2902" y="1693"/>
                      <a:pt x="5804" y="3386"/>
                      <a:pt x="8465" y="5079"/>
                    </a:cubicBezTo>
                    <a:cubicBezTo>
                      <a:pt x="13543" y="8223"/>
                      <a:pt x="18138" y="12092"/>
                      <a:pt x="22975" y="1547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A33C21D1-202A-C785-ABDA-B0C189DD0C8D}"/>
                  </a:ext>
                </a:extLst>
              </p:cNvPr>
              <p:cNvSpPr/>
              <p:nvPr/>
            </p:nvSpPr>
            <p:spPr>
              <a:xfrm>
                <a:off x="9824349" y="5599223"/>
                <a:ext cx="7255" cy="2176"/>
              </a:xfrm>
              <a:custGeom>
                <a:avLst/>
                <a:gdLst>
                  <a:gd name="connsiteX0" fmla="*/ 7255 w 7255"/>
                  <a:gd name="connsiteY0" fmla="*/ 484 h 2176"/>
                  <a:gd name="connsiteX1" fmla="*/ 5562 w 7255"/>
                  <a:gd name="connsiteY1" fmla="*/ 0 h 2176"/>
                  <a:gd name="connsiteX2" fmla="*/ 0 w 7255"/>
                  <a:gd name="connsiteY2" fmla="*/ 2177 h 2176"/>
                  <a:gd name="connsiteX3" fmla="*/ 6287 w 7255"/>
                  <a:gd name="connsiteY3" fmla="*/ 726 h 2176"/>
                  <a:gd name="connsiteX4" fmla="*/ 7255 w 7255"/>
                  <a:gd name="connsiteY4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2176">
                    <a:moveTo>
                      <a:pt x="7255" y="484"/>
                    </a:moveTo>
                    <a:cubicBezTo>
                      <a:pt x="6772" y="242"/>
                      <a:pt x="6046" y="242"/>
                      <a:pt x="5562" y="0"/>
                    </a:cubicBezTo>
                    <a:cubicBezTo>
                      <a:pt x="3870" y="726"/>
                      <a:pt x="1934" y="1451"/>
                      <a:pt x="0" y="2177"/>
                    </a:cubicBezTo>
                    <a:cubicBezTo>
                      <a:pt x="2177" y="1693"/>
                      <a:pt x="4111" y="967"/>
                      <a:pt x="6287" y="726"/>
                    </a:cubicBezTo>
                    <a:cubicBezTo>
                      <a:pt x="6530" y="484"/>
                      <a:pt x="6772" y="484"/>
                      <a:pt x="7255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A3A38EF-BBD7-6CB6-3236-844F9A09E53B}"/>
                  </a:ext>
                </a:extLst>
              </p:cNvPr>
              <p:cNvSpPr/>
              <p:nvPr/>
            </p:nvSpPr>
            <p:spPr>
              <a:xfrm>
                <a:off x="9799197" y="5682901"/>
                <a:ext cx="20798" cy="24667"/>
              </a:xfrm>
              <a:custGeom>
                <a:avLst/>
                <a:gdLst>
                  <a:gd name="connsiteX0" fmla="*/ 20799 w 20798"/>
                  <a:gd name="connsiteY0" fmla="*/ 0 h 24667"/>
                  <a:gd name="connsiteX1" fmla="*/ 19106 w 20798"/>
                  <a:gd name="connsiteY1" fmla="*/ 726 h 24667"/>
                  <a:gd name="connsiteX2" fmla="*/ 14269 w 20798"/>
                  <a:gd name="connsiteY2" fmla="*/ 6530 h 24667"/>
                  <a:gd name="connsiteX3" fmla="*/ 0 w 20798"/>
                  <a:gd name="connsiteY3" fmla="*/ 24668 h 24667"/>
                  <a:gd name="connsiteX4" fmla="*/ 3628 w 20798"/>
                  <a:gd name="connsiteY4" fmla="*/ 19831 h 24667"/>
                  <a:gd name="connsiteX5" fmla="*/ 20799 w 20798"/>
                  <a:gd name="connsiteY5" fmla="*/ 0 h 2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8" h="24667">
                    <a:moveTo>
                      <a:pt x="20799" y="0"/>
                    </a:moveTo>
                    <a:cubicBezTo>
                      <a:pt x="20073" y="242"/>
                      <a:pt x="19589" y="484"/>
                      <a:pt x="19106" y="726"/>
                    </a:cubicBezTo>
                    <a:cubicBezTo>
                      <a:pt x="17413" y="2660"/>
                      <a:pt x="15720" y="4595"/>
                      <a:pt x="14269" y="6530"/>
                    </a:cubicBezTo>
                    <a:cubicBezTo>
                      <a:pt x="7255" y="9915"/>
                      <a:pt x="2419" y="16687"/>
                      <a:pt x="0" y="24668"/>
                    </a:cubicBezTo>
                    <a:cubicBezTo>
                      <a:pt x="1209" y="22975"/>
                      <a:pt x="2419" y="21524"/>
                      <a:pt x="3628" y="19831"/>
                    </a:cubicBezTo>
                    <a:cubicBezTo>
                      <a:pt x="8465" y="13543"/>
                      <a:pt x="14269" y="6772"/>
                      <a:pt x="2079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A558762F-504E-B84B-A79A-41C684A51B27}"/>
                  </a:ext>
                </a:extLst>
              </p:cNvPr>
              <p:cNvSpPr/>
              <p:nvPr/>
            </p:nvSpPr>
            <p:spPr>
              <a:xfrm>
                <a:off x="9875862" y="5740944"/>
                <a:ext cx="19105" cy="58768"/>
              </a:xfrm>
              <a:custGeom>
                <a:avLst/>
                <a:gdLst>
                  <a:gd name="connsiteX0" fmla="*/ 11125 w 19105"/>
                  <a:gd name="connsiteY0" fmla="*/ 23459 h 58768"/>
                  <a:gd name="connsiteX1" fmla="*/ 17896 w 19105"/>
                  <a:gd name="connsiteY1" fmla="*/ 4111 h 58768"/>
                  <a:gd name="connsiteX2" fmla="*/ 19105 w 19105"/>
                  <a:gd name="connsiteY2" fmla="*/ 1451 h 58768"/>
                  <a:gd name="connsiteX3" fmla="*/ 16445 w 19105"/>
                  <a:gd name="connsiteY3" fmla="*/ 0 h 58768"/>
                  <a:gd name="connsiteX4" fmla="*/ 14027 w 19105"/>
                  <a:gd name="connsiteY4" fmla="*/ 2902 h 58768"/>
                  <a:gd name="connsiteX5" fmla="*/ 5562 w 19105"/>
                  <a:gd name="connsiteY5" fmla="*/ 32649 h 58768"/>
                  <a:gd name="connsiteX6" fmla="*/ 0 w 19105"/>
                  <a:gd name="connsiteY6" fmla="*/ 54173 h 58768"/>
                  <a:gd name="connsiteX7" fmla="*/ 3628 w 19105"/>
                  <a:gd name="connsiteY7" fmla="*/ 58768 h 58768"/>
                  <a:gd name="connsiteX8" fmla="*/ 6287 w 19105"/>
                  <a:gd name="connsiteY8" fmla="*/ 43290 h 58768"/>
                  <a:gd name="connsiteX9" fmla="*/ 11125 w 19105"/>
                  <a:gd name="connsiteY9" fmla="*/ 23459 h 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5" h="58768">
                    <a:moveTo>
                      <a:pt x="11125" y="23459"/>
                    </a:moveTo>
                    <a:cubicBezTo>
                      <a:pt x="13301" y="16929"/>
                      <a:pt x="15478" y="10399"/>
                      <a:pt x="17896" y="4111"/>
                    </a:cubicBezTo>
                    <a:cubicBezTo>
                      <a:pt x="18138" y="3144"/>
                      <a:pt x="18622" y="2418"/>
                      <a:pt x="19105" y="1451"/>
                    </a:cubicBezTo>
                    <a:cubicBezTo>
                      <a:pt x="18138" y="967"/>
                      <a:pt x="17413" y="242"/>
                      <a:pt x="16445" y="0"/>
                    </a:cubicBezTo>
                    <a:cubicBezTo>
                      <a:pt x="15720" y="967"/>
                      <a:pt x="14752" y="1935"/>
                      <a:pt x="14027" y="2902"/>
                    </a:cubicBezTo>
                    <a:cubicBezTo>
                      <a:pt x="11608" y="11850"/>
                      <a:pt x="8706" y="21766"/>
                      <a:pt x="5562" y="32649"/>
                    </a:cubicBezTo>
                    <a:cubicBezTo>
                      <a:pt x="3870" y="39662"/>
                      <a:pt x="1934" y="46918"/>
                      <a:pt x="0" y="54173"/>
                    </a:cubicBezTo>
                    <a:cubicBezTo>
                      <a:pt x="1209" y="55866"/>
                      <a:pt x="2418" y="57317"/>
                      <a:pt x="3628" y="58768"/>
                    </a:cubicBezTo>
                    <a:cubicBezTo>
                      <a:pt x="4353" y="53689"/>
                      <a:pt x="5079" y="48369"/>
                      <a:pt x="6287" y="43290"/>
                    </a:cubicBezTo>
                    <a:cubicBezTo>
                      <a:pt x="7497" y="36760"/>
                      <a:pt x="9432" y="29989"/>
                      <a:pt x="11125" y="2345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7891AB1-C96E-E324-CDCB-D41AF9A9D9B7}"/>
                  </a:ext>
                </a:extLst>
              </p:cNvPr>
              <p:cNvSpPr/>
              <p:nvPr/>
            </p:nvSpPr>
            <p:spPr>
              <a:xfrm>
                <a:off x="10007908" y="5715308"/>
                <a:ext cx="11850" cy="4595"/>
              </a:xfrm>
              <a:custGeom>
                <a:avLst/>
                <a:gdLst>
                  <a:gd name="connsiteX0" fmla="*/ 11367 w 11850"/>
                  <a:gd name="connsiteY0" fmla="*/ 0 h 4595"/>
                  <a:gd name="connsiteX1" fmla="*/ 0 w 11850"/>
                  <a:gd name="connsiteY1" fmla="*/ 4353 h 4595"/>
                  <a:gd name="connsiteX2" fmla="*/ 1209 w 11850"/>
                  <a:gd name="connsiteY2" fmla="*/ 4595 h 4595"/>
                  <a:gd name="connsiteX3" fmla="*/ 10157 w 11850"/>
                  <a:gd name="connsiteY3" fmla="*/ 967 h 4595"/>
                  <a:gd name="connsiteX4" fmla="*/ 11850 w 11850"/>
                  <a:gd name="connsiteY4" fmla="*/ 484 h 4595"/>
                  <a:gd name="connsiteX5" fmla="*/ 11367 w 11850"/>
                  <a:gd name="connsiteY5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50" h="4595">
                    <a:moveTo>
                      <a:pt x="11367" y="0"/>
                    </a:moveTo>
                    <a:cubicBezTo>
                      <a:pt x="7497" y="1451"/>
                      <a:pt x="3628" y="2902"/>
                      <a:pt x="0" y="4353"/>
                    </a:cubicBezTo>
                    <a:cubicBezTo>
                      <a:pt x="483" y="4353"/>
                      <a:pt x="726" y="4595"/>
                      <a:pt x="1209" y="4595"/>
                    </a:cubicBezTo>
                    <a:cubicBezTo>
                      <a:pt x="3870" y="3144"/>
                      <a:pt x="6772" y="1935"/>
                      <a:pt x="10157" y="967"/>
                    </a:cubicBezTo>
                    <a:cubicBezTo>
                      <a:pt x="10641" y="726"/>
                      <a:pt x="11367" y="726"/>
                      <a:pt x="11850" y="484"/>
                    </a:cubicBezTo>
                    <a:cubicBezTo>
                      <a:pt x="11609" y="242"/>
                      <a:pt x="11609" y="0"/>
                      <a:pt x="113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6C2F71A-E81A-F8E7-5BDF-4AF103209DB0}"/>
                  </a:ext>
                </a:extLst>
              </p:cNvPr>
              <p:cNvSpPr/>
              <p:nvPr/>
            </p:nvSpPr>
            <p:spPr>
              <a:xfrm>
                <a:off x="9793302" y="5666698"/>
                <a:ext cx="84589" cy="113740"/>
              </a:xfrm>
              <a:custGeom>
                <a:avLst/>
                <a:gdLst>
                  <a:gd name="connsiteX0" fmla="*/ 63696 w 84589"/>
                  <a:gd name="connsiteY0" fmla="*/ 93593 h 113740"/>
                  <a:gd name="connsiteX1" fmla="*/ 68532 w 84589"/>
                  <a:gd name="connsiteY1" fmla="*/ 87547 h 113740"/>
                  <a:gd name="connsiteX2" fmla="*/ 68532 w 84589"/>
                  <a:gd name="connsiteY2" fmla="*/ 87547 h 113740"/>
                  <a:gd name="connsiteX3" fmla="*/ 55473 w 84589"/>
                  <a:gd name="connsiteY3" fmla="*/ 93110 h 113740"/>
                  <a:gd name="connsiteX4" fmla="*/ 30563 w 84589"/>
                  <a:gd name="connsiteY4" fmla="*/ 101332 h 113740"/>
                  <a:gd name="connsiteX5" fmla="*/ 49185 w 84589"/>
                  <a:gd name="connsiteY5" fmla="*/ 82952 h 113740"/>
                  <a:gd name="connsiteX6" fmla="*/ 84494 w 84589"/>
                  <a:gd name="connsiteY6" fmla="*/ 56349 h 113740"/>
                  <a:gd name="connsiteX7" fmla="*/ 84011 w 84589"/>
                  <a:gd name="connsiteY7" fmla="*/ 48369 h 113740"/>
                  <a:gd name="connsiteX8" fmla="*/ 67565 w 84589"/>
                  <a:gd name="connsiteY8" fmla="*/ 30230 h 113740"/>
                  <a:gd name="connsiteX9" fmla="*/ 79899 w 84589"/>
                  <a:gd name="connsiteY9" fmla="*/ 10157 h 113740"/>
                  <a:gd name="connsiteX10" fmla="*/ 77965 w 84589"/>
                  <a:gd name="connsiteY10" fmla="*/ 0 h 113740"/>
                  <a:gd name="connsiteX11" fmla="*/ 76514 w 84589"/>
                  <a:gd name="connsiteY11" fmla="*/ 1209 h 113740"/>
                  <a:gd name="connsiteX12" fmla="*/ 45073 w 84589"/>
                  <a:gd name="connsiteY12" fmla="*/ 24184 h 113740"/>
                  <a:gd name="connsiteX13" fmla="*/ 17987 w 84589"/>
                  <a:gd name="connsiteY13" fmla="*/ 44983 h 113740"/>
                  <a:gd name="connsiteX14" fmla="*/ 4444 w 84589"/>
                  <a:gd name="connsiteY14" fmla="*/ 55382 h 113740"/>
                  <a:gd name="connsiteX15" fmla="*/ 6378 w 84589"/>
                  <a:gd name="connsiteY15" fmla="*/ 64814 h 113740"/>
                  <a:gd name="connsiteX16" fmla="*/ 7104 w 84589"/>
                  <a:gd name="connsiteY16" fmla="*/ 103025 h 113740"/>
                  <a:gd name="connsiteX17" fmla="*/ 39995 w 84589"/>
                  <a:gd name="connsiteY17" fmla="*/ 112699 h 113740"/>
                  <a:gd name="connsiteX18" fmla="*/ 62003 w 84589"/>
                  <a:gd name="connsiteY18" fmla="*/ 95286 h 113740"/>
                  <a:gd name="connsiteX19" fmla="*/ 63696 w 84589"/>
                  <a:gd name="connsiteY19" fmla="*/ 93593 h 11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589" h="113740">
                    <a:moveTo>
                      <a:pt x="63696" y="93593"/>
                    </a:moveTo>
                    <a:cubicBezTo>
                      <a:pt x="65388" y="91659"/>
                      <a:pt x="66839" y="89482"/>
                      <a:pt x="68532" y="87547"/>
                    </a:cubicBezTo>
                    <a:cubicBezTo>
                      <a:pt x="68532" y="87547"/>
                      <a:pt x="68532" y="87547"/>
                      <a:pt x="68532" y="87547"/>
                    </a:cubicBezTo>
                    <a:cubicBezTo>
                      <a:pt x="63937" y="89724"/>
                      <a:pt x="59584" y="91659"/>
                      <a:pt x="55473" y="93110"/>
                    </a:cubicBezTo>
                    <a:cubicBezTo>
                      <a:pt x="41204" y="98914"/>
                      <a:pt x="30563" y="101332"/>
                      <a:pt x="30563" y="101332"/>
                    </a:cubicBezTo>
                    <a:cubicBezTo>
                      <a:pt x="30563" y="101332"/>
                      <a:pt x="37334" y="92868"/>
                      <a:pt x="49185" y="82952"/>
                    </a:cubicBezTo>
                    <a:cubicBezTo>
                      <a:pt x="58617" y="74488"/>
                      <a:pt x="70951" y="65298"/>
                      <a:pt x="84494" y="56349"/>
                    </a:cubicBezTo>
                    <a:cubicBezTo>
                      <a:pt x="84736" y="53931"/>
                      <a:pt x="84494" y="51271"/>
                      <a:pt x="84011" y="48369"/>
                    </a:cubicBezTo>
                    <a:cubicBezTo>
                      <a:pt x="82318" y="39179"/>
                      <a:pt x="75788" y="33374"/>
                      <a:pt x="67565" y="30230"/>
                    </a:cubicBezTo>
                    <a:cubicBezTo>
                      <a:pt x="74095" y="24668"/>
                      <a:pt x="78690" y="18864"/>
                      <a:pt x="79899" y="10157"/>
                    </a:cubicBezTo>
                    <a:cubicBezTo>
                      <a:pt x="80383" y="6530"/>
                      <a:pt x="79657" y="2902"/>
                      <a:pt x="77965" y="0"/>
                    </a:cubicBezTo>
                    <a:cubicBezTo>
                      <a:pt x="77480" y="484"/>
                      <a:pt x="76997" y="726"/>
                      <a:pt x="76514" y="1209"/>
                    </a:cubicBezTo>
                    <a:cubicBezTo>
                      <a:pt x="65630" y="8706"/>
                      <a:pt x="55231" y="16687"/>
                      <a:pt x="45073" y="24184"/>
                    </a:cubicBezTo>
                    <a:cubicBezTo>
                      <a:pt x="35158" y="31681"/>
                      <a:pt x="25968" y="38937"/>
                      <a:pt x="17987" y="44983"/>
                    </a:cubicBezTo>
                    <a:cubicBezTo>
                      <a:pt x="12909" y="48852"/>
                      <a:pt x="8313" y="52480"/>
                      <a:pt x="4444" y="55382"/>
                    </a:cubicBezTo>
                    <a:cubicBezTo>
                      <a:pt x="4686" y="58526"/>
                      <a:pt x="5169" y="61670"/>
                      <a:pt x="6378" y="64814"/>
                    </a:cubicBezTo>
                    <a:cubicBezTo>
                      <a:pt x="-635" y="77148"/>
                      <a:pt x="-3779" y="89966"/>
                      <a:pt x="7104" y="103025"/>
                    </a:cubicBezTo>
                    <a:cubicBezTo>
                      <a:pt x="14843" y="112457"/>
                      <a:pt x="28386" y="115601"/>
                      <a:pt x="39995" y="112699"/>
                    </a:cubicBezTo>
                    <a:cubicBezTo>
                      <a:pt x="47734" y="105927"/>
                      <a:pt x="55231" y="100123"/>
                      <a:pt x="62003" y="95286"/>
                    </a:cubicBezTo>
                    <a:cubicBezTo>
                      <a:pt x="62486" y="94319"/>
                      <a:pt x="62970" y="93835"/>
                      <a:pt x="63696" y="935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032DA-F053-F279-B859-83D923EBAD9A}"/>
                  </a:ext>
                </a:extLst>
              </p:cNvPr>
              <p:cNvSpPr/>
              <p:nvPr/>
            </p:nvSpPr>
            <p:spPr>
              <a:xfrm>
                <a:off x="9299065" y="5833328"/>
                <a:ext cx="114391" cy="100607"/>
              </a:xfrm>
              <a:custGeom>
                <a:avLst/>
                <a:gdLst>
                  <a:gd name="connsiteX0" fmla="*/ 61670 w 114391"/>
                  <a:gd name="connsiteY0" fmla="*/ 55382 h 100607"/>
                  <a:gd name="connsiteX1" fmla="*/ 98914 w 114391"/>
                  <a:gd name="connsiteY1" fmla="*/ 19105 h 100607"/>
                  <a:gd name="connsiteX2" fmla="*/ 114392 w 114391"/>
                  <a:gd name="connsiteY2" fmla="*/ 0 h 100607"/>
                  <a:gd name="connsiteX3" fmla="*/ 91659 w 114391"/>
                  <a:gd name="connsiteY3" fmla="*/ 9432 h 100607"/>
                  <a:gd name="connsiteX4" fmla="*/ 47885 w 114391"/>
                  <a:gd name="connsiteY4" fmla="*/ 39421 h 100607"/>
                  <a:gd name="connsiteX5" fmla="*/ 12334 w 114391"/>
                  <a:gd name="connsiteY5" fmla="*/ 79083 h 100607"/>
                  <a:gd name="connsiteX6" fmla="*/ 0 w 114391"/>
                  <a:gd name="connsiteY6" fmla="*/ 100607 h 100607"/>
                  <a:gd name="connsiteX7" fmla="*/ 20798 w 114391"/>
                  <a:gd name="connsiteY7" fmla="*/ 87789 h 100607"/>
                  <a:gd name="connsiteX8" fmla="*/ 61670 w 114391"/>
                  <a:gd name="connsiteY8" fmla="*/ 55382 h 10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91" h="100607">
                    <a:moveTo>
                      <a:pt x="61670" y="55382"/>
                    </a:moveTo>
                    <a:cubicBezTo>
                      <a:pt x="75697" y="43048"/>
                      <a:pt x="89482" y="29989"/>
                      <a:pt x="98914" y="19105"/>
                    </a:cubicBezTo>
                    <a:cubicBezTo>
                      <a:pt x="108588" y="8464"/>
                      <a:pt x="114392" y="0"/>
                      <a:pt x="114392" y="0"/>
                    </a:cubicBezTo>
                    <a:cubicBezTo>
                      <a:pt x="114392" y="0"/>
                      <a:pt x="104477" y="2660"/>
                      <a:pt x="91659" y="9432"/>
                    </a:cubicBezTo>
                    <a:cubicBezTo>
                      <a:pt x="78357" y="15962"/>
                      <a:pt x="62395" y="26845"/>
                      <a:pt x="47885" y="39421"/>
                    </a:cubicBezTo>
                    <a:cubicBezTo>
                      <a:pt x="33375" y="52238"/>
                      <a:pt x="20557" y="66749"/>
                      <a:pt x="12334" y="79083"/>
                    </a:cubicBezTo>
                    <a:cubicBezTo>
                      <a:pt x="3870" y="91175"/>
                      <a:pt x="0" y="100607"/>
                      <a:pt x="0" y="100607"/>
                    </a:cubicBezTo>
                    <a:cubicBezTo>
                      <a:pt x="0" y="100607"/>
                      <a:pt x="9190" y="96012"/>
                      <a:pt x="20798" y="87789"/>
                    </a:cubicBezTo>
                    <a:cubicBezTo>
                      <a:pt x="32649" y="79566"/>
                      <a:pt x="47401" y="67958"/>
                      <a:pt x="61670" y="5538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6">
              <a:extLst>
                <a:ext uri="{FF2B5EF4-FFF2-40B4-BE49-F238E27FC236}">
                  <a16:creationId xmlns:a16="http://schemas.microsoft.com/office/drawing/2014/main" id="{9F223064-99A6-0696-5DB1-350242B31629}"/>
                </a:ext>
              </a:extLst>
            </p:cNvPr>
            <p:cNvGrpSpPr/>
            <p:nvPr/>
          </p:nvGrpSpPr>
          <p:grpSpPr>
            <a:xfrm>
              <a:off x="6368161" y="6208911"/>
              <a:ext cx="599288" cy="437979"/>
              <a:chOff x="6368161" y="6208911"/>
              <a:chExt cx="599288" cy="437979"/>
            </a:xfrm>
            <a:grpFill/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1534AE7-6EC4-22DA-B216-3E02EBB0E35E}"/>
                  </a:ext>
                </a:extLst>
              </p:cNvPr>
              <p:cNvSpPr/>
              <p:nvPr/>
            </p:nvSpPr>
            <p:spPr>
              <a:xfrm>
                <a:off x="6526327" y="6555473"/>
                <a:ext cx="2902" cy="10882"/>
              </a:xfrm>
              <a:custGeom>
                <a:avLst/>
                <a:gdLst>
                  <a:gd name="connsiteX0" fmla="*/ 967 w 2902"/>
                  <a:gd name="connsiteY0" fmla="*/ 9432 h 10882"/>
                  <a:gd name="connsiteX1" fmla="*/ 0 w 2902"/>
                  <a:gd name="connsiteY1" fmla="*/ 6772 h 10882"/>
                  <a:gd name="connsiteX2" fmla="*/ 483 w 2902"/>
                  <a:gd name="connsiteY2" fmla="*/ 4353 h 10882"/>
                  <a:gd name="connsiteX3" fmla="*/ 2902 w 2902"/>
                  <a:gd name="connsiteY3" fmla="*/ 0 h 10882"/>
                  <a:gd name="connsiteX4" fmla="*/ 1451 w 2902"/>
                  <a:gd name="connsiteY4" fmla="*/ 10883 h 10882"/>
                  <a:gd name="connsiteX5" fmla="*/ 967 w 2902"/>
                  <a:gd name="connsiteY5" fmla="*/ 9432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" h="10882">
                    <a:moveTo>
                      <a:pt x="967" y="9432"/>
                    </a:moveTo>
                    <a:cubicBezTo>
                      <a:pt x="726" y="8464"/>
                      <a:pt x="241" y="7739"/>
                      <a:pt x="0" y="6772"/>
                    </a:cubicBezTo>
                    <a:cubicBezTo>
                      <a:pt x="241" y="6046"/>
                      <a:pt x="483" y="5079"/>
                      <a:pt x="483" y="4353"/>
                    </a:cubicBezTo>
                    <a:cubicBezTo>
                      <a:pt x="1209" y="2902"/>
                      <a:pt x="1934" y="1451"/>
                      <a:pt x="2902" y="0"/>
                    </a:cubicBezTo>
                    <a:cubicBezTo>
                      <a:pt x="2177" y="3628"/>
                      <a:pt x="1692" y="7497"/>
                      <a:pt x="1451" y="10883"/>
                    </a:cubicBezTo>
                    <a:cubicBezTo>
                      <a:pt x="1209" y="10641"/>
                      <a:pt x="967" y="10157"/>
                      <a:pt x="967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F173A5B4-69D6-8A0F-037D-F8C1F9A2A56E}"/>
                  </a:ext>
                </a:extLst>
              </p:cNvPr>
              <p:cNvSpPr/>
              <p:nvPr/>
            </p:nvSpPr>
            <p:spPr>
              <a:xfrm>
                <a:off x="6606861" y="6373848"/>
                <a:ext cx="1693" cy="1209"/>
              </a:xfrm>
              <a:custGeom>
                <a:avLst/>
                <a:gdLst>
                  <a:gd name="connsiteX0" fmla="*/ 1209 w 1693"/>
                  <a:gd name="connsiteY0" fmla="*/ 1209 h 1209"/>
                  <a:gd name="connsiteX1" fmla="*/ 483 w 1693"/>
                  <a:gd name="connsiteY1" fmla="*/ 968 h 1209"/>
                  <a:gd name="connsiteX2" fmla="*/ 0 w 1693"/>
                  <a:gd name="connsiteY2" fmla="*/ 726 h 1209"/>
                  <a:gd name="connsiteX3" fmla="*/ 1693 w 1693"/>
                  <a:gd name="connsiteY3" fmla="*/ 0 h 1209"/>
                  <a:gd name="connsiteX4" fmla="*/ 1209 w 1693"/>
                  <a:gd name="connsiteY4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1209">
                    <a:moveTo>
                      <a:pt x="1209" y="1209"/>
                    </a:moveTo>
                    <a:cubicBezTo>
                      <a:pt x="968" y="1209"/>
                      <a:pt x="726" y="1209"/>
                      <a:pt x="483" y="968"/>
                    </a:cubicBezTo>
                    <a:cubicBezTo>
                      <a:pt x="242" y="968"/>
                      <a:pt x="242" y="726"/>
                      <a:pt x="0" y="726"/>
                    </a:cubicBezTo>
                    <a:cubicBezTo>
                      <a:pt x="483" y="484"/>
                      <a:pt x="1209" y="242"/>
                      <a:pt x="1693" y="0"/>
                    </a:cubicBezTo>
                    <a:cubicBezTo>
                      <a:pt x="1451" y="484"/>
                      <a:pt x="1209" y="968"/>
                      <a:pt x="120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23B5C423-A01D-F271-F1B6-10CDC2671598}"/>
                  </a:ext>
                </a:extLst>
              </p:cNvPr>
              <p:cNvSpPr/>
              <p:nvPr/>
            </p:nvSpPr>
            <p:spPr>
              <a:xfrm>
                <a:off x="6506254" y="6552571"/>
                <a:ext cx="5804" cy="5804"/>
              </a:xfrm>
              <a:custGeom>
                <a:avLst/>
                <a:gdLst>
                  <a:gd name="connsiteX0" fmla="*/ 4112 w 5804"/>
                  <a:gd name="connsiteY0" fmla="*/ 4837 h 5804"/>
                  <a:gd name="connsiteX1" fmla="*/ 0 w 5804"/>
                  <a:gd name="connsiteY1" fmla="*/ 5804 h 5804"/>
                  <a:gd name="connsiteX2" fmla="*/ 5805 w 5804"/>
                  <a:gd name="connsiteY2" fmla="*/ 0 h 5804"/>
                  <a:gd name="connsiteX3" fmla="*/ 5563 w 5804"/>
                  <a:gd name="connsiteY3" fmla="*/ 242 h 5804"/>
                  <a:gd name="connsiteX4" fmla="*/ 4112 w 5804"/>
                  <a:gd name="connsiteY4" fmla="*/ 4837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5804">
                    <a:moveTo>
                      <a:pt x="4112" y="4837"/>
                    </a:moveTo>
                    <a:cubicBezTo>
                      <a:pt x="3144" y="5079"/>
                      <a:pt x="1693" y="5320"/>
                      <a:pt x="0" y="5804"/>
                    </a:cubicBezTo>
                    <a:cubicBezTo>
                      <a:pt x="1935" y="3869"/>
                      <a:pt x="4112" y="1934"/>
                      <a:pt x="5805" y="0"/>
                    </a:cubicBezTo>
                    <a:cubicBezTo>
                      <a:pt x="5805" y="0"/>
                      <a:pt x="5805" y="242"/>
                      <a:pt x="5563" y="242"/>
                    </a:cubicBezTo>
                    <a:cubicBezTo>
                      <a:pt x="5079" y="1934"/>
                      <a:pt x="4595" y="3386"/>
                      <a:pt x="411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2CE0824-DA02-ECE5-2689-37B0AA02BF0E}"/>
                  </a:ext>
                </a:extLst>
              </p:cNvPr>
              <p:cNvSpPr/>
              <p:nvPr/>
            </p:nvSpPr>
            <p:spPr>
              <a:xfrm>
                <a:off x="6471187" y="6622706"/>
                <a:ext cx="241" cy="483"/>
              </a:xfrm>
              <a:custGeom>
                <a:avLst/>
                <a:gdLst>
                  <a:gd name="connsiteX0" fmla="*/ 0 w 241"/>
                  <a:gd name="connsiteY0" fmla="*/ 484 h 483"/>
                  <a:gd name="connsiteX1" fmla="*/ 241 w 241"/>
                  <a:gd name="connsiteY1" fmla="*/ 0 h 483"/>
                  <a:gd name="connsiteX2" fmla="*/ 0 w 241"/>
                  <a:gd name="connsiteY2" fmla="*/ 484 h 483"/>
                  <a:gd name="connsiteX3" fmla="*/ 0 w 241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484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C756B42-0E02-BA7F-6C90-6DDD623850B1}"/>
                  </a:ext>
                </a:extLst>
              </p:cNvPr>
              <p:cNvSpPr/>
              <p:nvPr/>
            </p:nvSpPr>
            <p:spPr>
              <a:xfrm>
                <a:off x="6574937" y="6492110"/>
                <a:ext cx="484" cy="2176"/>
              </a:xfrm>
              <a:custGeom>
                <a:avLst/>
                <a:gdLst>
                  <a:gd name="connsiteX0" fmla="*/ 242 w 484"/>
                  <a:gd name="connsiteY0" fmla="*/ 0 h 2176"/>
                  <a:gd name="connsiteX1" fmla="*/ 484 w 484"/>
                  <a:gd name="connsiteY1" fmla="*/ 2177 h 2176"/>
                  <a:gd name="connsiteX2" fmla="*/ 0 w 484"/>
                  <a:gd name="connsiteY2" fmla="*/ 967 h 2176"/>
                  <a:gd name="connsiteX3" fmla="*/ 242 w 484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176">
                    <a:moveTo>
                      <a:pt x="242" y="0"/>
                    </a:moveTo>
                    <a:cubicBezTo>
                      <a:pt x="242" y="967"/>
                      <a:pt x="484" y="1451"/>
                      <a:pt x="484" y="2177"/>
                    </a:cubicBezTo>
                    <a:cubicBezTo>
                      <a:pt x="242" y="1693"/>
                      <a:pt x="242" y="1209"/>
                      <a:pt x="0" y="967"/>
                    </a:cubicBezTo>
                    <a:cubicBezTo>
                      <a:pt x="242" y="726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77C475F3-2647-3F93-0F9B-C99F6AFAA220}"/>
                  </a:ext>
                </a:extLst>
              </p:cNvPr>
              <p:cNvSpPr/>
              <p:nvPr/>
            </p:nvSpPr>
            <p:spPr>
              <a:xfrm>
                <a:off x="6493920" y="6577723"/>
                <a:ext cx="3627" cy="7497"/>
              </a:xfrm>
              <a:custGeom>
                <a:avLst/>
                <a:gdLst>
                  <a:gd name="connsiteX0" fmla="*/ 3628 w 3627"/>
                  <a:gd name="connsiteY0" fmla="*/ 0 h 7497"/>
                  <a:gd name="connsiteX1" fmla="*/ 967 w 3627"/>
                  <a:gd name="connsiteY1" fmla="*/ 6046 h 7497"/>
                  <a:gd name="connsiteX2" fmla="*/ 0 w 3627"/>
                  <a:gd name="connsiteY2" fmla="*/ 7497 h 7497"/>
                  <a:gd name="connsiteX3" fmla="*/ 3385 w 3627"/>
                  <a:gd name="connsiteY3" fmla="*/ 484 h 7497"/>
                  <a:gd name="connsiteX4" fmla="*/ 3628 w 3627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497">
                    <a:moveTo>
                      <a:pt x="3628" y="0"/>
                    </a:moveTo>
                    <a:cubicBezTo>
                      <a:pt x="2660" y="1935"/>
                      <a:pt x="1692" y="3870"/>
                      <a:pt x="967" y="6046"/>
                    </a:cubicBezTo>
                    <a:cubicBezTo>
                      <a:pt x="726" y="6530"/>
                      <a:pt x="241" y="7013"/>
                      <a:pt x="0" y="7497"/>
                    </a:cubicBezTo>
                    <a:cubicBezTo>
                      <a:pt x="1451" y="4837"/>
                      <a:pt x="2660" y="2419"/>
                      <a:pt x="3385" y="484"/>
                    </a:cubicBezTo>
                    <a:cubicBezTo>
                      <a:pt x="3385" y="242"/>
                      <a:pt x="3628" y="0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729CE6C-18C4-5D85-F529-95F06BD5FBB8}"/>
                  </a:ext>
                </a:extLst>
              </p:cNvPr>
              <p:cNvSpPr/>
              <p:nvPr/>
            </p:nvSpPr>
            <p:spPr>
              <a:xfrm>
                <a:off x="6474572" y="6633347"/>
                <a:ext cx="5320" cy="13543"/>
              </a:xfrm>
              <a:custGeom>
                <a:avLst/>
                <a:gdLst>
                  <a:gd name="connsiteX0" fmla="*/ 5321 w 5320"/>
                  <a:gd name="connsiteY0" fmla="*/ 10883 h 13543"/>
                  <a:gd name="connsiteX1" fmla="*/ 3628 w 5320"/>
                  <a:gd name="connsiteY1" fmla="*/ 5079 h 13543"/>
                  <a:gd name="connsiteX2" fmla="*/ 726 w 5320"/>
                  <a:gd name="connsiteY2" fmla="*/ 12334 h 13543"/>
                  <a:gd name="connsiteX3" fmla="*/ 968 w 5320"/>
                  <a:gd name="connsiteY3" fmla="*/ 13543 h 13543"/>
                  <a:gd name="connsiteX4" fmla="*/ 0 w 5320"/>
                  <a:gd name="connsiteY4" fmla="*/ 11367 h 13543"/>
                  <a:gd name="connsiteX5" fmla="*/ 1935 w 5320"/>
                  <a:gd name="connsiteY5" fmla="*/ 6288 h 13543"/>
                  <a:gd name="connsiteX6" fmla="*/ 5321 w 5320"/>
                  <a:gd name="connsiteY6" fmla="*/ 0 h 13543"/>
                  <a:gd name="connsiteX7" fmla="*/ 5079 w 5320"/>
                  <a:gd name="connsiteY7" fmla="*/ 8948 h 13543"/>
                  <a:gd name="connsiteX8" fmla="*/ 5321 w 5320"/>
                  <a:gd name="connsiteY8" fmla="*/ 1088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20" h="13543">
                    <a:moveTo>
                      <a:pt x="5321" y="10883"/>
                    </a:moveTo>
                    <a:cubicBezTo>
                      <a:pt x="4353" y="7497"/>
                      <a:pt x="3628" y="5079"/>
                      <a:pt x="3628" y="5079"/>
                    </a:cubicBezTo>
                    <a:cubicBezTo>
                      <a:pt x="3628" y="5079"/>
                      <a:pt x="1935" y="7981"/>
                      <a:pt x="726" y="12334"/>
                    </a:cubicBezTo>
                    <a:cubicBezTo>
                      <a:pt x="483" y="12818"/>
                      <a:pt x="968" y="13059"/>
                      <a:pt x="968" y="13543"/>
                    </a:cubicBezTo>
                    <a:cubicBezTo>
                      <a:pt x="968" y="12818"/>
                      <a:pt x="242" y="12092"/>
                      <a:pt x="0" y="11367"/>
                    </a:cubicBezTo>
                    <a:cubicBezTo>
                      <a:pt x="968" y="9674"/>
                      <a:pt x="968" y="7981"/>
                      <a:pt x="1935" y="6288"/>
                    </a:cubicBezTo>
                    <a:cubicBezTo>
                      <a:pt x="2902" y="4353"/>
                      <a:pt x="4112" y="2177"/>
                      <a:pt x="5321" y="0"/>
                    </a:cubicBezTo>
                    <a:cubicBezTo>
                      <a:pt x="5079" y="2902"/>
                      <a:pt x="4837" y="5804"/>
                      <a:pt x="5079" y="8948"/>
                    </a:cubicBezTo>
                    <a:cubicBezTo>
                      <a:pt x="5321" y="9432"/>
                      <a:pt x="5321" y="10157"/>
                      <a:pt x="5321" y="108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266703FC-2356-035E-772C-F83FC282AE79}"/>
                  </a:ext>
                </a:extLst>
              </p:cNvPr>
              <p:cNvSpPr/>
              <p:nvPr/>
            </p:nvSpPr>
            <p:spPr>
              <a:xfrm>
                <a:off x="6579291" y="6460671"/>
                <a:ext cx="1208" cy="2902"/>
              </a:xfrm>
              <a:custGeom>
                <a:avLst/>
                <a:gdLst>
                  <a:gd name="connsiteX0" fmla="*/ 0 w 1208"/>
                  <a:gd name="connsiteY0" fmla="*/ 1451 h 2902"/>
                  <a:gd name="connsiteX1" fmla="*/ 1209 w 1208"/>
                  <a:gd name="connsiteY1" fmla="*/ 0 h 2902"/>
                  <a:gd name="connsiteX2" fmla="*/ 241 w 1208"/>
                  <a:gd name="connsiteY2" fmla="*/ 2902 h 2902"/>
                  <a:gd name="connsiteX3" fmla="*/ 0 w 1208"/>
                  <a:gd name="connsiteY3" fmla="*/ 1451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2902">
                    <a:moveTo>
                      <a:pt x="0" y="1451"/>
                    </a:moveTo>
                    <a:cubicBezTo>
                      <a:pt x="483" y="967"/>
                      <a:pt x="967" y="483"/>
                      <a:pt x="1209" y="0"/>
                    </a:cubicBezTo>
                    <a:cubicBezTo>
                      <a:pt x="726" y="967"/>
                      <a:pt x="483" y="1935"/>
                      <a:pt x="241" y="2902"/>
                    </a:cubicBezTo>
                    <a:cubicBezTo>
                      <a:pt x="241" y="2418"/>
                      <a:pt x="0" y="1935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ACBB353-834C-9984-40F8-13DA6A8D3465}"/>
                  </a:ext>
                </a:extLst>
              </p:cNvPr>
              <p:cNvSpPr/>
              <p:nvPr/>
            </p:nvSpPr>
            <p:spPr>
              <a:xfrm>
                <a:off x="6494162" y="6567565"/>
                <a:ext cx="9432" cy="7255"/>
              </a:xfrm>
              <a:custGeom>
                <a:avLst/>
                <a:gdLst>
                  <a:gd name="connsiteX0" fmla="*/ 0 w 9432"/>
                  <a:gd name="connsiteY0" fmla="*/ 7255 h 7255"/>
                  <a:gd name="connsiteX1" fmla="*/ 9432 w 9432"/>
                  <a:gd name="connsiteY1" fmla="*/ 0 h 7255"/>
                  <a:gd name="connsiteX2" fmla="*/ 6046 w 9432"/>
                  <a:gd name="connsiteY2" fmla="*/ 5562 h 7255"/>
                  <a:gd name="connsiteX3" fmla="*/ 0 w 9432"/>
                  <a:gd name="connsiteY3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32" h="7255">
                    <a:moveTo>
                      <a:pt x="0" y="7255"/>
                    </a:moveTo>
                    <a:cubicBezTo>
                      <a:pt x="3386" y="4837"/>
                      <a:pt x="6530" y="2418"/>
                      <a:pt x="9432" y="0"/>
                    </a:cubicBezTo>
                    <a:cubicBezTo>
                      <a:pt x="8465" y="1451"/>
                      <a:pt x="7256" y="3386"/>
                      <a:pt x="6046" y="5562"/>
                    </a:cubicBezTo>
                    <a:cubicBezTo>
                      <a:pt x="4353" y="5804"/>
                      <a:pt x="2419" y="6288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7FF51FFB-D1E2-141C-AF33-216EC63B1389}"/>
                  </a:ext>
                </a:extLst>
              </p:cNvPr>
              <p:cNvSpPr/>
              <p:nvPr/>
            </p:nvSpPr>
            <p:spPr>
              <a:xfrm>
                <a:off x="6506496" y="6562245"/>
                <a:ext cx="1934" cy="5078"/>
              </a:xfrm>
              <a:custGeom>
                <a:avLst/>
                <a:gdLst>
                  <a:gd name="connsiteX0" fmla="*/ 483 w 1934"/>
                  <a:gd name="connsiteY0" fmla="*/ 1693 h 5078"/>
                  <a:gd name="connsiteX1" fmla="*/ 1934 w 1934"/>
                  <a:gd name="connsiteY1" fmla="*/ 0 h 5078"/>
                  <a:gd name="connsiteX2" fmla="*/ 1451 w 1934"/>
                  <a:gd name="connsiteY2" fmla="*/ 1451 h 5078"/>
                  <a:gd name="connsiteX3" fmla="*/ 0 w 1934"/>
                  <a:gd name="connsiteY3" fmla="*/ 5079 h 5078"/>
                  <a:gd name="connsiteX4" fmla="*/ 242 w 1934"/>
                  <a:gd name="connsiteY4" fmla="*/ 3870 h 5078"/>
                  <a:gd name="connsiteX5" fmla="*/ 483 w 1934"/>
                  <a:gd name="connsiteY5" fmla="*/ 1693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4" h="5078">
                    <a:moveTo>
                      <a:pt x="483" y="1693"/>
                    </a:moveTo>
                    <a:cubicBezTo>
                      <a:pt x="968" y="1209"/>
                      <a:pt x="1451" y="484"/>
                      <a:pt x="1934" y="0"/>
                    </a:cubicBezTo>
                    <a:cubicBezTo>
                      <a:pt x="1693" y="484"/>
                      <a:pt x="1693" y="967"/>
                      <a:pt x="1451" y="1451"/>
                    </a:cubicBezTo>
                    <a:cubicBezTo>
                      <a:pt x="968" y="2660"/>
                      <a:pt x="483" y="3870"/>
                      <a:pt x="0" y="5079"/>
                    </a:cubicBezTo>
                    <a:cubicBezTo>
                      <a:pt x="0" y="4595"/>
                      <a:pt x="242" y="4111"/>
                      <a:pt x="242" y="3870"/>
                    </a:cubicBezTo>
                    <a:cubicBezTo>
                      <a:pt x="483" y="2902"/>
                      <a:pt x="483" y="2177"/>
                      <a:pt x="483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FC5AF71-4E0F-E84B-0A22-0A529B57F920}"/>
                  </a:ext>
                </a:extLst>
              </p:cNvPr>
              <p:cNvSpPr/>
              <p:nvPr/>
            </p:nvSpPr>
            <p:spPr>
              <a:xfrm>
                <a:off x="6565506" y="6469860"/>
                <a:ext cx="5804" cy="6288"/>
              </a:xfrm>
              <a:custGeom>
                <a:avLst/>
                <a:gdLst>
                  <a:gd name="connsiteX0" fmla="*/ 968 w 5804"/>
                  <a:gd name="connsiteY0" fmla="*/ 5804 h 6288"/>
                  <a:gd name="connsiteX1" fmla="*/ 0 w 5804"/>
                  <a:gd name="connsiteY1" fmla="*/ 6288 h 6288"/>
                  <a:gd name="connsiteX2" fmla="*/ 2902 w 5804"/>
                  <a:gd name="connsiteY2" fmla="*/ 2177 h 6288"/>
                  <a:gd name="connsiteX3" fmla="*/ 5804 w 5804"/>
                  <a:gd name="connsiteY3" fmla="*/ 0 h 6288"/>
                  <a:gd name="connsiteX4" fmla="*/ 5321 w 5804"/>
                  <a:gd name="connsiteY4" fmla="*/ 1693 h 6288"/>
                  <a:gd name="connsiteX5" fmla="*/ 968 w 5804"/>
                  <a:gd name="connsiteY5" fmla="*/ 5804 h 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6288">
                    <a:moveTo>
                      <a:pt x="968" y="5804"/>
                    </a:moveTo>
                    <a:cubicBezTo>
                      <a:pt x="726" y="6046"/>
                      <a:pt x="241" y="6046"/>
                      <a:pt x="0" y="6288"/>
                    </a:cubicBezTo>
                    <a:cubicBezTo>
                      <a:pt x="968" y="4837"/>
                      <a:pt x="1934" y="3386"/>
                      <a:pt x="2902" y="2177"/>
                    </a:cubicBezTo>
                    <a:cubicBezTo>
                      <a:pt x="3870" y="1451"/>
                      <a:pt x="4836" y="726"/>
                      <a:pt x="5804" y="0"/>
                    </a:cubicBezTo>
                    <a:cubicBezTo>
                      <a:pt x="5562" y="484"/>
                      <a:pt x="5562" y="968"/>
                      <a:pt x="5321" y="1693"/>
                    </a:cubicBezTo>
                    <a:cubicBezTo>
                      <a:pt x="4595" y="1693"/>
                      <a:pt x="2902" y="3144"/>
                      <a:pt x="968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ADD15A7-C7A8-8CCD-6966-B8EC48713FFC}"/>
                  </a:ext>
                </a:extLst>
              </p:cNvPr>
              <p:cNvSpPr/>
              <p:nvPr/>
            </p:nvSpPr>
            <p:spPr>
              <a:xfrm>
                <a:off x="6636608" y="6386908"/>
                <a:ext cx="7497" cy="2660"/>
              </a:xfrm>
              <a:custGeom>
                <a:avLst/>
                <a:gdLst>
                  <a:gd name="connsiteX0" fmla="*/ 5079 w 7497"/>
                  <a:gd name="connsiteY0" fmla="*/ 484 h 2660"/>
                  <a:gd name="connsiteX1" fmla="*/ 7497 w 7497"/>
                  <a:gd name="connsiteY1" fmla="*/ 2660 h 2660"/>
                  <a:gd name="connsiteX2" fmla="*/ 7497 w 7497"/>
                  <a:gd name="connsiteY2" fmla="*/ 2660 h 2660"/>
                  <a:gd name="connsiteX3" fmla="*/ 2902 w 7497"/>
                  <a:gd name="connsiteY3" fmla="*/ 2419 h 2660"/>
                  <a:gd name="connsiteX4" fmla="*/ 0 w 7497"/>
                  <a:gd name="connsiteY4" fmla="*/ 0 h 2660"/>
                  <a:gd name="connsiteX5" fmla="*/ 5079 w 7497"/>
                  <a:gd name="connsiteY5" fmla="*/ 484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660">
                    <a:moveTo>
                      <a:pt x="5079" y="484"/>
                    </a:moveTo>
                    <a:cubicBezTo>
                      <a:pt x="5804" y="1209"/>
                      <a:pt x="6530" y="1935"/>
                      <a:pt x="7497" y="2660"/>
                    </a:cubicBezTo>
                    <a:cubicBezTo>
                      <a:pt x="7497" y="2660"/>
                      <a:pt x="7497" y="2660"/>
                      <a:pt x="7497" y="2660"/>
                    </a:cubicBezTo>
                    <a:cubicBezTo>
                      <a:pt x="6046" y="2419"/>
                      <a:pt x="4595" y="2419"/>
                      <a:pt x="2902" y="2419"/>
                    </a:cubicBezTo>
                    <a:cubicBezTo>
                      <a:pt x="1934" y="1451"/>
                      <a:pt x="967" y="726"/>
                      <a:pt x="0" y="0"/>
                    </a:cubicBezTo>
                    <a:cubicBezTo>
                      <a:pt x="1934" y="484"/>
                      <a:pt x="3628" y="726"/>
                      <a:pt x="507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A479F90-3F8C-57EE-D3A2-85FC51CD6BE4}"/>
                  </a:ext>
                </a:extLst>
              </p:cNvPr>
              <p:cNvSpPr/>
              <p:nvPr/>
            </p:nvSpPr>
            <p:spPr>
              <a:xfrm>
                <a:off x="6595494" y="6314839"/>
                <a:ext cx="23700" cy="11366"/>
              </a:xfrm>
              <a:custGeom>
                <a:avLst/>
                <a:gdLst>
                  <a:gd name="connsiteX0" fmla="*/ 20799 w 23700"/>
                  <a:gd name="connsiteY0" fmla="*/ 9432 h 11366"/>
                  <a:gd name="connsiteX1" fmla="*/ 18380 w 23700"/>
                  <a:gd name="connsiteY1" fmla="*/ 10883 h 11366"/>
                  <a:gd name="connsiteX2" fmla="*/ 17896 w 23700"/>
                  <a:gd name="connsiteY2" fmla="*/ 11367 h 11366"/>
                  <a:gd name="connsiteX3" fmla="*/ 11367 w 23700"/>
                  <a:gd name="connsiteY3" fmla="*/ 10399 h 11366"/>
                  <a:gd name="connsiteX4" fmla="*/ 12092 w 23700"/>
                  <a:gd name="connsiteY4" fmla="*/ 10157 h 11366"/>
                  <a:gd name="connsiteX5" fmla="*/ 19831 w 23700"/>
                  <a:gd name="connsiteY5" fmla="*/ 8706 h 11366"/>
                  <a:gd name="connsiteX6" fmla="*/ 22975 w 23700"/>
                  <a:gd name="connsiteY6" fmla="*/ 7981 h 11366"/>
                  <a:gd name="connsiteX7" fmla="*/ 20073 w 23700"/>
                  <a:gd name="connsiteY7" fmla="*/ 6530 h 11366"/>
                  <a:gd name="connsiteX8" fmla="*/ 12092 w 23700"/>
                  <a:gd name="connsiteY8" fmla="*/ 4111 h 11366"/>
                  <a:gd name="connsiteX9" fmla="*/ 483 w 23700"/>
                  <a:gd name="connsiteY9" fmla="*/ 3386 h 11366"/>
                  <a:gd name="connsiteX10" fmla="*/ 0 w 23700"/>
                  <a:gd name="connsiteY10" fmla="*/ 3386 h 11366"/>
                  <a:gd name="connsiteX11" fmla="*/ 3628 w 23700"/>
                  <a:gd name="connsiteY11" fmla="*/ 2418 h 11366"/>
                  <a:gd name="connsiteX12" fmla="*/ 9432 w 23700"/>
                  <a:gd name="connsiteY12" fmla="*/ 726 h 11366"/>
                  <a:gd name="connsiteX13" fmla="*/ 11609 w 23700"/>
                  <a:gd name="connsiteY13" fmla="*/ 0 h 11366"/>
                  <a:gd name="connsiteX14" fmla="*/ 23701 w 23700"/>
                  <a:gd name="connsiteY14" fmla="*/ 7981 h 11366"/>
                  <a:gd name="connsiteX15" fmla="*/ 23701 w 23700"/>
                  <a:gd name="connsiteY15" fmla="*/ 7981 h 11366"/>
                  <a:gd name="connsiteX16" fmla="*/ 20799 w 23700"/>
                  <a:gd name="connsiteY16" fmla="*/ 943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00" h="11366">
                    <a:moveTo>
                      <a:pt x="20799" y="9432"/>
                    </a:moveTo>
                    <a:cubicBezTo>
                      <a:pt x="20799" y="9432"/>
                      <a:pt x="19348" y="10157"/>
                      <a:pt x="18380" y="10883"/>
                    </a:cubicBezTo>
                    <a:cubicBezTo>
                      <a:pt x="18138" y="11125"/>
                      <a:pt x="17896" y="11125"/>
                      <a:pt x="17896" y="11367"/>
                    </a:cubicBezTo>
                    <a:cubicBezTo>
                      <a:pt x="15720" y="10883"/>
                      <a:pt x="13785" y="10641"/>
                      <a:pt x="11367" y="10399"/>
                    </a:cubicBezTo>
                    <a:cubicBezTo>
                      <a:pt x="11609" y="10399"/>
                      <a:pt x="11850" y="10157"/>
                      <a:pt x="12092" y="10157"/>
                    </a:cubicBezTo>
                    <a:cubicBezTo>
                      <a:pt x="15236" y="9432"/>
                      <a:pt x="17655" y="8948"/>
                      <a:pt x="19831" y="8706"/>
                    </a:cubicBezTo>
                    <a:cubicBezTo>
                      <a:pt x="21766" y="8464"/>
                      <a:pt x="22975" y="7981"/>
                      <a:pt x="22975" y="7981"/>
                    </a:cubicBezTo>
                    <a:cubicBezTo>
                      <a:pt x="22975" y="7981"/>
                      <a:pt x="22008" y="7497"/>
                      <a:pt x="20073" y="6530"/>
                    </a:cubicBezTo>
                    <a:cubicBezTo>
                      <a:pt x="18380" y="5804"/>
                      <a:pt x="15478" y="4837"/>
                      <a:pt x="12092" y="4111"/>
                    </a:cubicBezTo>
                    <a:cubicBezTo>
                      <a:pt x="8707" y="3386"/>
                      <a:pt x="4837" y="3144"/>
                      <a:pt x="483" y="3386"/>
                    </a:cubicBezTo>
                    <a:cubicBezTo>
                      <a:pt x="242" y="3386"/>
                      <a:pt x="0" y="3386"/>
                      <a:pt x="0" y="3386"/>
                    </a:cubicBezTo>
                    <a:cubicBezTo>
                      <a:pt x="1210" y="3144"/>
                      <a:pt x="2419" y="2660"/>
                      <a:pt x="3628" y="2418"/>
                    </a:cubicBezTo>
                    <a:cubicBezTo>
                      <a:pt x="6046" y="1693"/>
                      <a:pt x="7981" y="1209"/>
                      <a:pt x="9432" y="726"/>
                    </a:cubicBezTo>
                    <a:cubicBezTo>
                      <a:pt x="10641" y="483"/>
                      <a:pt x="11367" y="0"/>
                      <a:pt x="11609" y="0"/>
                    </a:cubicBezTo>
                    <a:cubicBezTo>
                      <a:pt x="15962" y="2418"/>
                      <a:pt x="19831" y="5079"/>
                      <a:pt x="23701" y="7981"/>
                    </a:cubicBezTo>
                    <a:cubicBezTo>
                      <a:pt x="23701" y="7981"/>
                      <a:pt x="23701" y="7981"/>
                      <a:pt x="23701" y="7981"/>
                    </a:cubicBezTo>
                    <a:cubicBezTo>
                      <a:pt x="22491" y="8706"/>
                      <a:pt x="20799" y="9432"/>
                      <a:pt x="20799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AE358805-6D40-541C-B7F2-5F5D9B9C1539}"/>
                  </a:ext>
                </a:extLst>
              </p:cNvPr>
              <p:cNvSpPr/>
              <p:nvPr/>
            </p:nvSpPr>
            <p:spPr>
              <a:xfrm>
                <a:off x="6602508" y="6380620"/>
                <a:ext cx="6771" cy="5078"/>
              </a:xfrm>
              <a:custGeom>
                <a:avLst/>
                <a:gdLst>
                  <a:gd name="connsiteX0" fmla="*/ 1693 w 6771"/>
                  <a:gd name="connsiteY0" fmla="*/ 3628 h 5078"/>
                  <a:gd name="connsiteX1" fmla="*/ 5562 w 6771"/>
                  <a:gd name="connsiteY1" fmla="*/ 0 h 5078"/>
                  <a:gd name="connsiteX2" fmla="*/ 6772 w 6771"/>
                  <a:gd name="connsiteY2" fmla="*/ 1693 h 5078"/>
                  <a:gd name="connsiteX3" fmla="*/ 0 w 6771"/>
                  <a:gd name="connsiteY3" fmla="*/ 5079 h 5078"/>
                  <a:gd name="connsiteX4" fmla="*/ 1693 w 6771"/>
                  <a:gd name="connsiteY4" fmla="*/ 3628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5078">
                    <a:moveTo>
                      <a:pt x="1693" y="3628"/>
                    </a:moveTo>
                    <a:cubicBezTo>
                      <a:pt x="3144" y="2418"/>
                      <a:pt x="4353" y="1209"/>
                      <a:pt x="5562" y="0"/>
                    </a:cubicBezTo>
                    <a:cubicBezTo>
                      <a:pt x="5804" y="726"/>
                      <a:pt x="6288" y="1209"/>
                      <a:pt x="6772" y="1693"/>
                    </a:cubicBezTo>
                    <a:cubicBezTo>
                      <a:pt x="4595" y="2660"/>
                      <a:pt x="2419" y="3628"/>
                      <a:pt x="0" y="5079"/>
                    </a:cubicBezTo>
                    <a:cubicBezTo>
                      <a:pt x="726" y="4595"/>
                      <a:pt x="1209" y="4111"/>
                      <a:pt x="1693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E4116643-DF84-7CF5-C0B7-9AC0B253DB69}"/>
                  </a:ext>
                </a:extLst>
              </p:cNvPr>
              <p:cNvSpPr/>
              <p:nvPr/>
            </p:nvSpPr>
            <p:spPr>
              <a:xfrm>
                <a:off x="6592592" y="6309518"/>
                <a:ext cx="10641" cy="3627"/>
              </a:xfrm>
              <a:custGeom>
                <a:avLst/>
                <a:gdLst>
                  <a:gd name="connsiteX0" fmla="*/ 0 w 10641"/>
                  <a:gd name="connsiteY0" fmla="*/ 1451 h 3627"/>
                  <a:gd name="connsiteX1" fmla="*/ 483 w 10641"/>
                  <a:gd name="connsiteY1" fmla="*/ 1209 h 3627"/>
                  <a:gd name="connsiteX2" fmla="*/ 2660 w 10641"/>
                  <a:gd name="connsiteY2" fmla="*/ 0 h 3627"/>
                  <a:gd name="connsiteX3" fmla="*/ 9674 w 10641"/>
                  <a:gd name="connsiteY3" fmla="*/ 3144 h 3627"/>
                  <a:gd name="connsiteX4" fmla="*/ 10641 w 10641"/>
                  <a:gd name="connsiteY4" fmla="*/ 3628 h 3627"/>
                  <a:gd name="connsiteX5" fmla="*/ 6530 w 10641"/>
                  <a:gd name="connsiteY5" fmla="*/ 2418 h 3627"/>
                  <a:gd name="connsiteX6" fmla="*/ 0 w 10641"/>
                  <a:gd name="connsiteY6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41" h="3627">
                    <a:moveTo>
                      <a:pt x="0" y="1451"/>
                    </a:moveTo>
                    <a:cubicBezTo>
                      <a:pt x="242" y="1451"/>
                      <a:pt x="483" y="1209"/>
                      <a:pt x="483" y="1209"/>
                    </a:cubicBezTo>
                    <a:cubicBezTo>
                      <a:pt x="1209" y="726"/>
                      <a:pt x="1934" y="242"/>
                      <a:pt x="2660" y="0"/>
                    </a:cubicBezTo>
                    <a:cubicBezTo>
                      <a:pt x="5079" y="967"/>
                      <a:pt x="7497" y="1935"/>
                      <a:pt x="9674" y="3144"/>
                    </a:cubicBezTo>
                    <a:cubicBezTo>
                      <a:pt x="9916" y="3386"/>
                      <a:pt x="10158" y="3386"/>
                      <a:pt x="10641" y="3628"/>
                    </a:cubicBezTo>
                    <a:cubicBezTo>
                      <a:pt x="9432" y="3144"/>
                      <a:pt x="7981" y="2660"/>
                      <a:pt x="6530" y="2418"/>
                    </a:cubicBezTo>
                    <a:cubicBezTo>
                      <a:pt x="4595" y="1693"/>
                      <a:pt x="2177" y="1451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758941C-551E-EF75-9FEF-91382AEA8780}"/>
                  </a:ext>
                </a:extLst>
              </p:cNvPr>
              <p:cNvSpPr/>
              <p:nvPr/>
            </p:nvSpPr>
            <p:spPr>
              <a:xfrm>
                <a:off x="6491985" y="6327173"/>
                <a:ext cx="11124" cy="7739"/>
              </a:xfrm>
              <a:custGeom>
                <a:avLst/>
                <a:gdLst>
                  <a:gd name="connsiteX0" fmla="*/ 8707 w 11124"/>
                  <a:gd name="connsiteY0" fmla="*/ 3144 h 7739"/>
                  <a:gd name="connsiteX1" fmla="*/ 7981 w 11124"/>
                  <a:gd name="connsiteY1" fmla="*/ 3386 h 7739"/>
                  <a:gd name="connsiteX2" fmla="*/ 0 w 11124"/>
                  <a:gd name="connsiteY2" fmla="*/ 7739 h 7739"/>
                  <a:gd name="connsiteX3" fmla="*/ 3386 w 11124"/>
                  <a:gd name="connsiteY3" fmla="*/ 5321 h 7739"/>
                  <a:gd name="connsiteX4" fmla="*/ 11125 w 11124"/>
                  <a:gd name="connsiteY4" fmla="*/ 0 h 7739"/>
                  <a:gd name="connsiteX5" fmla="*/ 9190 w 11124"/>
                  <a:gd name="connsiteY5" fmla="*/ 2177 h 7739"/>
                  <a:gd name="connsiteX6" fmla="*/ 8707 w 11124"/>
                  <a:gd name="connsiteY6" fmla="*/ 3144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24" h="7739">
                    <a:moveTo>
                      <a:pt x="8707" y="3144"/>
                    </a:moveTo>
                    <a:cubicBezTo>
                      <a:pt x="8465" y="3144"/>
                      <a:pt x="8223" y="3386"/>
                      <a:pt x="7981" y="3386"/>
                    </a:cubicBezTo>
                    <a:cubicBezTo>
                      <a:pt x="5563" y="4353"/>
                      <a:pt x="2661" y="5804"/>
                      <a:pt x="0" y="7739"/>
                    </a:cubicBezTo>
                    <a:cubicBezTo>
                      <a:pt x="1209" y="7013"/>
                      <a:pt x="2177" y="6046"/>
                      <a:pt x="3386" y="5321"/>
                    </a:cubicBezTo>
                    <a:cubicBezTo>
                      <a:pt x="6046" y="3628"/>
                      <a:pt x="8465" y="1693"/>
                      <a:pt x="11125" y="0"/>
                    </a:cubicBezTo>
                    <a:cubicBezTo>
                      <a:pt x="10399" y="726"/>
                      <a:pt x="9916" y="1451"/>
                      <a:pt x="9190" y="2177"/>
                    </a:cubicBezTo>
                    <a:cubicBezTo>
                      <a:pt x="8948" y="2660"/>
                      <a:pt x="8707" y="2902"/>
                      <a:pt x="8707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7F592E0-585F-B9F1-5CC7-D84E1659E9A0}"/>
                  </a:ext>
                </a:extLst>
              </p:cNvPr>
              <p:cNvSpPr/>
              <p:nvPr/>
            </p:nvSpPr>
            <p:spPr>
              <a:xfrm>
                <a:off x="6616777" y="6385215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F006A7F-364C-A10A-8C24-636D34509563}"/>
                  </a:ext>
                </a:extLst>
              </p:cNvPr>
              <p:cNvSpPr/>
              <p:nvPr/>
            </p:nvSpPr>
            <p:spPr>
              <a:xfrm>
                <a:off x="6503594" y="6351599"/>
                <a:ext cx="5561" cy="15720"/>
              </a:xfrm>
              <a:custGeom>
                <a:avLst/>
                <a:gdLst>
                  <a:gd name="connsiteX0" fmla="*/ 5562 w 5561"/>
                  <a:gd name="connsiteY0" fmla="*/ 0 h 15720"/>
                  <a:gd name="connsiteX1" fmla="*/ 4595 w 5561"/>
                  <a:gd name="connsiteY1" fmla="*/ 7981 h 15720"/>
                  <a:gd name="connsiteX2" fmla="*/ 4836 w 5561"/>
                  <a:gd name="connsiteY2" fmla="*/ 14995 h 15720"/>
                  <a:gd name="connsiteX3" fmla="*/ 0 w 5561"/>
                  <a:gd name="connsiteY3" fmla="*/ 15720 h 15720"/>
                  <a:gd name="connsiteX4" fmla="*/ 1451 w 5561"/>
                  <a:gd name="connsiteY4" fmla="*/ 6530 h 15720"/>
                  <a:gd name="connsiteX5" fmla="*/ 4353 w 5561"/>
                  <a:gd name="connsiteY5" fmla="*/ 1693 h 15720"/>
                  <a:gd name="connsiteX6" fmla="*/ 5562 w 5561"/>
                  <a:gd name="connsiteY6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1" h="15720">
                    <a:moveTo>
                      <a:pt x="5562" y="0"/>
                    </a:moveTo>
                    <a:cubicBezTo>
                      <a:pt x="5079" y="2902"/>
                      <a:pt x="4595" y="5563"/>
                      <a:pt x="4595" y="7981"/>
                    </a:cubicBezTo>
                    <a:cubicBezTo>
                      <a:pt x="4353" y="10883"/>
                      <a:pt x="4595" y="13544"/>
                      <a:pt x="4836" y="14995"/>
                    </a:cubicBezTo>
                    <a:cubicBezTo>
                      <a:pt x="3144" y="15236"/>
                      <a:pt x="1451" y="15478"/>
                      <a:pt x="0" y="15720"/>
                    </a:cubicBezTo>
                    <a:cubicBezTo>
                      <a:pt x="483" y="12818"/>
                      <a:pt x="967" y="9674"/>
                      <a:pt x="1451" y="6530"/>
                    </a:cubicBezTo>
                    <a:cubicBezTo>
                      <a:pt x="2419" y="5079"/>
                      <a:pt x="3385" y="3386"/>
                      <a:pt x="4353" y="1693"/>
                    </a:cubicBezTo>
                    <a:cubicBezTo>
                      <a:pt x="4836" y="1209"/>
                      <a:pt x="5321" y="484"/>
                      <a:pt x="556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C649C8E-B97B-5365-276E-D63136773617}"/>
                  </a:ext>
                </a:extLst>
              </p:cNvPr>
              <p:cNvSpPr/>
              <p:nvPr/>
            </p:nvSpPr>
            <p:spPr>
              <a:xfrm>
                <a:off x="6561153" y="6303714"/>
                <a:ext cx="17170" cy="6287"/>
              </a:xfrm>
              <a:custGeom>
                <a:avLst/>
                <a:gdLst>
                  <a:gd name="connsiteX0" fmla="*/ 0 w 17170"/>
                  <a:gd name="connsiteY0" fmla="*/ 6288 h 6287"/>
                  <a:gd name="connsiteX1" fmla="*/ 6046 w 17170"/>
                  <a:gd name="connsiteY1" fmla="*/ 1209 h 6287"/>
                  <a:gd name="connsiteX2" fmla="*/ 7738 w 17170"/>
                  <a:gd name="connsiteY2" fmla="*/ 0 h 6287"/>
                  <a:gd name="connsiteX3" fmla="*/ 16445 w 17170"/>
                  <a:gd name="connsiteY3" fmla="*/ 726 h 6287"/>
                  <a:gd name="connsiteX4" fmla="*/ 17171 w 17170"/>
                  <a:gd name="connsiteY4" fmla="*/ 968 h 6287"/>
                  <a:gd name="connsiteX5" fmla="*/ 11367 w 17170"/>
                  <a:gd name="connsiteY5" fmla="*/ 1935 h 6287"/>
                  <a:gd name="connsiteX6" fmla="*/ 0 w 17170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0" h="6287">
                    <a:moveTo>
                      <a:pt x="0" y="6288"/>
                    </a:moveTo>
                    <a:cubicBezTo>
                      <a:pt x="2177" y="4595"/>
                      <a:pt x="4111" y="2660"/>
                      <a:pt x="6046" y="1209"/>
                    </a:cubicBezTo>
                    <a:cubicBezTo>
                      <a:pt x="6530" y="726"/>
                      <a:pt x="7013" y="484"/>
                      <a:pt x="7738" y="0"/>
                    </a:cubicBezTo>
                    <a:cubicBezTo>
                      <a:pt x="10640" y="0"/>
                      <a:pt x="13543" y="242"/>
                      <a:pt x="16445" y="726"/>
                    </a:cubicBezTo>
                    <a:cubicBezTo>
                      <a:pt x="16687" y="726"/>
                      <a:pt x="16929" y="726"/>
                      <a:pt x="17171" y="968"/>
                    </a:cubicBezTo>
                    <a:cubicBezTo>
                      <a:pt x="15236" y="1209"/>
                      <a:pt x="13543" y="1451"/>
                      <a:pt x="11367" y="1935"/>
                    </a:cubicBezTo>
                    <a:cubicBezTo>
                      <a:pt x="7738" y="2902"/>
                      <a:pt x="3869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E579A4D-987F-E3E4-27B5-30262FD3E0E7}"/>
                  </a:ext>
                </a:extLst>
              </p:cNvPr>
              <p:cNvSpPr/>
              <p:nvPr/>
            </p:nvSpPr>
            <p:spPr>
              <a:xfrm>
                <a:off x="6493678" y="6363449"/>
                <a:ext cx="2418" cy="6529"/>
              </a:xfrm>
              <a:custGeom>
                <a:avLst/>
                <a:gdLst>
                  <a:gd name="connsiteX0" fmla="*/ 0 w 2418"/>
                  <a:gd name="connsiteY0" fmla="*/ 6530 h 6529"/>
                  <a:gd name="connsiteX1" fmla="*/ 1693 w 2418"/>
                  <a:gd name="connsiteY1" fmla="*/ 0 h 6529"/>
                  <a:gd name="connsiteX2" fmla="*/ 2419 w 2418"/>
                  <a:gd name="connsiteY2" fmla="*/ 5562 h 6529"/>
                  <a:gd name="connsiteX3" fmla="*/ 0 w 2418"/>
                  <a:gd name="connsiteY3" fmla="*/ 6530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6529">
                    <a:moveTo>
                      <a:pt x="0" y="6530"/>
                    </a:moveTo>
                    <a:cubicBezTo>
                      <a:pt x="726" y="4353"/>
                      <a:pt x="1209" y="2177"/>
                      <a:pt x="1693" y="0"/>
                    </a:cubicBezTo>
                    <a:cubicBezTo>
                      <a:pt x="1934" y="1935"/>
                      <a:pt x="2177" y="3870"/>
                      <a:pt x="2419" y="5562"/>
                    </a:cubicBezTo>
                    <a:cubicBezTo>
                      <a:pt x="1693" y="6046"/>
                      <a:pt x="726" y="6288"/>
                      <a:pt x="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060D8D7-9EC0-19C8-2AA6-0CF9E13F6C8E}"/>
                  </a:ext>
                </a:extLst>
              </p:cNvPr>
              <p:cNvSpPr/>
              <p:nvPr/>
            </p:nvSpPr>
            <p:spPr>
              <a:xfrm>
                <a:off x="6507221" y="6331042"/>
                <a:ext cx="4353" cy="7980"/>
              </a:xfrm>
              <a:custGeom>
                <a:avLst/>
                <a:gdLst>
                  <a:gd name="connsiteX0" fmla="*/ 0 w 4353"/>
                  <a:gd name="connsiteY0" fmla="*/ 7981 h 7980"/>
                  <a:gd name="connsiteX1" fmla="*/ 0 w 4353"/>
                  <a:gd name="connsiteY1" fmla="*/ 6046 h 7980"/>
                  <a:gd name="connsiteX2" fmla="*/ 0 w 4353"/>
                  <a:gd name="connsiteY2" fmla="*/ 5079 h 7980"/>
                  <a:gd name="connsiteX3" fmla="*/ 726 w 4353"/>
                  <a:gd name="connsiteY3" fmla="*/ 4111 h 7980"/>
                  <a:gd name="connsiteX4" fmla="*/ 4353 w 4353"/>
                  <a:gd name="connsiteY4" fmla="*/ 0 h 7980"/>
                  <a:gd name="connsiteX5" fmla="*/ 483 w 4353"/>
                  <a:gd name="connsiteY5" fmla="*/ 6530 h 7980"/>
                  <a:gd name="connsiteX6" fmla="*/ 0 w 4353"/>
                  <a:gd name="connsiteY6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53" h="7980">
                    <a:moveTo>
                      <a:pt x="0" y="7981"/>
                    </a:moveTo>
                    <a:cubicBezTo>
                      <a:pt x="0" y="7255"/>
                      <a:pt x="0" y="6530"/>
                      <a:pt x="0" y="6046"/>
                    </a:cubicBezTo>
                    <a:cubicBezTo>
                      <a:pt x="0" y="5804"/>
                      <a:pt x="0" y="5562"/>
                      <a:pt x="0" y="5079"/>
                    </a:cubicBezTo>
                    <a:cubicBezTo>
                      <a:pt x="242" y="4837"/>
                      <a:pt x="483" y="4353"/>
                      <a:pt x="726" y="4111"/>
                    </a:cubicBezTo>
                    <a:cubicBezTo>
                      <a:pt x="1934" y="2660"/>
                      <a:pt x="3144" y="1451"/>
                      <a:pt x="4353" y="0"/>
                    </a:cubicBezTo>
                    <a:cubicBezTo>
                      <a:pt x="2902" y="2177"/>
                      <a:pt x="1693" y="4353"/>
                      <a:pt x="483" y="6530"/>
                    </a:cubicBezTo>
                    <a:cubicBezTo>
                      <a:pt x="242" y="7013"/>
                      <a:pt x="242" y="7497"/>
                      <a:pt x="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9014301E-BC36-A9EC-329B-7F53903C95CB}"/>
                  </a:ext>
                </a:extLst>
              </p:cNvPr>
              <p:cNvSpPr/>
              <p:nvPr/>
            </p:nvSpPr>
            <p:spPr>
              <a:xfrm>
                <a:off x="6548819" y="6498882"/>
                <a:ext cx="2176" cy="3002"/>
              </a:xfrm>
              <a:custGeom>
                <a:avLst/>
                <a:gdLst>
                  <a:gd name="connsiteX0" fmla="*/ 483 w 2176"/>
                  <a:gd name="connsiteY0" fmla="*/ 2660 h 3002"/>
                  <a:gd name="connsiteX1" fmla="*/ 1693 w 2176"/>
                  <a:gd name="connsiteY1" fmla="*/ 483 h 3002"/>
                  <a:gd name="connsiteX2" fmla="*/ 2177 w 2176"/>
                  <a:gd name="connsiteY2" fmla="*/ 0 h 3002"/>
                  <a:gd name="connsiteX3" fmla="*/ 0 w 2176"/>
                  <a:gd name="connsiteY3" fmla="*/ 2902 h 3002"/>
                  <a:gd name="connsiteX4" fmla="*/ 483 w 2176"/>
                  <a:gd name="connsiteY4" fmla="*/ 2660 h 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3002">
                    <a:moveTo>
                      <a:pt x="483" y="2660"/>
                    </a:moveTo>
                    <a:cubicBezTo>
                      <a:pt x="968" y="1934"/>
                      <a:pt x="1451" y="1209"/>
                      <a:pt x="1693" y="483"/>
                    </a:cubicBezTo>
                    <a:cubicBezTo>
                      <a:pt x="1934" y="242"/>
                      <a:pt x="1934" y="242"/>
                      <a:pt x="2177" y="0"/>
                    </a:cubicBezTo>
                    <a:cubicBezTo>
                      <a:pt x="1451" y="967"/>
                      <a:pt x="726" y="1934"/>
                      <a:pt x="0" y="2902"/>
                    </a:cubicBezTo>
                    <a:cubicBezTo>
                      <a:pt x="483" y="3144"/>
                      <a:pt x="483" y="2902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331DED0-5801-0DBF-8A63-F08E61D7728E}"/>
                  </a:ext>
                </a:extLst>
              </p:cNvPr>
              <p:cNvSpPr/>
              <p:nvPr/>
            </p:nvSpPr>
            <p:spPr>
              <a:xfrm>
                <a:off x="6740358" y="6532982"/>
                <a:ext cx="484" cy="3385"/>
              </a:xfrm>
              <a:custGeom>
                <a:avLst/>
                <a:gdLst>
                  <a:gd name="connsiteX0" fmla="*/ 0 w 484"/>
                  <a:gd name="connsiteY0" fmla="*/ 3386 h 3385"/>
                  <a:gd name="connsiteX1" fmla="*/ 0 w 484"/>
                  <a:gd name="connsiteY1" fmla="*/ 968 h 3385"/>
                  <a:gd name="connsiteX2" fmla="*/ 0 w 484"/>
                  <a:gd name="connsiteY2" fmla="*/ 0 h 3385"/>
                  <a:gd name="connsiteX3" fmla="*/ 484 w 484"/>
                  <a:gd name="connsiteY3" fmla="*/ 1451 h 3385"/>
                  <a:gd name="connsiteX4" fmla="*/ 0 w 484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" h="3385">
                    <a:moveTo>
                      <a:pt x="0" y="3386"/>
                    </a:moveTo>
                    <a:cubicBezTo>
                      <a:pt x="0" y="2660"/>
                      <a:pt x="0" y="1693"/>
                      <a:pt x="0" y="968"/>
                    </a:cubicBezTo>
                    <a:cubicBezTo>
                      <a:pt x="0" y="726"/>
                      <a:pt x="0" y="242"/>
                      <a:pt x="0" y="0"/>
                    </a:cubicBezTo>
                    <a:cubicBezTo>
                      <a:pt x="242" y="484"/>
                      <a:pt x="242" y="968"/>
                      <a:pt x="484" y="1451"/>
                    </a:cubicBezTo>
                    <a:cubicBezTo>
                      <a:pt x="242" y="1935"/>
                      <a:pt x="242" y="2660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CD5A870-1217-CFEA-D0EF-BBF9F47AC716}"/>
                  </a:ext>
                </a:extLst>
              </p:cNvPr>
              <p:cNvSpPr/>
              <p:nvPr/>
            </p:nvSpPr>
            <p:spPr>
              <a:xfrm>
                <a:off x="6613633" y="6208911"/>
                <a:ext cx="2902" cy="6046"/>
              </a:xfrm>
              <a:custGeom>
                <a:avLst/>
                <a:gdLst>
                  <a:gd name="connsiteX0" fmla="*/ 242 w 2902"/>
                  <a:gd name="connsiteY0" fmla="*/ 0 h 6046"/>
                  <a:gd name="connsiteX1" fmla="*/ 2902 w 2902"/>
                  <a:gd name="connsiteY1" fmla="*/ 6046 h 6046"/>
                  <a:gd name="connsiteX2" fmla="*/ 0 w 2902"/>
                  <a:gd name="connsiteY2" fmla="*/ 2419 h 6046"/>
                  <a:gd name="connsiteX3" fmla="*/ 242 w 2902"/>
                  <a:gd name="connsiteY3" fmla="*/ 0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6046">
                    <a:moveTo>
                      <a:pt x="242" y="0"/>
                    </a:moveTo>
                    <a:cubicBezTo>
                      <a:pt x="1210" y="1935"/>
                      <a:pt x="1935" y="4111"/>
                      <a:pt x="2902" y="6046"/>
                    </a:cubicBezTo>
                    <a:cubicBezTo>
                      <a:pt x="1935" y="4837"/>
                      <a:pt x="968" y="3628"/>
                      <a:pt x="0" y="2419"/>
                    </a:cubicBezTo>
                    <a:cubicBezTo>
                      <a:pt x="0" y="1693"/>
                      <a:pt x="0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F478011B-0916-7E39-90D7-0A7C10A9D5DE}"/>
                  </a:ext>
                </a:extLst>
              </p:cNvPr>
              <p:cNvSpPr/>
              <p:nvPr/>
            </p:nvSpPr>
            <p:spPr>
              <a:xfrm>
                <a:off x="6629352" y="6271791"/>
                <a:ext cx="5562" cy="5320"/>
              </a:xfrm>
              <a:custGeom>
                <a:avLst/>
                <a:gdLst>
                  <a:gd name="connsiteX0" fmla="*/ 5563 w 5562"/>
                  <a:gd name="connsiteY0" fmla="*/ 5320 h 5320"/>
                  <a:gd name="connsiteX1" fmla="*/ 1210 w 5562"/>
                  <a:gd name="connsiteY1" fmla="*/ 1693 h 5320"/>
                  <a:gd name="connsiteX2" fmla="*/ 0 w 5562"/>
                  <a:gd name="connsiteY2" fmla="*/ 0 h 5320"/>
                  <a:gd name="connsiteX3" fmla="*/ 1210 w 5562"/>
                  <a:gd name="connsiteY3" fmla="*/ 967 h 5320"/>
                  <a:gd name="connsiteX4" fmla="*/ 5321 w 5562"/>
                  <a:gd name="connsiteY4" fmla="*/ 3869 h 5320"/>
                  <a:gd name="connsiteX5" fmla="*/ 5563 w 5562"/>
                  <a:gd name="connsiteY5" fmla="*/ 532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5320">
                    <a:moveTo>
                      <a:pt x="5563" y="5320"/>
                    </a:moveTo>
                    <a:cubicBezTo>
                      <a:pt x="4354" y="4111"/>
                      <a:pt x="2902" y="2902"/>
                      <a:pt x="1210" y="1693"/>
                    </a:cubicBezTo>
                    <a:cubicBezTo>
                      <a:pt x="726" y="1209"/>
                      <a:pt x="242" y="483"/>
                      <a:pt x="0" y="0"/>
                    </a:cubicBezTo>
                    <a:cubicBezTo>
                      <a:pt x="484" y="242"/>
                      <a:pt x="726" y="726"/>
                      <a:pt x="1210" y="967"/>
                    </a:cubicBezTo>
                    <a:cubicBezTo>
                      <a:pt x="2661" y="2177"/>
                      <a:pt x="4112" y="3144"/>
                      <a:pt x="5321" y="3869"/>
                    </a:cubicBezTo>
                    <a:cubicBezTo>
                      <a:pt x="5321" y="4111"/>
                      <a:pt x="5321" y="4595"/>
                      <a:pt x="5563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CB23C18-8792-6B67-F73B-34C1D5B369C8}"/>
                  </a:ext>
                </a:extLst>
              </p:cNvPr>
              <p:cNvSpPr/>
              <p:nvPr/>
            </p:nvSpPr>
            <p:spPr>
              <a:xfrm>
                <a:off x="6632980" y="6265503"/>
                <a:ext cx="11608" cy="19347"/>
              </a:xfrm>
              <a:custGeom>
                <a:avLst/>
                <a:gdLst>
                  <a:gd name="connsiteX0" fmla="*/ 1692 w 11608"/>
                  <a:gd name="connsiteY0" fmla="*/ 3144 h 19347"/>
                  <a:gd name="connsiteX1" fmla="*/ 0 w 11608"/>
                  <a:gd name="connsiteY1" fmla="*/ 0 h 19347"/>
                  <a:gd name="connsiteX2" fmla="*/ 2418 w 11608"/>
                  <a:gd name="connsiteY2" fmla="*/ 968 h 19347"/>
                  <a:gd name="connsiteX3" fmla="*/ 3628 w 11608"/>
                  <a:gd name="connsiteY3" fmla="*/ 1451 h 19347"/>
                  <a:gd name="connsiteX4" fmla="*/ 3628 w 11608"/>
                  <a:gd name="connsiteY4" fmla="*/ 1451 h 19347"/>
                  <a:gd name="connsiteX5" fmla="*/ 8706 w 11608"/>
                  <a:gd name="connsiteY5" fmla="*/ 12576 h 19347"/>
                  <a:gd name="connsiteX6" fmla="*/ 11608 w 11608"/>
                  <a:gd name="connsiteY6" fmla="*/ 19348 h 19347"/>
                  <a:gd name="connsiteX7" fmla="*/ 7497 w 11608"/>
                  <a:gd name="connsiteY7" fmla="*/ 12092 h 19347"/>
                  <a:gd name="connsiteX8" fmla="*/ 1692 w 11608"/>
                  <a:gd name="connsiteY8" fmla="*/ 3144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8" h="19347">
                    <a:moveTo>
                      <a:pt x="1692" y="3144"/>
                    </a:moveTo>
                    <a:cubicBezTo>
                      <a:pt x="1209" y="2177"/>
                      <a:pt x="726" y="968"/>
                      <a:pt x="0" y="0"/>
                    </a:cubicBezTo>
                    <a:cubicBezTo>
                      <a:pt x="726" y="242"/>
                      <a:pt x="1692" y="484"/>
                      <a:pt x="2418" y="968"/>
                    </a:cubicBezTo>
                    <a:cubicBezTo>
                      <a:pt x="2902" y="1209"/>
                      <a:pt x="3143" y="1209"/>
                      <a:pt x="3628" y="1451"/>
                    </a:cubicBezTo>
                    <a:cubicBezTo>
                      <a:pt x="3628" y="1451"/>
                      <a:pt x="3628" y="1451"/>
                      <a:pt x="3628" y="1451"/>
                    </a:cubicBezTo>
                    <a:cubicBezTo>
                      <a:pt x="5320" y="5079"/>
                      <a:pt x="7013" y="8948"/>
                      <a:pt x="8706" y="12576"/>
                    </a:cubicBezTo>
                    <a:cubicBezTo>
                      <a:pt x="9674" y="14995"/>
                      <a:pt x="10640" y="17171"/>
                      <a:pt x="11608" y="19348"/>
                    </a:cubicBezTo>
                    <a:cubicBezTo>
                      <a:pt x="10157" y="16687"/>
                      <a:pt x="8948" y="14269"/>
                      <a:pt x="7497" y="12092"/>
                    </a:cubicBezTo>
                    <a:cubicBezTo>
                      <a:pt x="5320" y="7981"/>
                      <a:pt x="3143" y="4837"/>
                      <a:pt x="169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301CE88-F261-DB65-6C0B-7B7813D008F0}"/>
                  </a:ext>
                </a:extLst>
              </p:cNvPr>
              <p:cNvSpPr/>
              <p:nvPr/>
            </p:nvSpPr>
            <p:spPr>
              <a:xfrm>
                <a:off x="6689813" y="6226566"/>
                <a:ext cx="967" cy="2660"/>
              </a:xfrm>
              <a:custGeom>
                <a:avLst/>
                <a:gdLst>
                  <a:gd name="connsiteX0" fmla="*/ 242 w 967"/>
                  <a:gd name="connsiteY0" fmla="*/ 2660 h 2660"/>
                  <a:gd name="connsiteX1" fmla="*/ 0 w 967"/>
                  <a:gd name="connsiteY1" fmla="*/ 1935 h 2660"/>
                  <a:gd name="connsiteX2" fmla="*/ 968 w 967"/>
                  <a:gd name="connsiteY2" fmla="*/ 0 h 2660"/>
                  <a:gd name="connsiteX3" fmla="*/ 242 w 967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660">
                    <a:moveTo>
                      <a:pt x="242" y="2660"/>
                    </a:moveTo>
                    <a:cubicBezTo>
                      <a:pt x="242" y="2419"/>
                      <a:pt x="242" y="2177"/>
                      <a:pt x="0" y="1935"/>
                    </a:cubicBezTo>
                    <a:cubicBezTo>
                      <a:pt x="242" y="1451"/>
                      <a:pt x="484" y="726"/>
                      <a:pt x="968" y="0"/>
                    </a:cubicBezTo>
                    <a:cubicBezTo>
                      <a:pt x="726" y="968"/>
                      <a:pt x="484" y="1693"/>
                      <a:pt x="242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1FD1E747-23F3-A201-6CD4-DAD4B87E7A84}"/>
                  </a:ext>
                </a:extLst>
              </p:cNvPr>
              <p:cNvSpPr/>
              <p:nvPr/>
            </p:nvSpPr>
            <p:spPr>
              <a:xfrm>
                <a:off x="6645798" y="6262359"/>
                <a:ext cx="241" cy="725"/>
              </a:xfrm>
              <a:custGeom>
                <a:avLst/>
                <a:gdLst>
                  <a:gd name="connsiteX0" fmla="*/ 0 w 241"/>
                  <a:gd name="connsiteY0" fmla="*/ 0 h 725"/>
                  <a:gd name="connsiteX1" fmla="*/ 241 w 241"/>
                  <a:gd name="connsiteY1" fmla="*/ 726 h 725"/>
                  <a:gd name="connsiteX2" fmla="*/ 0 w 241"/>
                  <a:gd name="connsiteY2" fmla="*/ 242 h 725"/>
                  <a:gd name="connsiteX3" fmla="*/ 0 w 241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725">
                    <a:moveTo>
                      <a:pt x="0" y="0"/>
                    </a:moveTo>
                    <a:cubicBezTo>
                      <a:pt x="0" y="242"/>
                      <a:pt x="0" y="483"/>
                      <a:pt x="241" y="726"/>
                    </a:cubicBezTo>
                    <a:cubicBezTo>
                      <a:pt x="241" y="483"/>
                      <a:pt x="0" y="483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7192EBD-E3BD-3DC2-5A08-17852EB9D1B8}"/>
                  </a:ext>
                </a:extLst>
              </p:cNvPr>
              <p:cNvSpPr/>
              <p:nvPr/>
            </p:nvSpPr>
            <p:spPr>
              <a:xfrm>
                <a:off x="6602508" y="6214957"/>
                <a:ext cx="8706" cy="8464"/>
              </a:xfrm>
              <a:custGeom>
                <a:avLst/>
                <a:gdLst>
                  <a:gd name="connsiteX0" fmla="*/ 0 w 8706"/>
                  <a:gd name="connsiteY0" fmla="*/ 0 h 8464"/>
                  <a:gd name="connsiteX1" fmla="*/ 2902 w 8706"/>
                  <a:gd name="connsiteY1" fmla="*/ 726 h 8464"/>
                  <a:gd name="connsiteX2" fmla="*/ 8706 w 8706"/>
                  <a:gd name="connsiteY2" fmla="*/ 8465 h 8464"/>
                  <a:gd name="connsiteX3" fmla="*/ 8706 w 8706"/>
                  <a:gd name="connsiteY3" fmla="*/ 8465 h 8464"/>
                  <a:gd name="connsiteX4" fmla="*/ 0 w 8706"/>
                  <a:gd name="connsiteY4" fmla="*/ 0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6" h="8464">
                    <a:moveTo>
                      <a:pt x="0" y="0"/>
                    </a:moveTo>
                    <a:cubicBezTo>
                      <a:pt x="968" y="242"/>
                      <a:pt x="1934" y="484"/>
                      <a:pt x="2902" y="726"/>
                    </a:cubicBezTo>
                    <a:cubicBezTo>
                      <a:pt x="4836" y="3386"/>
                      <a:pt x="6772" y="5804"/>
                      <a:pt x="8706" y="8465"/>
                    </a:cubicBezTo>
                    <a:cubicBezTo>
                      <a:pt x="8706" y="8465"/>
                      <a:pt x="8706" y="8465"/>
                      <a:pt x="8706" y="8465"/>
                    </a:cubicBezTo>
                    <a:cubicBezTo>
                      <a:pt x="5804" y="5562"/>
                      <a:pt x="2660" y="266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DC5D566-89C2-6903-A1FE-8A68B52D4DFA}"/>
                  </a:ext>
                </a:extLst>
              </p:cNvPr>
              <p:cNvSpPr/>
              <p:nvPr/>
            </p:nvSpPr>
            <p:spPr>
              <a:xfrm>
                <a:off x="6681107" y="6428021"/>
                <a:ext cx="2659" cy="3627"/>
              </a:xfrm>
              <a:custGeom>
                <a:avLst/>
                <a:gdLst>
                  <a:gd name="connsiteX0" fmla="*/ 0 w 2659"/>
                  <a:gd name="connsiteY0" fmla="*/ 0 h 3627"/>
                  <a:gd name="connsiteX1" fmla="*/ 726 w 2659"/>
                  <a:gd name="connsiteY1" fmla="*/ 484 h 3627"/>
                  <a:gd name="connsiteX2" fmla="*/ 2660 w 2659"/>
                  <a:gd name="connsiteY2" fmla="*/ 2902 h 3627"/>
                  <a:gd name="connsiteX3" fmla="*/ 1451 w 2659"/>
                  <a:gd name="connsiteY3" fmla="*/ 3628 h 3627"/>
                  <a:gd name="connsiteX4" fmla="*/ 0 w 2659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3627">
                    <a:moveTo>
                      <a:pt x="0" y="0"/>
                    </a:moveTo>
                    <a:cubicBezTo>
                      <a:pt x="242" y="242"/>
                      <a:pt x="483" y="242"/>
                      <a:pt x="726" y="484"/>
                    </a:cubicBezTo>
                    <a:cubicBezTo>
                      <a:pt x="1451" y="1209"/>
                      <a:pt x="2177" y="2177"/>
                      <a:pt x="2660" y="2902"/>
                    </a:cubicBezTo>
                    <a:cubicBezTo>
                      <a:pt x="2177" y="3144"/>
                      <a:pt x="1693" y="3386"/>
                      <a:pt x="1451" y="3628"/>
                    </a:cubicBezTo>
                    <a:cubicBezTo>
                      <a:pt x="1209" y="2419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E10B682-EB89-D036-611F-685C62724EBD}"/>
                  </a:ext>
                </a:extLst>
              </p:cNvPr>
              <p:cNvSpPr/>
              <p:nvPr/>
            </p:nvSpPr>
            <p:spPr>
              <a:xfrm>
                <a:off x="6623790" y="6407948"/>
                <a:ext cx="241" cy="665"/>
              </a:xfrm>
              <a:custGeom>
                <a:avLst/>
                <a:gdLst>
                  <a:gd name="connsiteX0" fmla="*/ 0 w 241"/>
                  <a:gd name="connsiteY0" fmla="*/ 484 h 665"/>
                  <a:gd name="connsiteX1" fmla="*/ 241 w 241"/>
                  <a:gd name="connsiteY1" fmla="*/ 0 h 665"/>
                  <a:gd name="connsiteX2" fmla="*/ 0 w 241"/>
                  <a:gd name="connsiteY2" fmla="*/ 484 h 665"/>
                  <a:gd name="connsiteX3" fmla="*/ 0 w 241"/>
                  <a:gd name="connsiteY3" fmla="*/ 484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665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726"/>
                      <a:pt x="0" y="726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D2467FC-53D4-7EAA-AE7B-44ACE1CDBA1F}"/>
                  </a:ext>
                </a:extLst>
              </p:cNvPr>
              <p:cNvSpPr/>
              <p:nvPr/>
            </p:nvSpPr>
            <p:spPr>
              <a:xfrm>
                <a:off x="6623790" y="6400935"/>
                <a:ext cx="2659" cy="6771"/>
              </a:xfrm>
              <a:custGeom>
                <a:avLst/>
                <a:gdLst>
                  <a:gd name="connsiteX0" fmla="*/ 241 w 2659"/>
                  <a:gd name="connsiteY0" fmla="*/ 6772 h 6771"/>
                  <a:gd name="connsiteX1" fmla="*/ 483 w 2659"/>
                  <a:gd name="connsiteY1" fmla="*/ 5804 h 6771"/>
                  <a:gd name="connsiteX2" fmla="*/ 0 w 2659"/>
                  <a:gd name="connsiteY2" fmla="*/ 0 h 6771"/>
                  <a:gd name="connsiteX3" fmla="*/ 1451 w 2659"/>
                  <a:gd name="connsiteY3" fmla="*/ 484 h 6771"/>
                  <a:gd name="connsiteX4" fmla="*/ 2660 w 2659"/>
                  <a:gd name="connsiteY4" fmla="*/ 4353 h 6771"/>
                  <a:gd name="connsiteX5" fmla="*/ 241 w 2659"/>
                  <a:gd name="connsiteY5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9" h="6771">
                    <a:moveTo>
                      <a:pt x="241" y="6772"/>
                    </a:moveTo>
                    <a:cubicBezTo>
                      <a:pt x="483" y="6530"/>
                      <a:pt x="483" y="6288"/>
                      <a:pt x="483" y="5804"/>
                    </a:cubicBezTo>
                    <a:cubicBezTo>
                      <a:pt x="726" y="3870"/>
                      <a:pt x="483" y="1935"/>
                      <a:pt x="0" y="0"/>
                    </a:cubicBezTo>
                    <a:cubicBezTo>
                      <a:pt x="483" y="242"/>
                      <a:pt x="967" y="242"/>
                      <a:pt x="1451" y="484"/>
                    </a:cubicBezTo>
                    <a:cubicBezTo>
                      <a:pt x="1692" y="1693"/>
                      <a:pt x="1934" y="3144"/>
                      <a:pt x="2660" y="4353"/>
                    </a:cubicBezTo>
                    <a:cubicBezTo>
                      <a:pt x="1692" y="4595"/>
                      <a:pt x="726" y="5562"/>
                      <a:pt x="241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08E6C243-6D1C-AB22-A498-498502673091}"/>
                  </a:ext>
                </a:extLst>
              </p:cNvPr>
              <p:cNvSpPr/>
              <p:nvPr/>
            </p:nvSpPr>
            <p:spPr>
              <a:xfrm>
                <a:off x="6619195" y="6246397"/>
                <a:ext cx="11608" cy="8706"/>
              </a:xfrm>
              <a:custGeom>
                <a:avLst/>
                <a:gdLst>
                  <a:gd name="connsiteX0" fmla="*/ 0 w 11608"/>
                  <a:gd name="connsiteY0" fmla="*/ 0 h 8706"/>
                  <a:gd name="connsiteX1" fmla="*/ 3144 w 11608"/>
                  <a:gd name="connsiteY1" fmla="*/ 726 h 8706"/>
                  <a:gd name="connsiteX2" fmla="*/ 8948 w 11608"/>
                  <a:gd name="connsiteY2" fmla="*/ 4111 h 8706"/>
                  <a:gd name="connsiteX3" fmla="*/ 11608 w 11608"/>
                  <a:gd name="connsiteY3" fmla="*/ 8706 h 8706"/>
                  <a:gd name="connsiteX4" fmla="*/ 4111 w 11608"/>
                  <a:gd name="connsiteY4" fmla="*/ 4595 h 8706"/>
                  <a:gd name="connsiteX5" fmla="*/ 0 w 11608"/>
                  <a:gd name="connsiteY5" fmla="*/ 0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8706">
                    <a:moveTo>
                      <a:pt x="0" y="0"/>
                    </a:moveTo>
                    <a:cubicBezTo>
                      <a:pt x="1209" y="242"/>
                      <a:pt x="2177" y="483"/>
                      <a:pt x="3144" y="726"/>
                    </a:cubicBezTo>
                    <a:cubicBezTo>
                      <a:pt x="5562" y="2418"/>
                      <a:pt x="7739" y="3628"/>
                      <a:pt x="8948" y="4111"/>
                    </a:cubicBezTo>
                    <a:cubicBezTo>
                      <a:pt x="9916" y="5562"/>
                      <a:pt x="10883" y="7255"/>
                      <a:pt x="11608" y="8706"/>
                    </a:cubicBezTo>
                    <a:cubicBezTo>
                      <a:pt x="9190" y="7255"/>
                      <a:pt x="6772" y="5804"/>
                      <a:pt x="4111" y="4595"/>
                    </a:cubicBezTo>
                    <a:cubicBezTo>
                      <a:pt x="2902" y="2902"/>
                      <a:pt x="1451" y="145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9523017-151E-4905-4A9B-B4D15D44DCBE}"/>
                  </a:ext>
                </a:extLst>
              </p:cNvPr>
              <p:cNvSpPr/>
              <p:nvPr/>
            </p:nvSpPr>
            <p:spPr>
              <a:xfrm>
                <a:off x="6823311" y="6433100"/>
                <a:ext cx="241" cy="241"/>
              </a:xfrm>
              <a:custGeom>
                <a:avLst/>
                <a:gdLst>
                  <a:gd name="connsiteX0" fmla="*/ 241 w 241"/>
                  <a:gd name="connsiteY0" fmla="*/ 242 h 241"/>
                  <a:gd name="connsiteX1" fmla="*/ 0 w 241"/>
                  <a:gd name="connsiteY1" fmla="*/ 0 h 241"/>
                  <a:gd name="connsiteX2" fmla="*/ 241 w 241"/>
                  <a:gd name="connsiteY2" fmla="*/ 0 h 241"/>
                  <a:gd name="connsiteX3" fmla="*/ 241 w 241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241">
                    <a:moveTo>
                      <a:pt x="241" y="242"/>
                    </a:moveTo>
                    <a:cubicBezTo>
                      <a:pt x="24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41" y="0"/>
                    </a:cubicBezTo>
                    <a:cubicBezTo>
                      <a:pt x="0" y="242"/>
                      <a:pt x="0" y="242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EDD2AA20-6B8E-D420-BA50-38E3898A4C39}"/>
                  </a:ext>
                </a:extLst>
              </p:cNvPr>
              <p:cNvSpPr/>
              <p:nvPr/>
            </p:nvSpPr>
            <p:spPr>
              <a:xfrm>
                <a:off x="6688846" y="6231161"/>
                <a:ext cx="483" cy="2176"/>
              </a:xfrm>
              <a:custGeom>
                <a:avLst/>
                <a:gdLst>
                  <a:gd name="connsiteX0" fmla="*/ 483 w 483"/>
                  <a:gd name="connsiteY0" fmla="*/ 484 h 2176"/>
                  <a:gd name="connsiteX1" fmla="*/ 0 w 483"/>
                  <a:gd name="connsiteY1" fmla="*/ 2177 h 2176"/>
                  <a:gd name="connsiteX2" fmla="*/ 0 w 483"/>
                  <a:gd name="connsiteY2" fmla="*/ 0 h 2176"/>
                  <a:gd name="connsiteX3" fmla="*/ 483 w 483"/>
                  <a:gd name="connsiteY3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176">
                    <a:moveTo>
                      <a:pt x="483" y="484"/>
                    </a:moveTo>
                    <a:cubicBezTo>
                      <a:pt x="241" y="968"/>
                      <a:pt x="241" y="1693"/>
                      <a:pt x="0" y="2177"/>
                    </a:cubicBezTo>
                    <a:cubicBezTo>
                      <a:pt x="0" y="1451"/>
                      <a:pt x="0" y="726"/>
                      <a:pt x="0" y="0"/>
                    </a:cubicBezTo>
                    <a:cubicBezTo>
                      <a:pt x="241" y="242"/>
                      <a:pt x="483" y="484"/>
                      <a:pt x="48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D56960F-9B14-C6EB-2994-C820E1D13538}"/>
                  </a:ext>
                </a:extLst>
              </p:cNvPr>
              <p:cNvSpPr/>
              <p:nvPr/>
            </p:nvSpPr>
            <p:spPr>
              <a:xfrm>
                <a:off x="6815330" y="6421008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0 w 725"/>
                  <a:gd name="connsiteY1" fmla="*/ 0 h 725"/>
                  <a:gd name="connsiteX2" fmla="*/ 242 w 725"/>
                  <a:gd name="connsiteY2" fmla="*/ 242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484" y="483"/>
                      <a:pt x="242" y="242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726" y="483"/>
                      <a:pt x="726" y="726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236463D-12EE-C90F-EB66-03C6CE851F51}"/>
                  </a:ext>
                </a:extLst>
              </p:cNvPr>
              <p:cNvSpPr/>
              <p:nvPr/>
            </p:nvSpPr>
            <p:spPr>
              <a:xfrm>
                <a:off x="6764785" y="6397791"/>
                <a:ext cx="9673" cy="5804"/>
              </a:xfrm>
              <a:custGeom>
                <a:avLst/>
                <a:gdLst>
                  <a:gd name="connsiteX0" fmla="*/ 7739 w 9673"/>
                  <a:gd name="connsiteY0" fmla="*/ 3144 h 5804"/>
                  <a:gd name="connsiteX1" fmla="*/ 9674 w 9673"/>
                  <a:gd name="connsiteY1" fmla="*/ 5321 h 5804"/>
                  <a:gd name="connsiteX2" fmla="*/ 3386 w 9673"/>
                  <a:gd name="connsiteY2" fmla="*/ 1451 h 5804"/>
                  <a:gd name="connsiteX3" fmla="*/ 6046 w 9673"/>
                  <a:gd name="connsiteY3" fmla="*/ 5804 h 5804"/>
                  <a:gd name="connsiteX4" fmla="*/ 4595 w 9673"/>
                  <a:gd name="connsiteY4" fmla="*/ 4111 h 5804"/>
                  <a:gd name="connsiteX5" fmla="*/ 0 w 9673"/>
                  <a:gd name="connsiteY5" fmla="*/ 0 h 5804"/>
                  <a:gd name="connsiteX6" fmla="*/ 7739 w 9673"/>
                  <a:gd name="connsiteY6" fmla="*/ 3144 h 5804"/>
                  <a:gd name="connsiteX7" fmla="*/ 7739 w 9673"/>
                  <a:gd name="connsiteY7" fmla="*/ 314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5804">
                    <a:moveTo>
                      <a:pt x="7739" y="3144"/>
                    </a:moveTo>
                    <a:cubicBezTo>
                      <a:pt x="8223" y="3870"/>
                      <a:pt x="8948" y="4353"/>
                      <a:pt x="9674" y="5321"/>
                    </a:cubicBezTo>
                    <a:cubicBezTo>
                      <a:pt x="5804" y="2902"/>
                      <a:pt x="3386" y="1451"/>
                      <a:pt x="3386" y="1451"/>
                    </a:cubicBezTo>
                    <a:cubicBezTo>
                      <a:pt x="3386" y="1451"/>
                      <a:pt x="4353" y="3144"/>
                      <a:pt x="6046" y="5804"/>
                    </a:cubicBezTo>
                    <a:cubicBezTo>
                      <a:pt x="5563" y="5321"/>
                      <a:pt x="5079" y="4595"/>
                      <a:pt x="4595" y="4111"/>
                    </a:cubicBezTo>
                    <a:cubicBezTo>
                      <a:pt x="3144" y="2660"/>
                      <a:pt x="1693" y="1209"/>
                      <a:pt x="0" y="0"/>
                    </a:cubicBezTo>
                    <a:cubicBezTo>
                      <a:pt x="2177" y="968"/>
                      <a:pt x="4837" y="1935"/>
                      <a:pt x="7739" y="3144"/>
                    </a:cubicBezTo>
                    <a:cubicBezTo>
                      <a:pt x="7497" y="3144"/>
                      <a:pt x="7497" y="3144"/>
                      <a:pt x="7739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B34F136-A5FD-0A12-4F5F-DFE696B5985B}"/>
                  </a:ext>
                </a:extLst>
              </p:cNvPr>
              <p:cNvSpPr/>
              <p:nvPr/>
            </p:nvSpPr>
            <p:spPr>
              <a:xfrm>
                <a:off x="6735764" y="6359338"/>
                <a:ext cx="1692" cy="725"/>
              </a:xfrm>
              <a:custGeom>
                <a:avLst/>
                <a:gdLst>
                  <a:gd name="connsiteX0" fmla="*/ 1692 w 1692"/>
                  <a:gd name="connsiteY0" fmla="*/ 726 h 725"/>
                  <a:gd name="connsiteX1" fmla="*/ 0 w 1692"/>
                  <a:gd name="connsiteY1" fmla="*/ 0 h 725"/>
                  <a:gd name="connsiteX2" fmla="*/ 726 w 1692"/>
                  <a:gd name="connsiteY2" fmla="*/ 0 h 725"/>
                  <a:gd name="connsiteX3" fmla="*/ 1692 w 169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725">
                    <a:moveTo>
                      <a:pt x="1692" y="726"/>
                    </a:moveTo>
                    <a:cubicBezTo>
                      <a:pt x="1209" y="484"/>
                      <a:pt x="726" y="242"/>
                      <a:pt x="0" y="0"/>
                    </a:cubicBezTo>
                    <a:cubicBezTo>
                      <a:pt x="241" y="0"/>
                      <a:pt x="483" y="0"/>
                      <a:pt x="726" y="0"/>
                    </a:cubicBezTo>
                    <a:cubicBezTo>
                      <a:pt x="1209" y="242"/>
                      <a:pt x="1451" y="484"/>
                      <a:pt x="1692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BAD78961-F4F6-A60A-E203-AFECD0E2CE07}"/>
                  </a:ext>
                </a:extLst>
              </p:cNvPr>
              <p:cNvSpPr/>
              <p:nvPr/>
            </p:nvSpPr>
            <p:spPr>
              <a:xfrm>
                <a:off x="6869019" y="6453657"/>
                <a:ext cx="967" cy="483"/>
              </a:xfrm>
              <a:custGeom>
                <a:avLst/>
                <a:gdLst>
                  <a:gd name="connsiteX0" fmla="*/ 968 w 967"/>
                  <a:gd name="connsiteY0" fmla="*/ 484 h 483"/>
                  <a:gd name="connsiteX1" fmla="*/ 0 w 967"/>
                  <a:gd name="connsiteY1" fmla="*/ 242 h 483"/>
                  <a:gd name="connsiteX2" fmla="*/ 242 w 967"/>
                  <a:gd name="connsiteY2" fmla="*/ 0 h 483"/>
                  <a:gd name="connsiteX3" fmla="*/ 968 w 967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483">
                    <a:moveTo>
                      <a:pt x="968" y="484"/>
                    </a:moveTo>
                    <a:cubicBezTo>
                      <a:pt x="726" y="242"/>
                      <a:pt x="484" y="242"/>
                      <a:pt x="0" y="242"/>
                    </a:cubicBezTo>
                    <a:lnTo>
                      <a:pt x="242" y="0"/>
                    </a:lnTo>
                    <a:cubicBezTo>
                      <a:pt x="484" y="242"/>
                      <a:pt x="726" y="484"/>
                      <a:pt x="968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02651C01-452D-85B8-0DFE-E6ECCE48F57D}"/>
                  </a:ext>
                </a:extLst>
              </p:cNvPr>
              <p:cNvSpPr/>
              <p:nvPr/>
            </p:nvSpPr>
            <p:spPr>
              <a:xfrm>
                <a:off x="6838306" y="6346762"/>
                <a:ext cx="8222" cy="3869"/>
              </a:xfrm>
              <a:custGeom>
                <a:avLst/>
                <a:gdLst>
                  <a:gd name="connsiteX0" fmla="*/ 7497 w 8222"/>
                  <a:gd name="connsiteY0" fmla="*/ 3386 h 3869"/>
                  <a:gd name="connsiteX1" fmla="*/ 8223 w 8222"/>
                  <a:gd name="connsiteY1" fmla="*/ 3870 h 3869"/>
                  <a:gd name="connsiteX2" fmla="*/ 0 w 8222"/>
                  <a:gd name="connsiteY2" fmla="*/ 0 h 3869"/>
                  <a:gd name="connsiteX3" fmla="*/ 4595 w 8222"/>
                  <a:gd name="connsiteY3" fmla="*/ 968 h 3869"/>
                  <a:gd name="connsiteX4" fmla="*/ 7497 w 8222"/>
                  <a:gd name="connsiteY4" fmla="*/ 3386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2" h="3869">
                    <a:moveTo>
                      <a:pt x="7497" y="3386"/>
                    </a:moveTo>
                    <a:cubicBezTo>
                      <a:pt x="7739" y="3628"/>
                      <a:pt x="7981" y="3870"/>
                      <a:pt x="8223" y="3870"/>
                    </a:cubicBezTo>
                    <a:cubicBezTo>
                      <a:pt x="5562" y="2419"/>
                      <a:pt x="2660" y="968"/>
                      <a:pt x="0" y="0"/>
                    </a:cubicBezTo>
                    <a:cubicBezTo>
                      <a:pt x="1451" y="242"/>
                      <a:pt x="2902" y="726"/>
                      <a:pt x="4595" y="968"/>
                    </a:cubicBezTo>
                    <a:cubicBezTo>
                      <a:pt x="5562" y="1693"/>
                      <a:pt x="6288" y="2419"/>
                      <a:pt x="7497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CD3B4FAA-3FA5-FE7C-6984-447F1E4A174B}"/>
                  </a:ext>
                </a:extLst>
              </p:cNvPr>
              <p:cNvSpPr/>
              <p:nvPr/>
            </p:nvSpPr>
            <p:spPr>
              <a:xfrm>
                <a:off x="6738907" y="6341683"/>
                <a:ext cx="11366" cy="5078"/>
              </a:xfrm>
              <a:custGeom>
                <a:avLst/>
                <a:gdLst>
                  <a:gd name="connsiteX0" fmla="*/ 2661 w 11366"/>
                  <a:gd name="connsiteY0" fmla="*/ 2177 h 5078"/>
                  <a:gd name="connsiteX1" fmla="*/ 0 w 11366"/>
                  <a:gd name="connsiteY1" fmla="*/ 1209 h 5078"/>
                  <a:gd name="connsiteX2" fmla="*/ 1451 w 11366"/>
                  <a:gd name="connsiteY2" fmla="*/ 242 h 5078"/>
                  <a:gd name="connsiteX3" fmla="*/ 3870 w 11366"/>
                  <a:gd name="connsiteY3" fmla="*/ 0 h 5078"/>
                  <a:gd name="connsiteX4" fmla="*/ 7256 w 11366"/>
                  <a:gd name="connsiteY4" fmla="*/ 2177 h 5078"/>
                  <a:gd name="connsiteX5" fmla="*/ 11367 w 11366"/>
                  <a:gd name="connsiteY5" fmla="*/ 4595 h 5078"/>
                  <a:gd name="connsiteX6" fmla="*/ 9190 w 11366"/>
                  <a:gd name="connsiteY6" fmla="*/ 5079 h 5078"/>
                  <a:gd name="connsiteX7" fmla="*/ 9916 w 11366"/>
                  <a:gd name="connsiteY7" fmla="*/ 4595 h 5078"/>
                  <a:gd name="connsiteX8" fmla="*/ 484 w 11366"/>
                  <a:gd name="connsiteY8" fmla="*/ 4353 h 5078"/>
                  <a:gd name="connsiteX9" fmla="*/ 242 w 11366"/>
                  <a:gd name="connsiteY9" fmla="*/ 4353 h 5078"/>
                  <a:gd name="connsiteX10" fmla="*/ 1210 w 11366"/>
                  <a:gd name="connsiteY10" fmla="*/ 3628 h 5078"/>
                  <a:gd name="connsiteX11" fmla="*/ 2661 w 11366"/>
                  <a:gd name="connsiteY11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6" h="5078">
                    <a:moveTo>
                      <a:pt x="2661" y="2177"/>
                    </a:moveTo>
                    <a:cubicBezTo>
                      <a:pt x="2661" y="2177"/>
                      <a:pt x="1693" y="1693"/>
                      <a:pt x="0" y="1209"/>
                    </a:cubicBezTo>
                    <a:cubicBezTo>
                      <a:pt x="484" y="967"/>
                      <a:pt x="968" y="483"/>
                      <a:pt x="1451" y="242"/>
                    </a:cubicBezTo>
                    <a:cubicBezTo>
                      <a:pt x="2177" y="242"/>
                      <a:pt x="2903" y="0"/>
                      <a:pt x="3870" y="0"/>
                    </a:cubicBezTo>
                    <a:cubicBezTo>
                      <a:pt x="4112" y="0"/>
                      <a:pt x="5079" y="967"/>
                      <a:pt x="7256" y="2177"/>
                    </a:cubicBezTo>
                    <a:cubicBezTo>
                      <a:pt x="8465" y="2902"/>
                      <a:pt x="9674" y="3628"/>
                      <a:pt x="11367" y="4595"/>
                    </a:cubicBezTo>
                    <a:cubicBezTo>
                      <a:pt x="10641" y="4595"/>
                      <a:pt x="9916" y="4837"/>
                      <a:pt x="9190" y="5079"/>
                    </a:cubicBezTo>
                    <a:cubicBezTo>
                      <a:pt x="9674" y="4837"/>
                      <a:pt x="9916" y="4595"/>
                      <a:pt x="9916" y="4595"/>
                    </a:cubicBezTo>
                    <a:cubicBezTo>
                      <a:pt x="9916" y="4595"/>
                      <a:pt x="6046" y="3869"/>
                      <a:pt x="484" y="4353"/>
                    </a:cubicBezTo>
                    <a:cubicBezTo>
                      <a:pt x="484" y="4353"/>
                      <a:pt x="242" y="4353"/>
                      <a:pt x="242" y="4353"/>
                    </a:cubicBezTo>
                    <a:cubicBezTo>
                      <a:pt x="484" y="4111"/>
                      <a:pt x="968" y="3869"/>
                      <a:pt x="1210" y="3628"/>
                    </a:cubicBezTo>
                    <a:cubicBezTo>
                      <a:pt x="1935" y="2902"/>
                      <a:pt x="2661" y="2177"/>
                      <a:pt x="2661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25A40DE-5677-3567-7A8E-27971E8123A8}"/>
                  </a:ext>
                </a:extLst>
              </p:cNvPr>
              <p:cNvSpPr/>
              <p:nvPr/>
            </p:nvSpPr>
            <p:spPr>
              <a:xfrm>
                <a:off x="6751484" y="6279529"/>
                <a:ext cx="13784" cy="7013"/>
              </a:xfrm>
              <a:custGeom>
                <a:avLst/>
                <a:gdLst>
                  <a:gd name="connsiteX0" fmla="*/ 13059 w 13784"/>
                  <a:gd name="connsiteY0" fmla="*/ 242 h 7013"/>
                  <a:gd name="connsiteX1" fmla="*/ 13785 w 13784"/>
                  <a:gd name="connsiteY1" fmla="*/ 0 h 7013"/>
                  <a:gd name="connsiteX2" fmla="*/ 7013 w 13784"/>
                  <a:gd name="connsiteY2" fmla="*/ 3144 h 7013"/>
                  <a:gd name="connsiteX3" fmla="*/ 0 w 13784"/>
                  <a:gd name="connsiteY3" fmla="*/ 7014 h 7013"/>
                  <a:gd name="connsiteX4" fmla="*/ 6287 w 13784"/>
                  <a:gd name="connsiteY4" fmla="*/ 1935 h 7013"/>
                  <a:gd name="connsiteX5" fmla="*/ 13059 w 13784"/>
                  <a:gd name="connsiteY5" fmla="*/ 24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4" h="7013">
                    <a:moveTo>
                      <a:pt x="13059" y="242"/>
                    </a:moveTo>
                    <a:cubicBezTo>
                      <a:pt x="13301" y="242"/>
                      <a:pt x="13543" y="0"/>
                      <a:pt x="13785" y="0"/>
                    </a:cubicBezTo>
                    <a:cubicBezTo>
                      <a:pt x="11608" y="968"/>
                      <a:pt x="9190" y="1935"/>
                      <a:pt x="7013" y="3144"/>
                    </a:cubicBezTo>
                    <a:cubicBezTo>
                      <a:pt x="4595" y="4353"/>
                      <a:pt x="2177" y="5562"/>
                      <a:pt x="0" y="7014"/>
                    </a:cubicBezTo>
                    <a:cubicBezTo>
                      <a:pt x="2177" y="5321"/>
                      <a:pt x="4111" y="3628"/>
                      <a:pt x="6287" y="1935"/>
                    </a:cubicBezTo>
                    <a:cubicBezTo>
                      <a:pt x="7981" y="1451"/>
                      <a:pt x="10399" y="968"/>
                      <a:pt x="1305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5BDABA0-A4FE-CA84-CC48-D5AF5321905A}"/>
                  </a:ext>
                </a:extLst>
              </p:cNvPr>
              <p:cNvSpPr/>
              <p:nvPr/>
            </p:nvSpPr>
            <p:spPr>
              <a:xfrm>
                <a:off x="6762366" y="6353292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0 w 242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88A8117-6D5A-2314-9B08-9DCD38985D18}"/>
                  </a:ext>
                </a:extLst>
              </p:cNvPr>
              <p:cNvSpPr/>
              <p:nvPr/>
            </p:nvSpPr>
            <p:spPr>
              <a:xfrm>
                <a:off x="6642654" y="6387392"/>
                <a:ext cx="725" cy="483"/>
              </a:xfrm>
              <a:custGeom>
                <a:avLst/>
                <a:gdLst>
                  <a:gd name="connsiteX0" fmla="*/ 0 w 725"/>
                  <a:gd name="connsiteY0" fmla="*/ 0 h 483"/>
                  <a:gd name="connsiteX1" fmla="*/ 483 w 725"/>
                  <a:gd name="connsiteY1" fmla="*/ 0 h 483"/>
                  <a:gd name="connsiteX2" fmla="*/ 726 w 725"/>
                  <a:gd name="connsiteY2" fmla="*/ 483 h 483"/>
                  <a:gd name="connsiteX3" fmla="*/ 0 w 725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83">
                    <a:moveTo>
                      <a:pt x="0" y="0"/>
                    </a:moveTo>
                    <a:cubicBezTo>
                      <a:pt x="241" y="0"/>
                      <a:pt x="241" y="0"/>
                      <a:pt x="483" y="0"/>
                    </a:cubicBezTo>
                    <a:cubicBezTo>
                      <a:pt x="483" y="242"/>
                      <a:pt x="726" y="242"/>
                      <a:pt x="726" y="483"/>
                    </a:cubicBezTo>
                    <a:cubicBezTo>
                      <a:pt x="483" y="242"/>
                      <a:pt x="24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327D832A-1769-981A-2037-9C2C3AC24968}"/>
                  </a:ext>
                </a:extLst>
              </p:cNvPr>
              <p:cNvSpPr/>
              <p:nvPr/>
            </p:nvSpPr>
            <p:spPr>
              <a:xfrm>
                <a:off x="6496097" y="6388601"/>
                <a:ext cx="17896" cy="12818"/>
              </a:xfrm>
              <a:custGeom>
                <a:avLst/>
                <a:gdLst>
                  <a:gd name="connsiteX0" fmla="*/ 5321 w 17896"/>
                  <a:gd name="connsiteY0" fmla="*/ 4112 h 12818"/>
                  <a:gd name="connsiteX1" fmla="*/ 5804 w 17896"/>
                  <a:gd name="connsiteY1" fmla="*/ 3386 h 12818"/>
                  <a:gd name="connsiteX2" fmla="*/ 6287 w 17896"/>
                  <a:gd name="connsiteY2" fmla="*/ 3144 h 12818"/>
                  <a:gd name="connsiteX3" fmla="*/ 17896 w 17896"/>
                  <a:gd name="connsiteY3" fmla="*/ 0 h 12818"/>
                  <a:gd name="connsiteX4" fmla="*/ 7013 w 17896"/>
                  <a:gd name="connsiteY4" fmla="*/ 6288 h 12818"/>
                  <a:gd name="connsiteX5" fmla="*/ 726 w 17896"/>
                  <a:gd name="connsiteY5" fmla="*/ 12818 h 12818"/>
                  <a:gd name="connsiteX6" fmla="*/ 0 w 17896"/>
                  <a:gd name="connsiteY6" fmla="*/ 9674 h 12818"/>
                  <a:gd name="connsiteX7" fmla="*/ 5321 w 17896"/>
                  <a:gd name="connsiteY7" fmla="*/ 4112 h 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96" h="12818">
                    <a:moveTo>
                      <a:pt x="5321" y="4112"/>
                    </a:moveTo>
                    <a:cubicBezTo>
                      <a:pt x="5562" y="3870"/>
                      <a:pt x="5562" y="3628"/>
                      <a:pt x="5804" y="3386"/>
                    </a:cubicBezTo>
                    <a:cubicBezTo>
                      <a:pt x="6046" y="3386"/>
                      <a:pt x="6046" y="3144"/>
                      <a:pt x="6287" y="3144"/>
                    </a:cubicBezTo>
                    <a:cubicBezTo>
                      <a:pt x="10157" y="1935"/>
                      <a:pt x="14027" y="968"/>
                      <a:pt x="17896" y="0"/>
                    </a:cubicBezTo>
                    <a:cubicBezTo>
                      <a:pt x="14269" y="1451"/>
                      <a:pt x="10399" y="3628"/>
                      <a:pt x="7013" y="6288"/>
                    </a:cubicBezTo>
                    <a:cubicBezTo>
                      <a:pt x="4595" y="8223"/>
                      <a:pt x="2418" y="10399"/>
                      <a:pt x="726" y="12818"/>
                    </a:cubicBezTo>
                    <a:cubicBezTo>
                      <a:pt x="483" y="11609"/>
                      <a:pt x="241" y="10641"/>
                      <a:pt x="0" y="9674"/>
                    </a:cubicBezTo>
                    <a:cubicBezTo>
                      <a:pt x="1934" y="7739"/>
                      <a:pt x="3870" y="6046"/>
                      <a:pt x="5321" y="411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F9EB79E-E29D-4CCE-8B2B-ECC3CFD856E8}"/>
                  </a:ext>
                </a:extLst>
              </p:cNvPr>
              <p:cNvSpPr/>
              <p:nvPr/>
            </p:nvSpPr>
            <p:spPr>
              <a:xfrm>
                <a:off x="6499240" y="6404321"/>
                <a:ext cx="8464" cy="10641"/>
              </a:xfrm>
              <a:custGeom>
                <a:avLst/>
                <a:gdLst>
                  <a:gd name="connsiteX0" fmla="*/ 8465 w 8464"/>
                  <a:gd name="connsiteY0" fmla="*/ 0 h 10641"/>
                  <a:gd name="connsiteX1" fmla="*/ 5079 w 8464"/>
                  <a:gd name="connsiteY1" fmla="*/ 4353 h 10641"/>
                  <a:gd name="connsiteX2" fmla="*/ 968 w 8464"/>
                  <a:gd name="connsiteY2" fmla="*/ 10641 h 10641"/>
                  <a:gd name="connsiteX3" fmla="*/ 0 w 8464"/>
                  <a:gd name="connsiteY3" fmla="*/ 7013 h 10641"/>
                  <a:gd name="connsiteX4" fmla="*/ 242 w 8464"/>
                  <a:gd name="connsiteY4" fmla="*/ 6530 h 10641"/>
                  <a:gd name="connsiteX5" fmla="*/ 8465 w 8464"/>
                  <a:gd name="connsiteY5" fmla="*/ 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64" h="10641">
                    <a:moveTo>
                      <a:pt x="8465" y="0"/>
                    </a:moveTo>
                    <a:cubicBezTo>
                      <a:pt x="7256" y="1451"/>
                      <a:pt x="6046" y="2902"/>
                      <a:pt x="5079" y="4353"/>
                    </a:cubicBezTo>
                    <a:cubicBezTo>
                      <a:pt x="3386" y="6288"/>
                      <a:pt x="2177" y="8706"/>
                      <a:pt x="968" y="10641"/>
                    </a:cubicBezTo>
                    <a:cubicBezTo>
                      <a:pt x="726" y="9432"/>
                      <a:pt x="484" y="8223"/>
                      <a:pt x="0" y="7013"/>
                    </a:cubicBezTo>
                    <a:cubicBezTo>
                      <a:pt x="0" y="6772"/>
                      <a:pt x="242" y="6772"/>
                      <a:pt x="242" y="6530"/>
                    </a:cubicBezTo>
                    <a:cubicBezTo>
                      <a:pt x="2661" y="4595"/>
                      <a:pt x="5563" y="2418"/>
                      <a:pt x="846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8FBE6875-0D58-F5CC-1986-5D72756195E2}"/>
                  </a:ext>
                </a:extLst>
              </p:cNvPr>
              <p:cNvSpPr/>
              <p:nvPr/>
            </p:nvSpPr>
            <p:spPr>
              <a:xfrm>
                <a:off x="6491502" y="6374090"/>
                <a:ext cx="6771" cy="2660"/>
              </a:xfrm>
              <a:custGeom>
                <a:avLst/>
                <a:gdLst>
                  <a:gd name="connsiteX0" fmla="*/ 967 w 6771"/>
                  <a:gd name="connsiteY0" fmla="*/ 0 h 2660"/>
                  <a:gd name="connsiteX1" fmla="*/ 6046 w 6771"/>
                  <a:gd name="connsiteY1" fmla="*/ 484 h 2660"/>
                  <a:gd name="connsiteX2" fmla="*/ 6772 w 6771"/>
                  <a:gd name="connsiteY2" fmla="*/ 2177 h 2660"/>
                  <a:gd name="connsiteX3" fmla="*/ 0 w 6771"/>
                  <a:gd name="connsiteY3" fmla="*/ 2660 h 2660"/>
                  <a:gd name="connsiteX4" fmla="*/ 967 w 6771"/>
                  <a:gd name="connsiteY4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2660">
                    <a:moveTo>
                      <a:pt x="967" y="0"/>
                    </a:moveTo>
                    <a:cubicBezTo>
                      <a:pt x="2419" y="242"/>
                      <a:pt x="4111" y="242"/>
                      <a:pt x="6046" y="484"/>
                    </a:cubicBezTo>
                    <a:cubicBezTo>
                      <a:pt x="6287" y="1209"/>
                      <a:pt x="6530" y="1693"/>
                      <a:pt x="6772" y="2177"/>
                    </a:cubicBezTo>
                    <a:cubicBezTo>
                      <a:pt x="4595" y="2177"/>
                      <a:pt x="2419" y="2418"/>
                      <a:pt x="0" y="2660"/>
                    </a:cubicBezTo>
                    <a:cubicBezTo>
                      <a:pt x="483" y="1693"/>
                      <a:pt x="726" y="726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6BDDED5-084B-BFB6-4027-AF955F9A9DAF}"/>
                  </a:ext>
                </a:extLst>
              </p:cNvPr>
              <p:cNvSpPr/>
              <p:nvPr/>
            </p:nvSpPr>
            <p:spPr>
              <a:xfrm>
                <a:off x="6478925" y="6388117"/>
                <a:ext cx="4111" cy="1692"/>
              </a:xfrm>
              <a:custGeom>
                <a:avLst/>
                <a:gdLst>
                  <a:gd name="connsiteX0" fmla="*/ 484 w 4111"/>
                  <a:gd name="connsiteY0" fmla="*/ 726 h 1692"/>
                  <a:gd name="connsiteX1" fmla="*/ 4112 w 4111"/>
                  <a:gd name="connsiteY1" fmla="*/ 0 h 1692"/>
                  <a:gd name="connsiteX2" fmla="*/ 0 w 4111"/>
                  <a:gd name="connsiteY2" fmla="*/ 1693 h 1692"/>
                  <a:gd name="connsiteX3" fmla="*/ 484 w 4111"/>
                  <a:gd name="connsiteY3" fmla="*/ 726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692">
                    <a:moveTo>
                      <a:pt x="484" y="726"/>
                    </a:moveTo>
                    <a:cubicBezTo>
                      <a:pt x="1693" y="483"/>
                      <a:pt x="2903" y="242"/>
                      <a:pt x="4112" y="0"/>
                    </a:cubicBezTo>
                    <a:cubicBezTo>
                      <a:pt x="2661" y="483"/>
                      <a:pt x="1451" y="967"/>
                      <a:pt x="0" y="1693"/>
                    </a:cubicBezTo>
                    <a:cubicBezTo>
                      <a:pt x="242" y="1451"/>
                      <a:pt x="242" y="1209"/>
                      <a:pt x="484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E7D4B1B5-22E8-84F5-7868-5EB188749255}"/>
                  </a:ext>
                </a:extLst>
              </p:cNvPr>
              <p:cNvSpPr/>
              <p:nvPr/>
            </p:nvSpPr>
            <p:spPr>
              <a:xfrm>
                <a:off x="6489809" y="6421492"/>
                <a:ext cx="4111" cy="10641"/>
              </a:xfrm>
              <a:custGeom>
                <a:avLst/>
                <a:gdLst>
                  <a:gd name="connsiteX0" fmla="*/ 4112 w 4111"/>
                  <a:gd name="connsiteY0" fmla="*/ 6530 h 10641"/>
                  <a:gd name="connsiteX1" fmla="*/ 3628 w 4111"/>
                  <a:gd name="connsiteY1" fmla="*/ 7981 h 10641"/>
                  <a:gd name="connsiteX2" fmla="*/ 2660 w 4111"/>
                  <a:gd name="connsiteY2" fmla="*/ 10641 h 10641"/>
                  <a:gd name="connsiteX3" fmla="*/ 0 w 4111"/>
                  <a:gd name="connsiteY3" fmla="*/ 2419 h 10641"/>
                  <a:gd name="connsiteX4" fmla="*/ 1693 w 4111"/>
                  <a:gd name="connsiteY4" fmla="*/ 0 h 10641"/>
                  <a:gd name="connsiteX5" fmla="*/ 4112 w 4111"/>
                  <a:gd name="connsiteY5" fmla="*/ 653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1" h="10641">
                    <a:moveTo>
                      <a:pt x="4112" y="6530"/>
                    </a:moveTo>
                    <a:cubicBezTo>
                      <a:pt x="3870" y="7014"/>
                      <a:pt x="3628" y="7497"/>
                      <a:pt x="3628" y="7981"/>
                    </a:cubicBezTo>
                    <a:cubicBezTo>
                      <a:pt x="3385" y="8948"/>
                      <a:pt x="2902" y="9916"/>
                      <a:pt x="2660" y="10641"/>
                    </a:cubicBezTo>
                    <a:cubicBezTo>
                      <a:pt x="1693" y="7981"/>
                      <a:pt x="968" y="5079"/>
                      <a:pt x="0" y="2419"/>
                    </a:cubicBezTo>
                    <a:cubicBezTo>
                      <a:pt x="483" y="1693"/>
                      <a:pt x="1209" y="968"/>
                      <a:pt x="1693" y="0"/>
                    </a:cubicBezTo>
                    <a:cubicBezTo>
                      <a:pt x="2419" y="2419"/>
                      <a:pt x="3144" y="4595"/>
                      <a:pt x="4112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D6D9ED2-504C-E5F8-A163-FDF59EE51531}"/>
                  </a:ext>
                </a:extLst>
              </p:cNvPr>
              <p:cNvSpPr/>
              <p:nvPr/>
            </p:nvSpPr>
            <p:spPr>
              <a:xfrm>
                <a:off x="6485456" y="6355710"/>
                <a:ext cx="483" cy="483"/>
              </a:xfrm>
              <a:custGeom>
                <a:avLst/>
                <a:gdLst>
                  <a:gd name="connsiteX0" fmla="*/ 241 w 483"/>
                  <a:gd name="connsiteY0" fmla="*/ 242 h 483"/>
                  <a:gd name="connsiteX1" fmla="*/ 0 w 483"/>
                  <a:gd name="connsiteY1" fmla="*/ 484 h 483"/>
                  <a:gd name="connsiteX2" fmla="*/ 483 w 483"/>
                  <a:gd name="connsiteY2" fmla="*/ 0 h 483"/>
                  <a:gd name="connsiteX3" fmla="*/ 241 w 483"/>
                  <a:gd name="connsiteY3" fmla="*/ 242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241" y="242"/>
                    </a:moveTo>
                    <a:cubicBezTo>
                      <a:pt x="241" y="242"/>
                      <a:pt x="0" y="242"/>
                      <a:pt x="0" y="484"/>
                    </a:cubicBezTo>
                    <a:cubicBezTo>
                      <a:pt x="241" y="242"/>
                      <a:pt x="241" y="242"/>
                      <a:pt x="483" y="0"/>
                    </a:cubicBezTo>
                    <a:cubicBezTo>
                      <a:pt x="241" y="0"/>
                      <a:pt x="241" y="0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593EEE22-EECF-87E6-B390-7B415CDF03CF}"/>
                  </a:ext>
                </a:extLst>
              </p:cNvPr>
              <p:cNvSpPr/>
              <p:nvPr/>
            </p:nvSpPr>
            <p:spPr>
              <a:xfrm>
                <a:off x="6510123" y="6322820"/>
                <a:ext cx="102058" cy="50061"/>
              </a:xfrm>
              <a:custGeom>
                <a:avLst/>
                <a:gdLst>
                  <a:gd name="connsiteX0" fmla="*/ 0 w 102058"/>
                  <a:gd name="connsiteY0" fmla="*/ 43532 h 50061"/>
                  <a:gd name="connsiteX1" fmla="*/ 3628 w 102058"/>
                  <a:gd name="connsiteY1" fmla="*/ 38695 h 50061"/>
                  <a:gd name="connsiteX2" fmla="*/ 9674 w 102058"/>
                  <a:gd name="connsiteY2" fmla="*/ 26119 h 50061"/>
                  <a:gd name="connsiteX3" fmla="*/ 11125 w 102058"/>
                  <a:gd name="connsiteY3" fmla="*/ 24426 h 50061"/>
                  <a:gd name="connsiteX4" fmla="*/ 15962 w 102058"/>
                  <a:gd name="connsiteY4" fmla="*/ 18622 h 50061"/>
                  <a:gd name="connsiteX5" fmla="*/ 17171 w 102058"/>
                  <a:gd name="connsiteY5" fmla="*/ 17171 h 50061"/>
                  <a:gd name="connsiteX6" fmla="*/ 16445 w 102058"/>
                  <a:gd name="connsiteY6" fmla="*/ 22250 h 50061"/>
                  <a:gd name="connsiteX7" fmla="*/ 16204 w 102058"/>
                  <a:gd name="connsiteY7" fmla="*/ 25635 h 50061"/>
                  <a:gd name="connsiteX8" fmla="*/ 18138 w 102058"/>
                  <a:gd name="connsiteY8" fmla="*/ 22975 h 50061"/>
                  <a:gd name="connsiteX9" fmla="*/ 23217 w 102058"/>
                  <a:gd name="connsiteY9" fmla="*/ 16445 h 50061"/>
                  <a:gd name="connsiteX10" fmla="*/ 28054 w 102058"/>
                  <a:gd name="connsiteY10" fmla="*/ 10399 h 50061"/>
                  <a:gd name="connsiteX11" fmla="*/ 27086 w 102058"/>
                  <a:gd name="connsiteY11" fmla="*/ 13059 h 50061"/>
                  <a:gd name="connsiteX12" fmla="*/ 26120 w 102058"/>
                  <a:gd name="connsiteY12" fmla="*/ 16203 h 50061"/>
                  <a:gd name="connsiteX13" fmla="*/ 28779 w 102058"/>
                  <a:gd name="connsiteY13" fmla="*/ 14269 h 50061"/>
                  <a:gd name="connsiteX14" fmla="*/ 35068 w 102058"/>
                  <a:gd name="connsiteY14" fmla="*/ 9432 h 50061"/>
                  <a:gd name="connsiteX15" fmla="*/ 46918 w 102058"/>
                  <a:gd name="connsiteY15" fmla="*/ 1451 h 50061"/>
                  <a:gd name="connsiteX16" fmla="*/ 53447 w 102058"/>
                  <a:gd name="connsiteY16" fmla="*/ 0 h 50061"/>
                  <a:gd name="connsiteX17" fmla="*/ 52722 w 102058"/>
                  <a:gd name="connsiteY17" fmla="*/ 726 h 50061"/>
                  <a:gd name="connsiteX18" fmla="*/ 48852 w 102058"/>
                  <a:gd name="connsiteY18" fmla="*/ 6046 h 50061"/>
                  <a:gd name="connsiteX19" fmla="*/ 47885 w 102058"/>
                  <a:gd name="connsiteY19" fmla="*/ 8223 h 50061"/>
                  <a:gd name="connsiteX20" fmla="*/ 50304 w 102058"/>
                  <a:gd name="connsiteY20" fmla="*/ 7497 h 50061"/>
                  <a:gd name="connsiteX21" fmla="*/ 56108 w 102058"/>
                  <a:gd name="connsiteY21" fmla="*/ 5562 h 50061"/>
                  <a:gd name="connsiteX22" fmla="*/ 61912 w 102058"/>
                  <a:gd name="connsiteY22" fmla="*/ 3628 h 50061"/>
                  <a:gd name="connsiteX23" fmla="*/ 60461 w 102058"/>
                  <a:gd name="connsiteY23" fmla="*/ 4353 h 50061"/>
                  <a:gd name="connsiteX24" fmla="*/ 51513 w 102058"/>
                  <a:gd name="connsiteY24" fmla="*/ 11850 h 50061"/>
                  <a:gd name="connsiteX25" fmla="*/ 46434 w 102058"/>
                  <a:gd name="connsiteY25" fmla="*/ 18380 h 50061"/>
                  <a:gd name="connsiteX26" fmla="*/ 44983 w 102058"/>
                  <a:gd name="connsiteY26" fmla="*/ 21040 h 50061"/>
                  <a:gd name="connsiteX27" fmla="*/ 47885 w 102058"/>
                  <a:gd name="connsiteY27" fmla="*/ 19831 h 50061"/>
                  <a:gd name="connsiteX28" fmla="*/ 54898 w 102058"/>
                  <a:gd name="connsiteY28" fmla="*/ 16445 h 50061"/>
                  <a:gd name="connsiteX29" fmla="*/ 67958 w 102058"/>
                  <a:gd name="connsiteY29" fmla="*/ 10883 h 50061"/>
                  <a:gd name="connsiteX30" fmla="*/ 70377 w 102058"/>
                  <a:gd name="connsiteY30" fmla="*/ 11125 h 50061"/>
                  <a:gd name="connsiteX31" fmla="*/ 76665 w 102058"/>
                  <a:gd name="connsiteY31" fmla="*/ 11608 h 50061"/>
                  <a:gd name="connsiteX32" fmla="*/ 83436 w 102058"/>
                  <a:gd name="connsiteY32" fmla="*/ 12092 h 50061"/>
                  <a:gd name="connsiteX33" fmla="*/ 77632 w 102058"/>
                  <a:gd name="connsiteY33" fmla="*/ 15720 h 50061"/>
                  <a:gd name="connsiteX34" fmla="*/ 70619 w 102058"/>
                  <a:gd name="connsiteY34" fmla="*/ 22250 h 50061"/>
                  <a:gd name="connsiteX35" fmla="*/ 73279 w 102058"/>
                  <a:gd name="connsiteY35" fmla="*/ 22007 h 50061"/>
                  <a:gd name="connsiteX36" fmla="*/ 79808 w 102058"/>
                  <a:gd name="connsiteY36" fmla="*/ 21040 h 50061"/>
                  <a:gd name="connsiteX37" fmla="*/ 85613 w 102058"/>
                  <a:gd name="connsiteY37" fmla="*/ 20073 h 50061"/>
                  <a:gd name="connsiteX38" fmla="*/ 72070 w 102058"/>
                  <a:gd name="connsiteY38" fmla="*/ 27570 h 50061"/>
                  <a:gd name="connsiteX39" fmla="*/ 65782 w 102058"/>
                  <a:gd name="connsiteY39" fmla="*/ 33132 h 50061"/>
                  <a:gd name="connsiteX40" fmla="*/ 63605 w 102058"/>
                  <a:gd name="connsiteY40" fmla="*/ 35551 h 50061"/>
                  <a:gd name="connsiteX41" fmla="*/ 66749 w 102058"/>
                  <a:gd name="connsiteY41" fmla="*/ 34825 h 50061"/>
                  <a:gd name="connsiteX42" fmla="*/ 74488 w 102058"/>
                  <a:gd name="connsiteY42" fmla="*/ 32890 h 50061"/>
                  <a:gd name="connsiteX43" fmla="*/ 88515 w 102058"/>
                  <a:gd name="connsiteY43" fmla="*/ 29021 h 50061"/>
                  <a:gd name="connsiteX44" fmla="*/ 80776 w 102058"/>
                  <a:gd name="connsiteY44" fmla="*/ 34342 h 50061"/>
                  <a:gd name="connsiteX45" fmla="*/ 75697 w 102058"/>
                  <a:gd name="connsiteY45" fmla="*/ 39662 h 50061"/>
                  <a:gd name="connsiteX46" fmla="*/ 74004 w 102058"/>
                  <a:gd name="connsiteY46" fmla="*/ 42081 h 50061"/>
                  <a:gd name="connsiteX47" fmla="*/ 76665 w 102058"/>
                  <a:gd name="connsiteY47" fmla="*/ 41355 h 50061"/>
                  <a:gd name="connsiteX48" fmla="*/ 83436 w 102058"/>
                  <a:gd name="connsiteY48" fmla="*/ 39420 h 50061"/>
                  <a:gd name="connsiteX49" fmla="*/ 101333 w 102058"/>
                  <a:gd name="connsiteY49" fmla="*/ 34583 h 50061"/>
                  <a:gd name="connsiteX50" fmla="*/ 102058 w 102058"/>
                  <a:gd name="connsiteY50" fmla="*/ 34825 h 50061"/>
                  <a:gd name="connsiteX51" fmla="*/ 95529 w 102058"/>
                  <a:gd name="connsiteY51" fmla="*/ 39662 h 50061"/>
                  <a:gd name="connsiteX52" fmla="*/ 89724 w 102058"/>
                  <a:gd name="connsiteY52" fmla="*/ 46192 h 50061"/>
                  <a:gd name="connsiteX53" fmla="*/ 87064 w 102058"/>
                  <a:gd name="connsiteY53" fmla="*/ 48369 h 50061"/>
                  <a:gd name="connsiteX54" fmla="*/ 68442 w 102058"/>
                  <a:gd name="connsiteY54" fmla="*/ 42806 h 50061"/>
                  <a:gd name="connsiteX55" fmla="*/ 44258 w 102058"/>
                  <a:gd name="connsiteY55" fmla="*/ 39420 h 50061"/>
                  <a:gd name="connsiteX56" fmla="*/ 32891 w 102058"/>
                  <a:gd name="connsiteY56" fmla="*/ 39662 h 50061"/>
                  <a:gd name="connsiteX57" fmla="*/ 43048 w 102058"/>
                  <a:gd name="connsiteY57" fmla="*/ 44983 h 50061"/>
                  <a:gd name="connsiteX58" fmla="*/ 56591 w 102058"/>
                  <a:gd name="connsiteY58" fmla="*/ 49820 h 50061"/>
                  <a:gd name="connsiteX59" fmla="*/ 55866 w 102058"/>
                  <a:gd name="connsiteY59" fmla="*/ 50061 h 50061"/>
                  <a:gd name="connsiteX60" fmla="*/ 51271 w 102058"/>
                  <a:gd name="connsiteY60" fmla="*/ 50061 h 50061"/>
                  <a:gd name="connsiteX61" fmla="*/ 41114 w 102058"/>
                  <a:gd name="connsiteY61" fmla="*/ 46434 h 50061"/>
                  <a:gd name="connsiteX62" fmla="*/ 14269 w 102058"/>
                  <a:gd name="connsiteY62" fmla="*/ 42806 h 50061"/>
                  <a:gd name="connsiteX63" fmla="*/ 0 w 102058"/>
                  <a:gd name="connsiteY63" fmla="*/ 43532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2058" h="50061">
                    <a:moveTo>
                      <a:pt x="0" y="43532"/>
                    </a:moveTo>
                    <a:cubicBezTo>
                      <a:pt x="968" y="42323"/>
                      <a:pt x="2177" y="40630"/>
                      <a:pt x="3628" y="38695"/>
                    </a:cubicBezTo>
                    <a:cubicBezTo>
                      <a:pt x="5804" y="35309"/>
                      <a:pt x="7981" y="30956"/>
                      <a:pt x="9674" y="26119"/>
                    </a:cubicBezTo>
                    <a:cubicBezTo>
                      <a:pt x="9916" y="25635"/>
                      <a:pt x="10399" y="25152"/>
                      <a:pt x="11125" y="24426"/>
                    </a:cubicBezTo>
                    <a:cubicBezTo>
                      <a:pt x="12334" y="22975"/>
                      <a:pt x="14027" y="21040"/>
                      <a:pt x="15962" y="18622"/>
                    </a:cubicBezTo>
                    <a:cubicBezTo>
                      <a:pt x="16445" y="18138"/>
                      <a:pt x="16929" y="17654"/>
                      <a:pt x="17171" y="17171"/>
                    </a:cubicBezTo>
                    <a:cubicBezTo>
                      <a:pt x="16687" y="19105"/>
                      <a:pt x="16445" y="20798"/>
                      <a:pt x="16445" y="22250"/>
                    </a:cubicBezTo>
                    <a:cubicBezTo>
                      <a:pt x="16204" y="24426"/>
                      <a:pt x="16204" y="25635"/>
                      <a:pt x="16204" y="25635"/>
                    </a:cubicBezTo>
                    <a:cubicBezTo>
                      <a:pt x="16204" y="25635"/>
                      <a:pt x="16929" y="24668"/>
                      <a:pt x="18138" y="22975"/>
                    </a:cubicBezTo>
                    <a:cubicBezTo>
                      <a:pt x="19347" y="21282"/>
                      <a:pt x="21040" y="19105"/>
                      <a:pt x="23217" y="16445"/>
                    </a:cubicBezTo>
                    <a:cubicBezTo>
                      <a:pt x="24668" y="14510"/>
                      <a:pt x="26361" y="12576"/>
                      <a:pt x="28054" y="10399"/>
                    </a:cubicBezTo>
                    <a:cubicBezTo>
                      <a:pt x="27571" y="11366"/>
                      <a:pt x="27328" y="12334"/>
                      <a:pt x="27086" y="13059"/>
                    </a:cubicBezTo>
                    <a:cubicBezTo>
                      <a:pt x="26361" y="14994"/>
                      <a:pt x="26120" y="16203"/>
                      <a:pt x="26120" y="16203"/>
                    </a:cubicBezTo>
                    <a:cubicBezTo>
                      <a:pt x="26120" y="16203"/>
                      <a:pt x="27086" y="15478"/>
                      <a:pt x="28779" y="14269"/>
                    </a:cubicBezTo>
                    <a:cubicBezTo>
                      <a:pt x="30230" y="13059"/>
                      <a:pt x="32407" y="11366"/>
                      <a:pt x="35068" y="9432"/>
                    </a:cubicBezTo>
                    <a:cubicBezTo>
                      <a:pt x="38453" y="7013"/>
                      <a:pt x="42565" y="4111"/>
                      <a:pt x="46918" y="1451"/>
                    </a:cubicBezTo>
                    <a:cubicBezTo>
                      <a:pt x="47885" y="1209"/>
                      <a:pt x="50545" y="967"/>
                      <a:pt x="53447" y="0"/>
                    </a:cubicBezTo>
                    <a:cubicBezTo>
                      <a:pt x="53206" y="242"/>
                      <a:pt x="52964" y="483"/>
                      <a:pt x="52722" y="726"/>
                    </a:cubicBezTo>
                    <a:cubicBezTo>
                      <a:pt x="50787" y="2660"/>
                      <a:pt x="49578" y="4595"/>
                      <a:pt x="48852" y="6046"/>
                    </a:cubicBezTo>
                    <a:cubicBezTo>
                      <a:pt x="48127" y="7497"/>
                      <a:pt x="47885" y="8223"/>
                      <a:pt x="47885" y="8223"/>
                    </a:cubicBezTo>
                    <a:cubicBezTo>
                      <a:pt x="47885" y="8223"/>
                      <a:pt x="48852" y="7981"/>
                      <a:pt x="50304" y="7497"/>
                    </a:cubicBezTo>
                    <a:cubicBezTo>
                      <a:pt x="51755" y="7013"/>
                      <a:pt x="53689" y="6288"/>
                      <a:pt x="56108" y="5562"/>
                    </a:cubicBezTo>
                    <a:cubicBezTo>
                      <a:pt x="57801" y="4837"/>
                      <a:pt x="59735" y="4353"/>
                      <a:pt x="61912" y="3628"/>
                    </a:cubicBezTo>
                    <a:cubicBezTo>
                      <a:pt x="61428" y="3869"/>
                      <a:pt x="60944" y="4111"/>
                      <a:pt x="60461" y="4353"/>
                    </a:cubicBezTo>
                    <a:cubicBezTo>
                      <a:pt x="56833" y="6772"/>
                      <a:pt x="53689" y="9190"/>
                      <a:pt x="51513" y="11850"/>
                    </a:cubicBezTo>
                    <a:cubicBezTo>
                      <a:pt x="49094" y="14269"/>
                      <a:pt x="47643" y="16687"/>
                      <a:pt x="46434" y="18380"/>
                    </a:cubicBezTo>
                    <a:cubicBezTo>
                      <a:pt x="45467" y="20073"/>
                      <a:pt x="44983" y="21040"/>
                      <a:pt x="44983" y="21040"/>
                    </a:cubicBezTo>
                    <a:cubicBezTo>
                      <a:pt x="44983" y="21040"/>
                      <a:pt x="46192" y="20556"/>
                      <a:pt x="47885" y="19831"/>
                    </a:cubicBezTo>
                    <a:cubicBezTo>
                      <a:pt x="49578" y="19105"/>
                      <a:pt x="51996" y="17896"/>
                      <a:pt x="54898" y="16445"/>
                    </a:cubicBezTo>
                    <a:cubicBezTo>
                      <a:pt x="58526" y="14752"/>
                      <a:pt x="63122" y="12818"/>
                      <a:pt x="67958" y="10883"/>
                    </a:cubicBezTo>
                    <a:cubicBezTo>
                      <a:pt x="68200" y="10883"/>
                      <a:pt x="69168" y="11125"/>
                      <a:pt x="70377" y="11125"/>
                    </a:cubicBezTo>
                    <a:cubicBezTo>
                      <a:pt x="72070" y="11366"/>
                      <a:pt x="74246" y="11366"/>
                      <a:pt x="76665" y="11608"/>
                    </a:cubicBezTo>
                    <a:cubicBezTo>
                      <a:pt x="78841" y="11850"/>
                      <a:pt x="81018" y="11850"/>
                      <a:pt x="83436" y="12092"/>
                    </a:cubicBezTo>
                    <a:cubicBezTo>
                      <a:pt x="81260" y="13301"/>
                      <a:pt x="79083" y="14510"/>
                      <a:pt x="77632" y="15720"/>
                    </a:cubicBezTo>
                    <a:cubicBezTo>
                      <a:pt x="73037" y="19105"/>
                      <a:pt x="70619" y="22250"/>
                      <a:pt x="70619" y="22250"/>
                    </a:cubicBezTo>
                    <a:cubicBezTo>
                      <a:pt x="70619" y="22250"/>
                      <a:pt x="71586" y="22250"/>
                      <a:pt x="73279" y="22007"/>
                    </a:cubicBezTo>
                    <a:cubicBezTo>
                      <a:pt x="74972" y="21766"/>
                      <a:pt x="77148" y="21524"/>
                      <a:pt x="79808" y="21040"/>
                    </a:cubicBezTo>
                    <a:cubicBezTo>
                      <a:pt x="81501" y="20798"/>
                      <a:pt x="83436" y="20315"/>
                      <a:pt x="85613" y="20073"/>
                    </a:cubicBezTo>
                    <a:cubicBezTo>
                      <a:pt x="80292" y="22250"/>
                      <a:pt x="75455" y="24910"/>
                      <a:pt x="72070" y="27570"/>
                    </a:cubicBezTo>
                    <a:cubicBezTo>
                      <a:pt x="69168" y="29505"/>
                      <a:pt x="67233" y="31681"/>
                      <a:pt x="65782" y="33132"/>
                    </a:cubicBezTo>
                    <a:cubicBezTo>
                      <a:pt x="64331" y="34583"/>
                      <a:pt x="63605" y="35551"/>
                      <a:pt x="63605" y="35551"/>
                    </a:cubicBezTo>
                    <a:cubicBezTo>
                      <a:pt x="63605" y="35551"/>
                      <a:pt x="64814" y="35309"/>
                      <a:pt x="66749" y="34825"/>
                    </a:cubicBezTo>
                    <a:cubicBezTo>
                      <a:pt x="68684" y="34342"/>
                      <a:pt x="71344" y="33616"/>
                      <a:pt x="74488" y="32890"/>
                    </a:cubicBezTo>
                    <a:cubicBezTo>
                      <a:pt x="78599" y="31923"/>
                      <a:pt x="83436" y="30472"/>
                      <a:pt x="88515" y="29021"/>
                    </a:cubicBezTo>
                    <a:cubicBezTo>
                      <a:pt x="85613" y="30714"/>
                      <a:pt x="82952" y="32407"/>
                      <a:pt x="80776" y="34342"/>
                    </a:cubicBezTo>
                    <a:cubicBezTo>
                      <a:pt x="78357" y="36277"/>
                      <a:pt x="76665" y="38211"/>
                      <a:pt x="75697" y="39662"/>
                    </a:cubicBezTo>
                    <a:cubicBezTo>
                      <a:pt x="74730" y="41113"/>
                      <a:pt x="74004" y="42081"/>
                      <a:pt x="74004" y="42081"/>
                    </a:cubicBezTo>
                    <a:cubicBezTo>
                      <a:pt x="74004" y="42081"/>
                      <a:pt x="74972" y="41839"/>
                      <a:pt x="76665" y="41355"/>
                    </a:cubicBezTo>
                    <a:cubicBezTo>
                      <a:pt x="78357" y="40871"/>
                      <a:pt x="80534" y="40146"/>
                      <a:pt x="83436" y="39420"/>
                    </a:cubicBezTo>
                    <a:cubicBezTo>
                      <a:pt x="88515" y="37969"/>
                      <a:pt x="95044" y="36034"/>
                      <a:pt x="101333" y="34583"/>
                    </a:cubicBezTo>
                    <a:cubicBezTo>
                      <a:pt x="101575" y="34583"/>
                      <a:pt x="101816" y="34825"/>
                      <a:pt x="102058" y="34825"/>
                    </a:cubicBezTo>
                    <a:cubicBezTo>
                      <a:pt x="99639" y="36277"/>
                      <a:pt x="97463" y="37969"/>
                      <a:pt x="95529" y="39662"/>
                    </a:cubicBezTo>
                    <a:cubicBezTo>
                      <a:pt x="92384" y="42564"/>
                      <a:pt x="90449" y="44983"/>
                      <a:pt x="89724" y="46192"/>
                    </a:cubicBezTo>
                    <a:cubicBezTo>
                      <a:pt x="88757" y="46917"/>
                      <a:pt x="87789" y="47643"/>
                      <a:pt x="87064" y="48369"/>
                    </a:cubicBezTo>
                    <a:cubicBezTo>
                      <a:pt x="81501" y="46192"/>
                      <a:pt x="75214" y="44257"/>
                      <a:pt x="68442" y="42806"/>
                    </a:cubicBezTo>
                    <a:cubicBezTo>
                      <a:pt x="59735" y="40871"/>
                      <a:pt x="51029" y="39662"/>
                      <a:pt x="44258" y="39420"/>
                    </a:cubicBezTo>
                    <a:cubicBezTo>
                      <a:pt x="37485" y="39179"/>
                      <a:pt x="32891" y="39662"/>
                      <a:pt x="32891" y="39662"/>
                    </a:cubicBezTo>
                    <a:cubicBezTo>
                      <a:pt x="32891" y="39662"/>
                      <a:pt x="36760" y="42323"/>
                      <a:pt x="43048" y="44983"/>
                    </a:cubicBezTo>
                    <a:cubicBezTo>
                      <a:pt x="46918" y="46676"/>
                      <a:pt x="51513" y="48369"/>
                      <a:pt x="56591" y="49820"/>
                    </a:cubicBezTo>
                    <a:cubicBezTo>
                      <a:pt x="56350" y="49820"/>
                      <a:pt x="56108" y="50061"/>
                      <a:pt x="55866" y="50061"/>
                    </a:cubicBezTo>
                    <a:cubicBezTo>
                      <a:pt x="54415" y="50061"/>
                      <a:pt x="52964" y="50061"/>
                      <a:pt x="51271" y="50061"/>
                    </a:cubicBezTo>
                    <a:cubicBezTo>
                      <a:pt x="49336" y="49094"/>
                      <a:pt x="45950" y="47643"/>
                      <a:pt x="41114" y="46434"/>
                    </a:cubicBezTo>
                    <a:cubicBezTo>
                      <a:pt x="33858" y="44257"/>
                      <a:pt x="24184" y="42806"/>
                      <a:pt x="14269" y="42806"/>
                    </a:cubicBezTo>
                    <a:cubicBezTo>
                      <a:pt x="9674" y="42564"/>
                      <a:pt x="4837" y="42806"/>
                      <a:pt x="0" y="435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87EB31C-F0CC-A40B-DE48-5CA90EBF458B}"/>
                  </a:ext>
                </a:extLst>
              </p:cNvPr>
              <p:cNvSpPr/>
              <p:nvPr/>
            </p:nvSpPr>
            <p:spPr>
              <a:xfrm>
                <a:off x="6541805" y="6382071"/>
                <a:ext cx="4111" cy="1451"/>
              </a:xfrm>
              <a:custGeom>
                <a:avLst/>
                <a:gdLst>
                  <a:gd name="connsiteX0" fmla="*/ 4112 w 4111"/>
                  <a:gd name="connsiteY0" fmla="*/ 0 h 1451"/>
                  <a:gd name="connsiteX1" fmla="*/ 0 w 4111"/>
                  <a:gd name="connsiteY1" fmla="*/ 1451 h 1451"/>
                  <a:gd name="connsiteX2" fmla="*/ 968 w 4111"/>
                  <a:gd name="connsiteY2" fmla="*/ 483 h 1451"/>
                  <a:gd name="connsiteX3" fmla="*/ 4112 w 4111"/>
                  <a:gd name="connsiteY3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451">
                    <a:moveTo>
                      <a:pt x="4112" y="0"/>
                    </a:moveTo>
                    <a:cubicBezTo>
                      <a:pt x="2661" y="483"/>
                      <a:pt x="1451" y="967"/>
                      <a:pt x="0" y="1451"/>
                    </a:cubicBezTo>
                    <a:cubicBezTo>
                      <a:pt x="242" y="1209"/>
                      <a:pt x="726" y="726"/>
                      <a:pt x="968" y="483"/>
                    </a:cubicBezTo>
                    <a:cubicBezTo>
                      <a:pt x="1935" y="483"/>
                      <a:pt x="2902" y="242"/>
                      <a:pt x="411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125DC17D-6014-CFE8-FF62-43DA5EA4FE9A}"/>
                  </a:ext>
                </a:extLst>
              </p:cNvPr>
              <p:cNvSpPr/>
              <p:nvPr/>
            </p:nvSpPr>
            <p:spPr>
              <a:xfrm>
                <a:off x="6501417" y="6374816"/>
                <a:ext cx="30230" cy="2660"/>
              </a:xfrm>
              <a:custGeom>
                <a:avLst/>
                <a:gdLst>
                  <a:gd name="connsiteX0" fmla="*/ 483 w 30230"/>
                  <a:gd name="connsiteY0" fmla="*/ 0 h 2660"/>
                  <a:gd name="connsiteX1" fmla="*/ 23217 w 30230"/>
                  <a:gd name="connsiteY1" fmla="*/ 726 h 2660"/>
                  <a:gd name="connsiteX2" fmla="*/ 30230 w 30230"/>
                  <a:gd name="connsiteY2" fmla="*/ 726 h 2660"/>
                  <a:gd name="connsiteX3" fmla="*/ 19105 w 30230"/>
                  <a:gd name="connsiteY3" fmla="*/ 2660 h 2660"/>
                  <a:gd name="connsiteX4" fmla="*/ 12576 w 30230"/>
                  <a:gd name="connsiteY4" fmla="*/ 1693 h 2660"/>
                  <a:gd name="connsiteX5" fmla="*/ 0 w 30230"/>
                  <a:gd name="connsiteY5" fmla="*/ 1209 h 2660"/>
                  <a:gd name="connsiteX6" fmla="*/ 483 w 30230"/>
                  <a:gd name="connsiteY6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230" h="2660">
                    <a:moveTo>
                      <a:pt x="483" y="0"/>
                    </a:moveTo>
                    <a:cubicBezTo>
                      <a:pt x="7255" y="484"/>
                      <a:pt x="15236" y="726"/>
                      <a:pt x="23217" y="726"/>
                    </a:cubicBezTo>
                    <a:cubicBezTo>
                      <a:pt x="25635" y="726"/>
                      <a:pt x="28053" y="726"/>
                      <a:pt x="30230" y="726"/>
                    </a:cubicBezTo>
                    <a:cubicBezTo>
                      <a:pt x="26602" y="1209"/>
                      <a:pt x="22733" y="1935"/>
                      <a:pt x="19105" y="2660"/>
                    </a:cubicBezTo>
                    <a:cubicBezTo>
                      <a:pt x="17171" y="2419"/>
                      <a:pt x="14994" y="1935"/>
                      <a:pt x="12576" y="1693"/>
                    </a:cubicBezTo>
                    <a:cubicBezTo>
                      <a:pt x="8948" y="1209"/>
                      <a:pt x="4595" y="1209"/>
                      <a:pt x="0" y="1209"/>
                    </a:cubicBezTo>
                    <a:cubicBezTo>
                      <a:pt x="241" y="726"/>
                      <a:pt x="483" y="484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BF774B6-362A-E7D7-E08C-1C159A3BFB96}"/>
                  </a:ext>
                </a:extLst>
              </p:cNvPr>
              <p:cNvSpPr/>
              <p:nvPr/>
            </p:nvSpPr>
            <p:spPr>
              <a:xfrm>
                <a:off x="6522699" y="6385215"/>
                <a:ext cx="7013" cy="1451"/>
              </a:xfrm>
              <a:custGeom>
                <a:avLst/>
                <a:gdLst>
                  <a:gd name="connsiteX0" fmla="*/ 4837 w 7013"/>
                  <a:gd name="connsiteY0" fmla="*/ 1209 h 1451"/>
                  <a:gd name="connsiteX1" fmla="*/ 4112 w 7013"/>
                  <a:gd name="connsiteY1" fmla="*/ 1209 h 1451"/>
                  <a:gd name="connsiteX2" fmla="*/ 0 w 7013"/>
                  <a:gd name="connsiteY2" fmla="*/ 1451 h 1451"/>
                  <a:gd name="connsiteX3" fmla="*/ 7014 w 7013"/>
                  <a:gd name="connsiteY3" fmla="*/ 0 h 1451"/>
                  <a:gd name="connsiteX4" fmla="*/ 4837 w 7013"/>
                  <a:gd name="connsiteY4" fmla="*/ 1209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3" h="1451">
                    <a:moveTo>
                      <a:pt x="4837" y="1209"/>
                    </a:moveTo>
                    <a:cubicBezTo>
                      <a:pt x="4595" y="1209"/>
                      <a:pt x="4354" y="1209"/>
                      <a:pt x="4112" y="1209"/>
                    </a:cubicBezTo>
                    <a:cubicBezTo>
                      <a:pt x="3144" y="1209"/>
                      <a:pt x="1693" y="1209"/>
                      <a:pt x="0" y="1451"/>
                    </a:cubicBezTo>
                    <a:cubicBezTo>
                      <a:pt x="2419" y="968"/>
                      <a:pt x="4595" y="484"/>
                      <a:pt x="7014" y="0"/>
                    </a:cubicBezTo>
                    <a:cubicBezTo>
                      <a:pt x="6046" y="242"/>
                      <a:pt x="5321" y="726"/>
                      <a:pt x="4837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4A3B693-C5C6-4390-2A24-7608E4452EC1}"/>
                  </a:ext>
                </a:extLst>
              </p:cNvPr>
              <p:cNvSpPr/>
              <p:nvPr/>
            </p:nvSpPr>
            <p:spPr>
              <a:xfrm>
                <a:off x="6402261" y="6443499"/>
                <a:ext cx="2659" cy="2660"/>
              </a:xfrm>
              <a:custGeom>
                <a:avLst/>
                <a:gdLst>
                  <a:gd name="connsiteX0" fmla="*/ 483 w 2659"/>
                  <a:gd name="connsiteY0" fmla="*/ 2660 h 2660"/>
                  <a:gd name="connsiteX1" fmla="*/ 0 w 2659"/>
                  <a:gd name="connsiteY1" fmla="*/ 2177 h 2660"/>
                  <a:gd name="connsiteX2" fmla="*/ 2660 w 2659"/>
                  <a:gd name="connsiteY2" fmla="*/ 0 h 2660"/>
                  <a:gd name="connsiteX3" fmla="*/ 483 w 2659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2660">
                    <a:moveTo>
                      <a:pt x="483" y="2660"/>
                    </a:moveTo>
                    <a:lnTo>
                      <a:pt x="0" y="2177"/>
                    </a:lnTo>
                    <a:cubicBezTo>
                      <a:pt x="968" y="1451"/>
                      <a:pt x="1693" y="726"/>
                      <a:pt x="2660" y="0"/>
                    </a:cubicBezTo>
                    <a:cubicBezTo>
                      <a:pt x="1934" y="968"/>
                      <a:pt x="1209" y="1693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A4F74FD1-EA02-2CD0-109E-9E05BDA061EC}"/>
                  </a:ext>
                </a:extLst>
              </p:cNvPr>
              <p:cNvSpPr/>
              <p:nvPr/>
            </p:nvSpPr>
            <p:spPr>
              <a:xfrm>
                <a:off x="6417739" y="6428989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0 w 242"/>
                  <a:gd name="connsiteY1" fmla="*/ 242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0" y="242"/>
                      <a:pt x="0" y="242"/>
                      <a:pt x="0" y="242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0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B6B3E1CE-296B-C303-FD7D-FC29CCDB37BE}"/>
                  </a:ext>
                </a:extLst>
              </p:cNvPr>
              <p:cNvSpPr/>
              <p:nvPr/>
            </p:nvSpPr>
            <p:spPr>
              <a:xfrm>
                <a:off x="6482795" y="6406497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242 w 242"/>
                  <a:gd name="connsiteY2" fmla="*/ 0 h 241"/>
                  <a:gd name="connsiteX3" fmla="*/ 242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cubicBezTo>
                      <a:pt x="242" y="242"/>
                      <a:pt x="242" y="0"/>
                      <a:pt x="0" y="0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DD9E72C8-17C9-1F2F-F302-CF0080BD9981}"/>
                  </a:ext>
                </a:extLst>
              </p:cNvPr>
              <p:cNvSpPr/>
              <p:nvPr/>
            </p:nvSpPr>
            <p:spPr>
              <a:xfrm>
                <a:off x="6376867" y="6523792"/>
                <a:ext cx="725" cy="3143"/>
              </a:xfrm>
              <a:custGeom>
                <a:avLst/>
                <a:gdLst>
                  <a:gd name="connsiteX0" fmla="*/ 726 w 725"/>
                  <a:gd name="connsiteY0" fmla="*/ 3144 h 3143"/>
                  <a:gd name="connsiteX1" fmla="*/ 0 w 725"/>
                  <a:gd name="connsiteY1" fmla="*/ 726 h 3143"/>
                  <a:gd name="connsiteX2" fmla="*/ 242 w 725"/>
                  <a:gd name="connsiteY2" fmla="*/ 0 h 3143"/>
                  <a:gd name="connsiteX3" fmla="*/ 726 w 725"/>
                  <a:gd name="connsiteY3" fmla="*/ 3144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3143">
                    <a:moveTo>
                      <a:pt x="726" y="3144"/>
                    </a:moveTo>
                    <a:cubicBezTo>
                      <a:pt x="484" y="2177"/>
                      <a:pt x="242" y="1209"/>
                      <a:pt x="0" y="726"/>
                    </a:cubicBezTo>
                    <a:cubicBezTo>
                      <a:pt x="0" y="483"/>
                      <a:pt x="242" y="242"/>
                      <a:pt x="242" y="0"/>
                    </a:cubicBezTo>
                    <a:cubicBezTo>
                      <a:pt x="484" y="967"/>
                      <a:pt x="726" y="1935"/>
                      <a:pt x="7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6F718D4-13F0-CF05-1EC1-EA052F35D722}"/>
                  </a:ext>
                </a:extLst>
              </p:cNvPr>
              <p:cNvSpPr/>
              <p:nvPr/>
            </p:nvSpPr>
            <p:spPr>
              <a:xfrm>
                <a:off x="6596220" y="6398033"/>
                <a:ext cx="7981" cy="5320"/>
              </a:xfrm>
              <a:custGeom>
                <a:avLst/>
                <a:gdLst>
                  <a:gd name="connsiteX0" fmla="*/ 7497 w 7981"/>
                  <a:gd name="connsiteY0" fmla="*/ 3870 h 5320"/>
                  <a:gd name="connsiteX1" fmla="*/ 7981 w 7981"/>
                  <a:gd name="connsiteY1" fmla="*/ 4837 h 5320"/>
                  <a:gd name="connsiteX2" fmla="*/ 4112 w 7981"/>
                  <a:gd name="connsiteY2" fmla="*/ 4837 h 5320"/>
                  <a:gd name="connsiteX3" fmla="*/ 0 w 7981"/>
                  <a:gd name="connsiteY3" fmla="*/ 5321 h 5320"/>
                  <a:gd name="connsiteX4" fmla="*/ 7256 w 7981"/>
                  <a:gd name="connsiteY4" fmla="*/ 0 h 5320"/>
                  <a:gd name="connsiteX5" fmla="*/ 7497 w 7981"/>
                  <a:gd name="connsiteY5" fmla="*/ 387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1" h="5320">
                    <a:moveTo>
                      <a:pt x="7497" y="3870"/>
                    </a:moveTo>
                    <a:cubicBezTo>
                      <a:pt x="7739" y="4353"/>
                      <a:pt x="7739" y="4595"/>
                      <a:pt x="7981" y="4837"/>
                    </a:cubicBezTo>
                    <a:cubicBezTo>
                      <a:pt x="6530" y="4837"/>
                      <a:pt x="5321" y="4837"/>
                      <a:pt x="4112" y="4837"/>
                    </a:cubicBezTo>
                    <a:cubicBezTo>
                      <a:pt x="2419" y="4837"/>
                      <a:pt x="1210" y="5079"/>
                      <a:pt x="0" y="5321"/>
                    </a:cubicBezTo>
                    <a:cubicBezTo>
                      <a:pt x="2419" y="3628"/>
                      <a:pt x="4837" y="1693"/>
                      <a:pt x="7256" y="0"/>
                    </a:cubicBezTo>
                    <a:cubicBezTo>
                      <a:pt x="7014" y="1451"/>
                      <a:pt x="7256" y="2660"/>
                      <a:pt x="7497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A64E47D-9435-FFF0-021B-7B1633DE8ED3}"/>
                  </a:ext>
                </a:extLst>
              </p:cNvPr>
              <p:cNvSpPr/>
              <p:nvPr/>
            </p:nvSpPr>
            <p:spPr>
              <a:xfrm>
                <a:off x="6462722" y="6391261"/>
                <a:ext cx="3385" cy="1451"/>
              </a:xfrm>
              <a:custGeom>
                <a:avLst/>
                <a:gdLst>
                  <a:gd name="connsiteX0" fmla="*/ 3144 w 3385"/>
                  <a:gd name="connsiteY0" fmla="*/ 0 h 1451"/>
                  <a:gd name="connsiteX1" fmla="*/ 3385 w 3385"/>
                  <a:gd name="connsiteY1" fmla="*/ 726 h 1451"/>
                  <a:gd name="connsiteX2" fmla="*/ 0 w 3385"/>
                  <a:gd name="connsiteY2" fmla="*/ 1451 h 1451"/>
                  <a:gd name="connsiteX3" fmla="*/ 726 w 3385"/>
                  <a:gd name="connsiteY3" fmla="*/ 484 h 1451"/>
                  <a:gd name="connsiteX4" fmla="*/ 3144 w 3385"/>
                  <a:gd name="connsiteY4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85" h="1451">
                    <a:moveTo>
                      <a:pt x="3144" y="0"/>
                    </a:moveTo>
                    <a:cubicBezTo>
                      <a:pt x="3144" y="242"/>
                      <a:pt x="3144" y="484"/>
                      <a:pt x="3385" y="726"/>
                    </a:cubicBezTo>
                    <a:cubicBezTo>
                      <a:pt x="2177" y="968"/>
                      <a:pt x="968" y="1209"/>
                      <a:pt x="0" y="1451"/>
                    </a:cubicBezTo>
                    <a:cubicBezTo>
                      <a:pt x="241" y="1209"/>
                      <a:pt x="483" y="726"/>
                      <a:pt x="726" y="484"/>
                    </a:cubicBezTo>
                    <a:cubicBezTo>
                      <a:pt x="1209" y="484"/>
                      <a:pt x="2177" y="242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614A727E-27B6-75BA-004A-209068AF6F58}"/>
                  </a:ext>
                </a:extLst>
              </p:cNvPr>
              <p:cNvSpPr/>
              <p:nvPr/>
            </p:nvSpPr>
            <p:spPr>
              <a:xfrm>
                <a:off x="6479410" y="6486790"/>
                <a:ext cx="241" cy="483"/>
              </a:xfrm>
              <a:custGeom>
                <a:avLst/>
                <a:gdLst>
                  <a:gd name="connsiteX0" fmla="*/ 241 w 241"/>
                  <a:gd name="connsiteY0" fmla="*/ 483 h 483"/>
                  <a:gd name="connsiteX1" fmla="*/ 0 w 241"/>
                  <a:gd name="connsiteY1" fmla="*/ 242 h 483"/>
                  <a:gd name="connsiteX2" fmla="*/ 0 w 241"/>
                  <a:gd name="connsiteY2" fmla="*/ 0 h 483"/>
                  <a:gd name="connsiteX3" fmla="*/ 241 w 241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241" y="483"/>
                    </a:moveTo>
                    <a:cubicBezTo>
                      <a:pt x="241" y="483"/>
                      <a:pt x="241" y="242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241" y="242"/>
                      <a:pt x="24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53E4092E-91CB-18AA-3EE9-9E11F0AB1CA6}"/>
                  </a:ext>
                </a:extLst>
              </p:cNvPr>
              <p:cNvSpPr/>
              <p:nvPr/>
            </p:nvSpPr>
            <p:spPr>
              <a:xfrm>
                <a:off x="6474089" y="6389810"/>
                <a:ext cx="725" cy="1209"/>
              </a:xfrm>
              <a:custGeom>
                <a:avLst/>
                <a:gdLst>
                  <a:gd name="connsiteX0" fmla="*/ 241 w 725"/>
                  <a:gd name="connsiteY0" fmla="*/ 1209 h 1209"/>
                  <a:gd name="connsiteX1" fmla="*/ 0 w 725"/>
                  <a:gd name="connsiteY1" fmla="*/ 1209 h 1209"/>
                  <a:gd name="connsiteX2" fmla="*/ 726 w 725"/>
                  <a:gd name="connsiteY2" fmla="*/ 0 h 1209"/>
                  <a:gd name="connsiteX3" fmla="*/ 241 w 725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1209">
                    <a:moveTo>
                      <a:pt x="241" y="1209"/>
                    </a:moveTo>
                    <a:cubicBezTo>
                      <a:pt x="0" y="1209"/>
                      <a:pt x="0" y="1209"/>
                      <a:pt x="0" y="1209"/>
                    </a:cubicBezTo>
                    <a:cubicBezTo>
                      <a:pt x="241" y="726"/>
                      <a:pt x="483" y="484"/>
                      <a:pt x="726" y="0"/>
                    </a:cubicBezTo>
                    <a:cubicBezTo>
                      <a:pt x="241" y="484"/>
                      <a:pt x="241" y="968"/>
                      <a:pt x="24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751627ED-CC35-6243-EA30-F8A0629CADF7}"/>
                  </a:ext>
                </a:extLst>
              </p:cNvPr>
              <p:cNvSpPr/>
              <p:nvPr/>
            </p:nvSpPr>
            <p:spPr>
              <a:xfrm>
                <a:off x="6478200" y="6409641"/>
                <a:ext cx="1693" cy="6771"/>
              </a:xfrm>
              <a:custGeom>
                <a:avLst/>
                <a:gdLst>
                  <a:gd name="connsiteX0" fmla="*/ 1693 w 1693"/>
                  <a:gd name="connsiteY0" fmla="*/ 4353 h 6771"/>
                  <a:gd name="connsiteX1" fmla="*/ 1693 w 1693"/>
                  <a:gd name="connsiteY1" fmla="*/ 4837 h 6771"/>
                  <a:gd name="connsiteX2" fmla="*/ 0 w 1693"/>
                  <a:gd name="connsiteY2" fmla="*/ 6772 h 6771"/>
                  <a:gd name="connsiteX3" fmla="*/ 1693 w 1693"/>
                  <a:gd name="connsiteY3" fmla="*/ 0 h 6771"/>
                  <a:gd name="connsiteX4" fmla="*/ 1693 w 1693"/>
                  <a:gd name="connsiteY4" fmla="*/ 4353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6771">
                    <a:moveTo>
                      <a:pt x="1693" y="4353"/>
                    </a:moveTo>
                    <a:cubicBezTo>
                      <a:pt x="1693" y="4595"/>
                      <a:pt x="1693" y="4837"/>
                      <a:pt x="1693" y="4837"/>
                    </a:cubicBezTo>
                    <a:cubicBezTo>
                      <a:pt x="1210" y="5562"/>
                      <a:pt x="484" y="6046"/>
                      <a:pt x="0" y="6772"/>
                    </a:cubicBezTo>
                    <a:cubicBezTo>
                      <a:pt x="726" y="4353"/>
                      <a:pt x="1451" y="2177"/>
                      <a:pt x="1693" y="0"/>
                    </a:cubicBezTo>
                    <a:cubicBezTo>
                      <a:pt x="1693" y="1451"/>
                      <a:pt x="1693" y="2902"/>
                      <a:pt x="169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0597E8D-2229-0499-E531-2E301433F8A5}"/>
                  </a:ext>
                </a:extLst>
              </p:cNvPr>
              <p:cNvSpPr/>
              <p:nvPr/>
            </p:nvSpPr>
            <p:spPr>
              <a:xfrm>
                <a:off x="6477717" y="6367561"/>
                <a:ext cx="3385" cy="7980"/>
              </a:xfrm>
              <a:custGeom>
                <a:avLst/>
                <a:gdLst>
                  <a:gd name="connsiteX0" fmla="*/ 1209 w 3385"/>
                  <a:gd name="connsiteY0" fmla="*/ 6530 h 7980"/>
                  <a:gd name="connsiteX1" fmla="*/ 726 w 3385"/>
                  <a:gd name="connsiteY1" fmla="*/ 7981 h 7980"/>
                  <a:gd name="connsiteX2" fmla="*/ 726 w 3385"/>
                  <a:gd name="connsiteY2" fmla="*/ 4111 h 7980"/>
                  <a:gd name="connsiteX3" fmla="*/ 0 w 3385"/>
                  <a:gd name="connsiteY3" fmla="*/ 4353 h 7980"/>
                  <a:gd name="connsiteX4" fmla="*/ 3385 w 3385"/>
                  <a:gd name="connsiteY4" fmla="*/ 0 h 7980"/>
                  <a:gd name="connsiteX5" fmla="*/ 1209 w 3385"/>
                  <a:gd name="connsiteY5" fmla="*/ 653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85" h="7980">
                    <a:moveTo>
                      <a:pt x="1209" y="6530"/>
                    </a:moveTo>
                    <a:cubicBezTo>
                      <a:pt x="968" y="7014"/>
                      <a:pt x="968" y="7497"/>
                      <a:pt x="726" y="7981"/>
                    </a:cubicBezTo>
                    <a:cubicBezTo>
                      <a:pt x="968" y="5804"/>
                      <a:pt x="726" y="4111"/>
                      <a:pt x="726" y="4111"/>
                    </a:cubicBezTo>
                    <a:cubicBezTo>
                      <a:pt x="726" y="4111"/>
                      <a:pt x="483" y="4111"/>
                      <a:pt x="0" y="4353"/>
                    </a:cubicBezTo>
                    <a:cubicBezTo>
                      <a:pt x="1209" y="2902"/>
                      <a:pt x="2419" y="1451"/>
                      <a:pt x="3385" y="0"/>
                    </a:cubicBezTo>
                    <a:cubicBezTo>
                      <a:pt x="2660" y="2177"/>
                      <a:pt x="1693" y="4353"/>
                      <a:pt x="1209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448A015-6C46-D245-FB71-E24BC1011776}"/>
                  </a:ext>
                </a:extLst>
              </p:cNvPr>
              <p:cNvSpPr/>
              <p:nvPr/>
            </p:nvSpPr>
            <p:spPr>
              <a:xfrm>
                <a:off x="6614842" y="6323787"/>
                <a:ext cx="11365" cy="5562"/>
              </a:xfrm>
              <a:custGeom>
                <a:avLst/>
                <a:gdLst>
                  <a:gd name="connsiteX0" fmla="*/ 0 w 11365"/>
                  <a:gd name="connsiteY0" fmla="*/ 2660 h 5562"/>
                  <a:gd name="connsiteX1" fmla="*/ 2177 w 11365"/>
                  <a:gd name="connsiteY1" fmla="*/ 1693 h 5562"/>
                  <a:gd name="connsiteX2" fmla="*/ 4594 w 11365"/>
                  <a:gd name="connsiteY2" fmla="*/ 242 h 5562"/>
                  <a:gd name="connsiteX3" fmla="*/ 5079 w 11365"/>
                  <a:gd name="connsiteY3" fmla="*/ 0 h 5562"/>
                  <a:gd name="connsiteX4" fmla="*/ 7981 w 11365"/>
                  <a:gd name="connsiteY4" fmla="*/ 2419 h 5562"/>
                  <a:gd name="connsiteX5" fmla="*/ 11366 w 11365"/>
                  <a:gd name="connsiteY5" fmla="*/ 5562 h 5562"/>
                  <a:gd name="connsiteX6" fmla="*/ 6046 w 11365"/>
                  <a:gd name="connsiteY6" fmla="*/ 4837 h 5562"/>
                  <a:gd name="connsiteX7" fmla="*/ 0 w 11365"/>
                  <a:gd name="connsiteY7" fmla="*/ 2660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65" h="5562">
                    <a:moveTo>
                      <a:pt x="0" y="2660"/>
                    </a:moveTo>
                    <a:cubicBezTo>
                      <a:pt x="967" y="2177"/>
                      <a:pt x="2177" y="1693"/>
                      <a:pt x="2177" y="1693"/>
                    </a:cubicBezTo>
                    <a:cubicBezTo>
                      <a:pt x="2177" y="1693"/>
                      <a:pt x="3628" y="967"/>
                      <a:pt x="4594" y="242"/>
                    </a:cubicBezTo>
                    <a:cubicBezTo>
                      <a:pt x="4836" y="0"/>
                      <a:pt x="4836" y="0"/>
                      <a:pt x="5079" y="0"/>
                    </a:cubicBezTo>
                    <a:cubicBezTo>
                      <a:pt x="6046" y="726"/>
                      <a:pt x="7013" y="1451"/>
                      <a:pt x="7981" y="2419"/>
                    </a:cubicBezTo>
                    <a:cubicBezTo>
                      <a:pt x="9189" y="3386"/>
                      <a:pt x="10157" y="4595"/>
                      <a:pt x="11366" y="5562"/>
                    </a:cubicBezTo>
                    <a:cubicBezTo>
                      <a:pt x="9674" y="5321"/>
                      <a:pt x="7981" y="5079"/>
                      <a:pt x="6046" y="4837"/>
                    </a:cubicBezTo>
                    <a:cubicBezTo>
                      <a:pt x="4353" y="4111"/>
                      <a:pt x="2177" y="3386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FAA68B1-7FB3-CE8B-8DED-4FA78B60ACD9}"/>
                  </a:ext>
                </a:extLst>
              </p:cNvPr>
              <p:cNvSpPr/>
              <p:nvPr/>
            </p:nvSpPr>
            <p:spPr>
              <a:xfrm>
                <a:off x="6669498" y="6276627"/>
                <a:ext cx="4837" cy="31197"/>
              </a:xfrm>
              <a:custGeom>
                <a:avLst/>
                <a:gdLst>
                  <a:gd name="connsiteX0" fmla="*/ 242 w 4837"/>
                  <a:gd name="connsiteY0" fmla="*/ 31198 h 31197"/>
                  <a:gd name="connsiteX1" fmla="*/ 242 w 4837"/>
                  <a:gd name="connsiteY1" fmla="*/ 26603 h 31197"/>
                  <a:gd name="connsiteX2" fmla="*/ 0 w 4837"/>
                  <a:gd name="connsiteY2" fmla="*/ 21524 h 31197"/>
                  <a:gd name="connsiteX3" fmla="*/ 968 w 4837"/>
                  <a:gd name="connsiteY3" fmla="*/ 17413 h 31197"/>
                  <a:gd name="connsiteX4" fmla="*/ 1451 w 4837"/>
                  <a:gd name="connsiteY4" fmla="*/ 15236 h 31197"/>
                  <a:gd name="connsiteX5" fmla="*/ 1935 w 4837"/>
                  <a:gd name="connsiteY5" fmla="*/ 15478 h 31197"/>
                  <a:gd name="connsiteX6" fmla="*/ 3386 w 4837"/>
                  <a:gd name="connsiteY6" fmla="*/ 9916 h 31197"/>
                  <a:gd name="connsiteX7" fmla="*/ 2902 w 4837"/>
                  <a:gd name="connsiteY7" fmla="*/ 2177 h 31197"/>
                  <a:gd name="connsiteX8" fmla="*/ 2902 w 4837"/>
                  <a:gd name="connsiteY8" fmla="*/ 0 h 31197"/>
                  <a:gd name="connsiteX9" fmla="*/ 3870 w 4837"/>
                  <a:gd name="connsiteY9" fmla="*/ 5321 h 31197"/>
                  <a:gd name="connsiteX10" fmla="*/ 4837 w 4837"/>
                  <a:gd name="connsiteY10" fmla="*/ 11367 h 31197"/>
                  <a:gd name="connsiteX11" fmla="*/ 2419 w 4837"/>
                  <a:gd name="connsiteY11" fmla="*/ 18380 h 31197"/>
                  <a:gd name="connsiteX12" fmla="*/ 4837 w 4837"/>
                  <a:gd name="connsiteY12" fmla="*/ 16445 h 31197"/>
                  <a:gd name="connsiteX13" fmla="*/ 242 w 4837"/>
                  <a:gd name="connsiteY13" fmla="*/ 31198 h 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37" h="31197">
                    <a:moveTo>
                      <a:pt x="242" y="31198"/>
                    </a:moveTo>
                    <a:cubicBezTo>
                      <a:pt x="242" y="29505"/>
                      <a:pt x="242" y="28054"/>
                      <a:pt x="242" y="26603"/>
                    </a:cubicBezTo>
                    <a:cubicBezTo>
                      <a:pt x="242" y="24668"/>
                      <a:pt x="242" y="22975"/>
                      <a:pt x="0" y="21524"/>
                    </a:cubicBezTo>
                    <a:cubicBezTo>
                      <a:pt x="484" y="20073"/>
                      <a:pt x="726" y="18864"/>
                      <a:pt x="968" y="17413"/>
                    </a:cubicBezTo>
                    <a:cubicBezTo>
                      <a:pt x="1210" y="16687"/>
                      <a:pt x="1210" y="15962"/>
                      <a:pt x="1451" y="15236"/>
                    </a:cubicBezTo>
                    <a:cubicBezTo>
                      <a:pt x="1693" y="15478"/>
                      <a:pt x="1935" y="15478"/>
                      <a:pt x="1935" y="15478"/>
                    </a:cubicBezTo>
                    <a:cubicBezTo>
                      <a:pt x="1935" y="15478"/>
                      <a:pt x="2902" y="13059"/>
                      <a:pt x="3386" y="9916"/>
                    </a:cubicBezTo>
                    <a:cubicBezTo>
                      <a:pt x="3628" y="7497"/>
                      <a:pt x="3386" y="4837"/>
                      <a:pt x="2902" y="2177"/>
                    </a:cubicBezTo>
                    <a:cubicBezTo>
                      <a:pt x="2902" y="1451"/>
                      <a:pt x="2902" y="726"/>
                      <a:pt x="2902" y="0"/>
                    </a:cubicBezTo>
                    <a:cubicBezTo>
                      <a:pt x="3144" y="1693"/>
                      <a:pt x="3628" y="3628"/>
                      <a:pt x="3870" y="5321"/>
                    </a:cubicBezTo>
                    <a:cubicBezTo>
                      <a:pt x="4353" y="7497"/>
                      <a:pt x="4595" y="9674"/>
                      <a:pt x="4837" y="11367"/>
                    </a:cubicBezTo>
                    <a:cubicBezTo>
                      <a:pt x="3144" y="15478"/>
                      <a:pt x="2419" y="18380"/>
                      <a:pt x="2419" y="18380"/>
                    </a:cubicBezTo>
                    <a:cubicBezTo>
                      <a:pt x="2419" y="18380"/>
                      <a:pt x="3386" y="17654"/>
                      <a:pt x="4837" y="16445"/>
                    </a:cubicBezTo>
                    <a:cubicBezTo>
                      <a:pt x="3628" y="20556"/>
                      <a:pt x="1935" y="25877"/>
                      <a:pt x="242" y="311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B57ACB3-2DD1-F72A-562C-2C052B82747B}"/>
                  </a:ext>
                </a:extLst>
              </p:cNvPr>
              <p:cNvSpPr/>
              <p:nvPr/>
            </p:nvSpPr>
            <p:spPr>
              <a:xfrm>
                <a:off x="6667564" y="6332010"/>
                <a:ext cx="3627" cy="11124"/>
              </a:xfrm>
              <a:custGeom>
                <a:avLst/>
                <a:gdLst>
                  <a:gd name="connsiteX0" fmla="*/ 3144 w 3627"/>
                  <a:gd name="connsiteY0" fmla="*/ 4837 h 11124"/>
                  <a:gd name="connsiteX1" fmla="*/ 0 w 3627"/>
                  <a:gd name="connsiteY1" fmla="*/ 11125 h 11124"/>
                  <a:gd name="connsiteX2" fmla="*/ 1209 w 3627"/>
                  <a:gd name="connsiteY2" fmla="*/ 5079 h 11124"/>
                  <a:gd name="connsiteX3" fmla="*/ 1209 w 3627"/>
                  <a:gd name="connsiteY3" fmla="*/ 4111 h 11124"/>
                  <a:gd name="connsiteX4" fmla="*/ 1693 w 3627"/>
                  <a:gd name="connsiteY4" fmla="*/ 3386 h 11124"/>
                  <a:gd name="connsiteX5" fmla="*/ 3628 w 3627"/>
                  <a:gd name="connsiteY5" fmla="*/ 0 h 11124"/>
                  <a:gd name="connsiteX6" fmla="*/ 3144 w 3627"/>
                  <a:gd name="connsiteY6" fmla="*/ 483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" h="11124">
                    <a:moveTo>
                      <a:pt x="3144" y="4837"/>
                    </a:moveTo>
                    <a:cubicBezTo>
                      <a:pt x="2177" y="7014"/>
                      <a:pt x="967" y="9190"/>
                      <a:pt x="0" y="11125"/>
                    </a:cubicBezTo>
                    <a:cubicBezTo>
                      <a:pt x="483" y="9190"/>
                      <a:pt x="967" y="7014"/>
                      <a:pt x="1209" y="5079"/>
                    </a:cubicBezTo>
                    <a:cubicBezTo>
                      <a:pt x="1209" y="4837"/>
                      <a:pt x="1209" y="4353"/>
                      <a:pt x="1209" y="4111"/>
                    </a:cubicBezTo>
                    <a:cubicBezTo>
                      <a:pt x="1451" y="3870"/>
                      <a:pt x="1451" y="3628"/>
                      <a:pt x="1693" y="3386"/>
                    </a:cubicBezTo>
                    <a:cubicBezTo>
                      <a:pt x="2419" y="2419"/>
                      <a:pt x="3144" y="1209"/>
                      <a:pt x="3628" y="0"/>
                    </a:cubicBezTo>
                    <a:cubicBezTo>
                      <a:pt x="3385" y="1693"/>
                      <a:pt x="3144" y="3386"/>
                      <a:pt x="3144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587005E-05D5-037A-7AF7-2CD98C2FD5C3}"/>
                  </a:ext>
                </a:extLst>
              </p:cNvPr>
              <p:cNvSpPr/>
              <p:nvPr/>
            </p:nvSpPr>
            <p:spPr>
              <a:xfrm>
                <a:off x="6694650" y="6369556"/>
                <a:ext cx="2659" cy="665"/>
              </a:xfrm>
              <a:custGeom>
                <a:avLst/>
                <a:gdLst>
                  <a:gd name="connsiteX0" fmla="*/ 1209 w 2659"/>
                  <a:gd name="connsiteY0" fmla="*/ 181 h 665"/>
                  <a:gd name="connsiteX1" fmla="*/ 2660 w 2659"/>
                  <a:gd name="connsiteY1" fmla="*/ 665 h 665"/>
                  <a:gd name="connsiteX2" fmla="*/ 0 w 2659"/>
                  <a:gd name="connsiteY2" fmla="*/ 665 h 665"/>
                  <a:gd name="connsiteX3" fmla="*/ 726 w 2659"/>
                  <a:gd name="connsiteY3" fmla="*/ 181 h 665"/>
                  <a:gd name="connsiteX4" fmla="*/ 1209 w 2659"/>
                  <a:gd name="connsiteY4" fmla="*/ 181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665">
                    <a:moveTo>
                      <a:pt x="1209" y="181"/>
                    </a:moveTo>
                    <a:cubicBezTo>
                      <a:pt x="1693" y="423"/>
                      <a:pt x="2177" y="423"/>
                      <a:pt x="2660" y="665"/>
                    </a:cubicBezTo>
                    <a:cubicBezTo>
                      <a:pt x="1693" y="665"/>
                      <a:pt x="726" y="665"/>
                      <a:pt x="0" y="665"/>
                    </a:cubicBezTo>
                    <a:cubicBezTo>
                      <a:pt x="242" y="423"/>
                      <a:pt x="483" y="181"/>
                      <a:pt x="726" y="181"/>
                    </a:cubicBezTo>
                    <a:cubicBezTo>
                      <a:pt x="968" y="-60"/>
                      <a:pt x="968" y="-60"/>
                      <a:pt x="1209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298759F0-DF20-C7A5-6D79-EF0BDD5AF56B}"/>
                  </a:ext>
                </a:extLst>
              </p:cNvPr>
              <p:cNvSpPr/>
              <p:nvPr/>
            </p:nvSpPr>
            <p:spPr>
              <a:xfrm>
                <a:off x="6673610" y="6381588"/>
                <a:ext cx="3627" cy="2902"/>
              </a:xfrm>
              <a:custGeom>
                <a:avLst/>
                <a:gdLst>
                  <a:gd name="connsiteX0" fmla="*/ 3628 w 3627"/>
                  <a:gd name="connsiteY0" fmla="*/ 2902 h 2902"/>
                  <a:gd name="connsiteX1" fmla="*/ 3628 w 3627"/>
                  <a:gd name="connsiteY1" fmla="*/ 2902 h 2902"/>
                  <a:gd name="connsiteX2" fmla="*/ 0 w 3627"/>
                  <a:gd name="connsiteY2" fmla="*/ 0 h 2902"/>
                  <a:gd name="connsiteX3" fmla="*/ 3628 w 3627"/>
                  <a:gd name="connsiteY3" fmla="*/ 2419 h 2902"/>
                  <a:gd name="connsiteX4" fmla="*/ 3628 w 3627"/>
                  <a:gd name="connsiteY4" fmla="*/ 2902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902">
                    <a:moveTo>
                      <a:pt x="3628" y="2902"/>
                    </a:moveTo>
                    <a:lnTo>
                      <a:pt x="3628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1209" y="726"/>
                      <a:pt x="2419" y="1451"/>
                      <a:pt x="3628" y="2419"/>
                    </a:cubicBezTo>
                    <a:cubicBezTo>
                      <a:pt x="3628" y="2660"/>
                      <a:pt x="3628" y="2902"/>
                      <a:pt x="362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ED3565E-E547-2B11-2385-243BB49BF298}"/>
                  </a:ext>
                </a:extLst>
              </p:cNvPr>
              <p:cNvSpPr/>
              <p:nvPr/>
            </p:nvSpPr>
            <p:spPr>
              <a:xfrm>
                <a:off x="6653295" y="6353292"/>
                <a:ext cx="5804" cy="9915"/>
              </a:xfrm>
              <a:custGeom>
                <a:avLst/>
                <a:gdLst>
                  <a:gd name="connsiteX0" fmla="*/ 0 w 5804"/>
                  <a:gd name="connsiteY0" fmla="*/ 0 h 9915"/>
                  <a:gd name="connsiteX1" fmla="*/ 967 w 5804"/>
                  <a:gd name="connsiteY1" fmla="*/ 726 h 9915"/>
                  <a:gd name="connsiteX2" fmla="*/ 5079 w 5804"/>
                  <a:gd name="connsiteY2" fmla="*/ 2902 h 9915"/>
                  <a:gd name="connsiteX3" fmla="*/ 5804 w 5804"/>
                  <a:gd name="connsiteY3" fmla="*/ 7739 h 9915"/>
                  <a:gd name="connsiteX4" fmla="*/ 5562 w 5804"/>
                  <a:gd name="connsiteY4" fmla="*/ 9916 h 9915"/>
                  <a:gd name="connsiteX5" fmla="*/ 0 w 5804"/>
                  <a:gd name="connsiteY5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9915">
                    <a:moveTo>
                      <a:pt x="0" y="0"/>
                    </a:moveTo>
                    <a:cubicBezTo>
                      <a:pt x="241" y="242"/>
                      <a:pt x="483" y="484"/>
                      <a:pt x="967" y="726"/>
                    </a:cubicBezTo>
                    <a:cubicBezTo>
                      <a:pt x="2660" y="1935"/>
                      <a:pt x="4353" y="2660"/>
                      <a:pt x="5079" y="2902"/>
                    </a:cubicBezTo>
                    <a:cubicBezTo>
                      <a:pt x="5321" y="4837"/>
                      <a:pt x="5562" y="6530"/>
                      <a:pt x="5804" y="7739"/>
                    </a:cubicBezTo>
                    <a:cubicBezTo>
                      <a:pt x="5804" y="8464"/>
                      <a:pt x="5804" y="9190"/>
                      <a:pt x="5562" y="9916"/>
                    </a:cubicBezTo>
                    <a:cubicBezTo>
                      <a:pt x="3870" y="7013"/>
                      <a:pt x="1934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F00A218-17AD-1826-AD08-F8705649299A}"/>
                  </a:ext>
                </a:extLst>
              </p:cNvPr>
              <p:cNvSpPr/>
              <p:nvPr/>
            </p:nvSpPr>
            <p:spPr>
              <a:xfrm>
                <a:off x="6607586" y="6442290"/>
                <a:ext cx="8222" cy="17654"/>
              </a:xfrm>
              <a:custGeom>
                <a:avLst/>
                <a:gdLst>
                  <a:gd name="connsiteX0" fmla="*/ 5804 w 8222"/>
                  <a:gd name="connsiteY0" fmla="*/ 0 h 17654"/>
                  <a:gd name="connsiteX1" fmla="*/ 7497 w 8222"/>
                  <a:gd name="connsiteY1" fmla="*/ 12092 h 17654"/>
                  <a:gd name="connsiteX2" fmla="*/ 8223 w 8222"/>
                  <a:gd name="connsiteY2" fmla="*/ 14995 h 17654"/>
                  <a:gd name="connsiteX3" fmla="*/ 7497 w 8222"/>
                  <a:gd name="connsiteY3" fmla="*/ 17655 h 17654"/>
                  <a:gd name="connsiteX4" fmla="*/ 7497 w 8222"/>
                  <a:gd name="connsiteY4" fmla="*/ 17413 h 17654"/>
                  <a:gd name="connsiteX5" fmla="*/ 1935 w 8222"/>
                  <a:gd name="connsiteY5" fmla="*/ 7981 h 17654"/>
                  <a:gd name="connsiteX6" fmla="*/ 0 w 8222"/>
                  <a:gd name="connsiteY6" fmla="*/ 6046 h 17654"/>
                  <a:gd name="connsiteX7" fmla="*/ 968 w 8222"/>
                  <a:gd name="connsiteY7" fmla="*/ 5079 h 17654"/>
                  <a:gd name="connsiteX8" fmla="*/ 5804 w 8222"/>
                  <a:gd name="connsiteY8" fmla="*/ 0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22" h="17654">
                    <a:moveTo>
                      <a:pt x="5804" y="0"/>
                    </a:moveTo>
                    <a:cubicBezTo>
                      <a:pt x="5804" y="3628"/>
                      <a:pt x="6530" y="7981"/>
                      <a:pt x="7497" y="12092"/>
                    </a:cubicBezTo>
                    <a:cubicBezTo>
                      <a:pt x="7739" y="13060"/>
                      <a:pt x="7981" y="14027"/>
                      <a:pt x="8223" y="14995"/>
                    </a:cubicBezTo>
                    <a:cubicBezTo>
                      <a:pt x="7981" y="15962"/>
                      <a:pt x="7739" y="16929"/>
                      <a:pt x="7497" y="17655"/>
                    </a:cubicBezTo>
                    <a:cubicBezTo>
                      <a:pt x="7497" y="17655"/>
                      <a:pt x="7497" y="17413"/>
                      <a:pt x="7497" y="17413"/>
                    </a:cubicBezTo>
                    <a:cubicBezTo>
                      <a:pt x="6288" y="13785"/>
                      <a:pt x="4112" y="10157"/>
                      <a:pt x="1935" y="7981"/>
                    </a:cubicBezTo>
                    <a:cubicBezTo>
                      <a:pt x="1210" y="7255"/>
                      <a:pt x="726" y="6772"/>
                      <a:pt x="0" y="6046"/>
                    </a:cubicBezTo>
                    <a:cubicBezTo>
                      <a:pt x="242" y="5804"/>
                      <a:pt x="483" y="5563"/>
                      <a:pt x="968" y="5079"/>
                    </a:cubicBezTo>
                    <a:cubicBezTo>
                      <a:pt x="2177" y="3628"/>
                      <a:pt x="4112" y="1935"/>
                      <a:pt x="580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B107A379-A601-75C9-3B80-FEA24F64714A}"/>
                  </a:ext>
                </a:extLst>
              </p:cNvPr>
              <p:cNvSpPr/>
              <p:nvPr/>
            </p:nvSpPr>
            <p:spPr>
              <a:xfrm>
                <a:off x="6644831" y="6339990"/>
                <a:ext cx="1693" cy="2660"/>
              </a:xfrm>
              <a:custGeom>
                <a:avLst/>
                <a:gdLst>
                  <a:gd name="connsiteX0" fmla="*/ 1451 w 1693"/>
                  <a:gd name="connsiteY0" fmla="*/ 1209 h 2660"/>
                  <a:gd name="connsiteX1" fmla="*/ 1693 w 1693"/>
                  <a:gd name="connsiteY1" fmla="*/ 2660 h 2660"/>
                  <a:gd name="connsiteX2" fmla="*/ 0 w 1693"/>
                  <a:gd name="connsiteY2" fmla="*/ 0 h 2660"/>
                  <a:gd name="connsiteX3" fmla="*/ 1451 w 1693"/>
                  <a:gd name="connsiteY3" fmla="*/ 1209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2660">
                    <a:moveTo>
                      <a:pt x="1451" y="1209"/>
                    </a:moveTo>
                    <a:cubicBezTo>
                      <a:pt x="1451" y="1693"/>
                      <a:pt x="1451" y="2177"/>
                      <a:pt x="1693" y="2660"/>
                    </a:cubicBezTo>
                    <a:cubicBezTo>
                      <a:pt x="1209" y="1693"/>
                      <a:pt x="483" y="968"/>
                      <a:pt x="0" y="0"/>
                    </a:cubicBezTo>
                    <a:cubicBezTo>
                      <a:pt x="242" y="484"/>
                      <a:pt x="726" y="726"/>
                      <a:pt x="145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A847700E-F4FE-53C8-F381-71D7C27F76CB}"/>
                  </a:ext>
                </a:extLst>
              </p:cNvPr>
              <p:cNvSpPr/>
              <p:nvPr/>
            </p:nvSpPr>
            <p:spPr>
              <a:xfrm>
                <a:off x="6619195" y="6334186"/>
                <a:ext cx="23942" cy="12575"/>
              </a:xfrm>
              <a:custGeom>
                <a:avLst/>
                <a:gdLst>
                  <a:gd name="connsiteX0" fmla="*/ 20557 w 23942"/>
                  <a:gd name="connsiteY0" fmla="*/ 10399 h 12575"/>
                  <a:gd name="connsiteX1" fmla="*/ 19105 w 23942"/>
                  <a:gd name="connsiteY1" fmla="*/ 8465 h 12575"/>
                  <a:gd name="connsiteX2" fmla="*/ 11367 w 23942"/>
                  <a:gd name="connsiteY2" fmla="*/ 4112 h 12575"/>
                  <a:gd name="connsiteX3" fmla="*/ 5562 w 23942"/>
                  <a:gd name="connsiteY3" fmla="*/ 3144 h 12575"/>
                  <a:gd name="connsiteX4" fmla="*/ 0 w 23942"/>
                  <a:gd name="connsiteY4" fmla="*/ 3144 h 12575"/>
                  <a:gd name="connsiteX5" fmla="*/ 5079 w 23942"/>
                  <a:gd name="connsiteY5" fmla="*/ 1935 h 12575"/>
                  <a:gd name="connsiteX6" fmla="*/ 10157 w 23942"/>
                  <a:gd name="connsiteY6" fmla="*/ 2177 h 12575"/>
                  <a:gd name="connsiteX7" fmla="*/ 12818 w 23942"/>
                  <a:gd name="connsiteY7" fmla="*/ 2177 h 12575"/>
                  <a:gd name="connsiteX8" fmla="*/ 11125 w 23942"/>
                  <a:gd name="connsiteY8" fmla="*/ 484 h 12575"/>
                  <a:gd name="connsiteX9" fmla="*/ 12576 w 23942"/>
                  <a:gd name="connsiteY9" fmla="*/ 0 h 12575"/>
                  <a:gd name="connsiteX10" fmla="*/ 20073 w 23942"/>
                  <a:gd name="connsiteY10" fmla="*/ 7981 h 12575"/>
                  <a:gd name="connsiteX11" fmla="*/ 23942 w 23942"/>
                  <a:gd name="connsiteY11" fmla="*/ 12576 h 12575"/>
                  <a:gd name="connsiteX12" fmla="*/ 21040 w 23942"/>
                  <a:gd name="connsiteY12" fmla="*/ 10883 h 12575"/>
                  <a:gd name="connsiteX13" fmla="*/ 20557 w 23942"/>
                  <a:gd name="connsiteY13" fmla="*/ 10399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942" h="12575">
                    <a:moveTo>
                      <a:pt x="20557" y="10399"/>
                    </a:moveTo>
                    <a:cubicBezTo>
                      <a:pt x="20315" y="9916"/>
                      <a:pt x="19831" y="9190"/>
                      <a:pt x="19105" y="8465"/>
                    </a:cubicBezTo>
                    <a:cubicBezTo>
                      <a:pt x="17654" y="6772"/>
                      <a:pt x="14752" y="5079"/>
                      <a:pt x="11367" y="4112"/>
                    </a:cubicBezTo>
                    <a:cubicBezTo>
                      <a:pt x="9674" y="3628"/>
                      <a:pt x="7497" y="3386"/>
                      <a:pt x="5562" y="3144"/>
                    </a:cubicBezTo>
                    <a:cubicBezTo>
                      <a:pt x="3628" y="2902"/>
                      <a:pt x="1934" y="3144"/>
                      <a:pt x="0" y="3144"/>
                    </a:cubicBezTo>
                    <a:cubicBezTo>
                      <a:pt x="1693" y="2660"/>
                      <a:pt x="3628" y="2177"/>
                      <a:pt x="5079" y="1935"/>
                    </a:cubicBezTo>
                    <a:cubicBezTo>
                      <a:pt x="7013" y="1935"/>
                      <a:pt x="8948" y="1935"/>
                      <a:pt x="10157" y="2177"/>
                    </a:cubicBezTo>
                    <a:cubicBezTo>
                      <a:pt x="11850" y="2177"/>
                      <a:pt x="12818" y="2177"/>
                      <a:pt x="12818" y="2177"/>
                    </a:cubicBezTo>
                    <a:cubicBezTo>
                      <a:pt x="12818" y="2177"/>
                      <a:pt x="12092" y="1451"/>
                      <a:pt x="11125" y="484"/>
                    </a:cubicBezTo>
                    <a:cubicBezTo>
                      <a:pt x="11608" y="242"/>
                      <a:pt x="12092" y="242"/>
                      <a:pt x="12576" y="0"/>
                    </a:cubicBezTo>
                    <a:cubicBezTo>
                      <a:pt x="15236" y="2660"/>
                      <a:pt x="17896" y="5321"/>
                      <a:pt x="20073" y="7981"/>
                    </a:cubicBezTo>
                    <a:cubicBezTo>
                      <a:pt x="21524" y="9674"/>
                      <a:pt x="22733" y="11125"/>
                      <a:pt x="23942" y="12576"/>
                    </a:cubicBezTo>
                    <a:cubicBezTo>
                      <a:pt x="22975" y="11850"/>
                      <a:pt x="22008" y="11367"/>
                      <a:pt x="21040" y="10883"/>
                    </a:cubicBezTo>
                    <a:cubicBezTo>
                      <a:pt x="20798" y="10641"/>
                      <a:pt x="20557" y="10399"/>
                      <a:pt x="20557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183BCF1-1931-AE47-2B68-B3FEB8DF001C}"/>
                  </a:ext>
                </a:extLst>
              </p:cNvPr>
              <p:cNvSpPr/>
              <p:nvPr/>
            </p:nvSpPr>
            <p:spPr>
              <a:xfrm>
                <a:off x="6681410" y="6297426"/>
                <a:ext cx="906" cy="1692"/>
              </a:xfrm>
              <a:custGeom>
                <a:avLst/>
                <a:gdLst>
                  <a:gd name="connsiteX0" fmla="*/ 181 w 906"/>
                  <a:gd name="connsiteY0" fmla="*/ 483 h 1692"/>
                  <a:gd name="connsiteX1" fmla="*/ 907 w 906"/>
                  <a:gd name="connsiteY1" fmla="*/ 0 h 1692"/>
                  <a:gd name="connsiteX2" fmla="*/ 181 w 906"/>
                  <a:gd name="connsiteY2" fmla="*/ 1693 h 1692"/>
                  <a:gd name="connsiteX3" fmla="*/ 181 w 906"/>
                  <a:gd name="connsiteY3" fmla="*/ 48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" h="1692">
                    <a:moveTo>
                      <a:pt x="181" y="483"/>
                    </a:moveTo>
                    <a:cubicBezTo>
                      <a:pt x="423" y="242"/>
                      <a:pt x="665" y="242"/>
                      <a:pt x="907" y="0"/>
                    </a:cubicBezTo>
                    <a:cubicBezTo>
                      <a:pt x="665" y="483"/>
                      <a:pt x="423" y="1209"/>
                      <a:pt x="181" y="1693"/>
                    </a:cubicBezTo>
                    <a:cubicBezTo>
                      <a:pt x="-60" y="1451"/>
                      <a:pt x="-60" y="967"/>
                      <a:pt x="18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C99080BD-CB5D-3729-5178-066C307E169D}"/>
                  </a:ext>
                </a:extLst>
              </p:cNvPr>
              <p:cNvSpPr/>
              <p:nvPr/>
            </p:nvSpPr>
            <p:spPr>
              <a:xfrm>
                <a:off x="6368161" y="6519680"/>
                <a:ext cx="2176" cy="5320"/>
              </a:xfrm>
              <a:custGeom>
                <a:avLst/>
                <a:gdLst>
                  <a:gd name="connsiteX0" fmla="*/ 2177 w 2176"/>
                  <a:gd name="connsiteY0" fmla="*/ 2902 h 5320"/>
                  <a:gd name="connsiteX1" fmla="*/ 483 w 2176"/>
                  <a:gd name="connsiteY1" fmla="*/ 4595 h 5320"/>
                  <a:gd name="connsiteX2" fmla="*/ 0 w 2176"/>
                  <a:gd name="connsiteY2" fmla="*/ 5320 h 5320"/>
                  <a:gd name="connsiteX3" fmla="*/ 1934 w 2176"/>
                  <a:gd name="connsiteY3" fmla="*/ 0 h 5320"/>
                  <a:gd name="connsiteX4" fmla="*/ 2177 w 2176"/>
                  <a:gd name="connsiteY4" fmla="*/ 2902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5320">
                    <a:moveTo>
                      <a:pt x="2177" y="2902"/>
                    </a:moveTo>
                    <a:cubicBezTo>
                      <a:pt x="1693" y="3386"/>
                      <a:pt x="968" y="4111"/>
                      <a:pt x="483" y="4595"/>
                    </a:cubicBezTo>
                    <a:cubicBezTo>
                      <a:pt x="242" y="4837"/>
                      <a:pt x="242" y="5079"/>
                      <a:pt x="0" y="5320"/>
                    </a:cubicBezTo>
                    <a:cubicBezTo>
                      <a:pt x="726" y="3628"/>
                      <a:pt x="1451" y="1693"/>
                      <a:pt x="1934" y="0"/>
                    </a:cubicBezTo>
                    <a:cubicBezTo>
                      <a:pt x="2177" y="967"/>
                      <a:pt x="2177" y="1934"/>
                      <a:pt x="217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E5B093C-6E78-FA87-D480-0A4C4D2327C7}"/>
                  </a:ext>
                </a:extLst>
              </p:cNvPr>
              <p:cNvSpPr/>
              <p:nvPr/>
            </p:nvSpPr>
            <p:spPr>
              <a:xfrm>
                <a:off x="6645798" y="6355952"/>
                <a:ext cx="9189" cy="6287"/>
              </a:xfrm>
              <a:custGeom>
                <a:avLst/>
                <a:gdLst>
                  <a:gd name="connsiteX0" fmla="*/ 5562 w 9189"/>
                  <a:gd name="connsiteY0" fmla="*/ 3144 h 6287"/>
                  <a:gd name="connsiteX1" fmla="*/ 726 w 9189"/>
                  <a:gd name="connsiteY1" fmla="*/ 242 h 6287"/>
                  <a:gd name="connsiteX2" fmla="*/ 0 w 9189"/>
                  <a:gd name="connsiteY2" fmla="*/ 0 h 6287"/>
                  <a:gd name="connsiteX3" fmla="*/ 5079 w 9189"/>
                  <a:gd name="connsiteY3" fmla="*/ 1209 h 6287"/>
                  <a:gd name="connsiteX4" fmla="*/ 5562 w 9189"/>
                  <a:gd name="connsiteY4" fmla="*/ 1451 h 6287"/>
                  <a:gd name="connsiteX5" fmla="*/ 9189 w 9189"/>
                  <a:gd name="connsiteY5" fmla="*/ 6288 h 6287"/>
                  <a:gd name="connsiteX6" fmla="*/ 5562 w 9189"/>
                  <a:gd name="connsiteY6" fmla="*/ 3144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9" h="6287">
                    <a:moveTo>
                      <a:pt x="5562" y="3144"/>
                    </a:moveTo>
                    <a:cubicBezTo>
                      <a:pt x="4111" y="1935"/>
                      <a:pt x="2418" y="967"/>
                      <a:pt x="726" y="242"/>
                    </a:cubicBezTo>
                    <a:cubicBezTo>
                      <a:pt x="483" y="0"/>
                      <a:pt x="241" y="0"/>
                      <a:pt x="0" y="0"/>
                    </a:cubicBezTo>
                    <a:cubicBezTo>
                      <a:pt x="1934" y="484"/>
                      <a:pt x="3628" y="967"/>
                      <a:pt x="5079" y="1209"/>
                    </a:cubicBezTo>
                    <a:cubicBezTo>
                      <a:pt x="5321" y="1209"/>
                      <a:pt x="5562" y="1209"/>
                      <a:pt x="5562" y="1451"/>
                    </a:cubicBezTo>
                    <a:cubicBezTo>
                      <a:pt x="6772" y="3144"/>
                      <a:pt x="7981" y="4837"/>
                      <a:pt x="9189" y="6288"/>
                    </a:cubicBezTo>
                    <a:cubicBezTo>
                      <a:pt x="7981" y="5321"/>
                      <a:pt x="6772" y="4111"/>
                      <a:pt x="556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9D2772D-F8B1-2D1D-8BA4-08C7C1A945D5}"/>
                  </a:ext>
                </a:extLst>
              </p:cNvPr>
              <p:cNvSpPr/>
              <p:nvPr/>
            </p:nvSpPr>
            <p:spPr>
              <a:xfrm>
                <a:off x="6704082" y="6458252"/>
                <a:ext cx="4111" cy="11366"/>
              </a:xfrm>
              <a:custGeom>
                <a:avLst/>
                <a:gdLst>
                  <a:gd name="connsiteX0" fmla="*/ 2903 w 4111"/>
                  <a:gd name="connsiteY0" fmla="*/ 5562 h 11366"/>
                  <a:gd name="connsiteX1" fmla="*/ 4112 w 4111"/>
                  <a:gd name="connsiteY1" fmla="*/ 9674 h 11366"/>
                  <a:gd name="connsiteX2" fmla="*/ 4112 w 4111"/>
                  <a:gd name="connsiteY2" fmla="*/ 11367 h 11366"/>
                  <a:gd name="connsiteX3" fmla="*/ 3870 w 4111"/>
                  <a:gd name="connsiteY3" fmla="*/ 10883 h 11366"/>
                  <a:gd name="connsiteX4" fmla="*/ 0 w 4111"/>
                  <a:gd name="connsiteY4" fmla="*/ 0 h 11366"/>
                  <a:gd name="connsiteX5" fmla="*/ 2419 w 4111"/>
                  <a:gd name="connsiteY5" fmla="*/ 3628 h 11366"/>
                  <a:gd name="connsiteX6" fmla="*/ 2903 w 4111"/>
                  <a:gd name="connsiteY6" fmla="*/ 556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1" h="11366">
                    <a:moveTo>
                      <a:pt x="2903" y="5562"/>
                    </a:moveTo>
                    <a:cubicBezTo>
                      <a:pt x="3144" y="6772"/>
                      <a:pt x="3628" y="8223"/>
                      <a:pt x="4112" y="9674"/>
                    </a:cubicBezTo>
                    <a:cubicBezTo>
                      <a:pt x="4112" y="9916"/>
                      <a:pt x="4112" y="10641"/>
                      <a:pt x="4112" y="11367"/>
                    </a:cubicBezTo>
                    <a:cubicBezTo>
                      <a:pt x="4112" y="11125"/>
                      <a:pt x="4112" y="11125"/>
                      <a:pt x="3870" y="10883"/>
                    </a:cubicBezTo>
                    <a:cubicBezTo>
                      <a:pt x="2419" y="5562"/>
                      <a:pt x="968" y="1935"/>
                      <a:pt x="0" y="0"/>
                    </a:cubicBezTo>
                    <a:cubicBezTo>
                      <a:pt x="726" y="1209"/>
                      <a:pt x="1452" y="2419"/>
                      <a:pt x="2419" y="3628"/>
                    </a:cubicBezTo>
                    <a:cubicBezTo>
                      <a:pt x="2419" y="4353"/>
                      <a:pt x="2661" y="4837"/>
                      <a:pt x="290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11EDCBA-4AEA-11E2-749C-A0EF6DF9BE52}"/>
                  </a:ext>
                </a:extLst>
              </p:cNvPr>
              <p:cNvSpPr/>
              <p:nvPr/>
            </p:nvSpPr>
            <p:spPr>
              <a:xfrm>
                <a:off x="6701422" y="6454141"/>
                <a:ext cx="2176" cy="5804"/>
              </a:xfrm>
              <a:custGeom>
                <a:avLst/>
                <a:gdLst>
                  <a:gd name="connsiteX0" fmla="*/ 1693 w 2176"/>
                  <a:gd name="connsiteY0" fmla="*/ 5804 h 5804"/>
                  <a:gd name="connsiteX1" fmla="*/ 0 w 2176"/>
                  <a:gd name="connsiteY1" fmla="*/ 0 h 5804"/>
                  <a:gd name="connsiteX2" fmla="*/ 2177 w 2176"/>
                  <a:gd name="connsiteY2" fmla="*/ 3144 h 5804"/>
                  <a:gd name="connsiteX3" fmla="*/ 1693 w 2176"/>
                  <a:gd name="connsiteY3" fmla="*/ 580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5804">
                    <a:moveTo>
                      <a:pt x="1693" y="5804"/>
                    </a:moveTo>
                    <a:cubicBezTo>
                      <a:pt x="1209" y="3870"/>
                      <a:pt x="483" y="1935"/>
                      <a:pt x="0" y="0"/>
                    </a:cubicBezTo>
                    <a:cubicBezTo>
                      <a:pt x="726" y="967"/>
                      <a:pt x="1451" y="2177"/>
                      <a:pt x="2177" y="3144"/>
                    </a:cubicBezTo>
                    <a:cubicBezTo>
                      <a:pt x="1934" y="3628"/>
                      <a:pt x="1693" y="4595"/>
                      <a:pt x="1693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3F9076D-88C2-4FBE-7921-B905834E089F}"/>
                  </a:ext>
                </a:extLst>
              </p:cNvPr>
              <p:cNvSpPr/>
              <p:nvPr/>
            </p:nvSpPr>
            <p:spPr>
              <a:xfrm>
                <a:off x="6617019" y="6383039"/>
                <a:ext cx="18379" cy="5078"/>
              </a:xfrm>
              <a:custGeom>
                <a:avLst/>
                <a:gdLst>
                  <a:gd name="connsiteX0" fmla="*/ 0 w 18379"/>
                  <a:gd name="connsiteY0" fmla="*/ 2177 h 5078"/>
                  <a:gd name="connsiteX1" fmla="*/ 2418 w 18379"/>
                  <a:gd name="connsiteY1" fmla="*/ 726 h 5078"/>
                  <a:gd name="connsiteX2" fmla="*/ 6046 w 18379"/>
                  <a:gd name="connsiteY2" fmla="*/ 726 h 5078"/>
                  <a:gd name="connsiteX3" fmla="*/ 9916 w 18379"/>
                  <a:gd name="connsiteY3" fmla="*/ 0 h 5078"/>
                  <a:gd name="connsiteX4" fmla="*/ 11367 w 18379"/>
                  <a:gd name="connsiteY4" fmla="*/ 1209 h 5078"/>
                  <a:gd name="connsiteX5" fmla="*/ 14752 w 18379"/>
                  <a:gd name="connsiteY5" fmla="*/ 1693 h 5078"/>
                  <a:gd name="connsiteX6" fmla="*/ 17171 w 18379"/>
                  <a:gd name="connsiteY6" fmla="*/ 2902 h 5078"/>
                  <a:gd name="connsiteX7" fmla="*/ 17413 w 18379"/>
                  <a:gd name="connsiteY7" fmla="*/ 2902 h 5078"/>
                  <a:gd name="connsiteX8" fmla="*/ 18138 w 18379"/>
                  <a:gd name="connsiteY8" fmla="*/ 4595 h 5078"/>
                  <a:gd name="connsiteX9" fmla="*/ 18380 w 18379"/>
                  <a:gd name="connsiteY9" fmla="*/ 5079 h 5078"/>
                  <a:gd name="connsiteX10" fmla="*/ 0 w 18379"/>
                  <a:gd name="connsiteY10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79" h="5078">
                    <a:moveTo>
                      <a:pt x="0" y="2177"/>
                    </a:moveTo>
                    <a:cubicBezTo>
                      <a:pt x="967" y="1935"/>
                      <a:pt x="1692" y="1451"/>
                      <a:pt x="2418" y="726"/>
                    </a:cubicBezTo>
                    <a:cubicBezTo>
                      <a:pt x="3628" y="726"/>
                      <a:pt x="5804" y="726"/>
                      <a:pt x="6046" y="726"/>
                    </a:cubicBezTo>
                    <a:cubicBezTo>
                      <a:pt x="7255" y="726"/>
                      <a:pt x="8706" y="484"/>
                      <a:pt x="9916" y="0"/>
                    </a:cubicBezTo>
                    <a:cubicBezTo>
                      <a:pt x="10399" y="484"/>
                      <a:pt x="10883" y="726"/>
                      <a:pt x="11367" y="1209"/>
                    </a:cubicBezTo>
                    <a:cubicBezTo>
                      <a:pt x="12334" y="1935"/>
                      <a:pt x="13543" y="1935"/>
                      <a:pt x="14752" y="1693"/>
                    </a:cubicBezTo>
                    <a:cubicBezTo>
                      <a:pt x="15478" y="2177"/>
                      <a:pt x="16445" y="2419"/>
                      <a:pt x="17171" y="2902"/>
                    </a:cubicBezTo>
                    <a:cubicBezTo>
                      <a:pt x="17171" y="2902"/>
                      <a:pt x="17413" y="2902"/>
                      <a:pt x="17413" y="2902"/>
                    </a:cubicBezTo>
                    <a:cubicBezTo>
                      <a:pt x="17654" y="3386"/>
                      <a:pt x="17896" y="3870"/>
                      <a:pt x="18138" y="4595"/>
                    </a:cubicBezTo>
                    <a:cubicBezTo>
                      <a:pt x="18138" y="4837"/>
                      <a:pt x="18380" y="4837"/>
                      <a:pt x="18380" y="5079"/>
                    </a:cubicBezTo>
                    <a:cubicBezTo>
                      <a:pt x="12334" y="2902"/>
                      <a:pt x="6046" y="1209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478D1D7E-D9EB-A41E-7D00-43A8904C2C69}"/>
                  </a:ext>
                </a:extLst>
              </p:cNvPr>
              <p:cNvSpPr/>
              <p:nvPr/>
            </p:nvSpPr>
            <p:spPr>
              <a:xfrm>
                <a:off x="6614116" y="6414962"/>
                <a:ext cx="6288" cy="2902"/>
              </a:xfrm>
              <a:custGeom>
                <a:avLst/>
                <a:gdLst>
                  <a:gd name="connsiteX0" fmla="*/ 0 w 6288"/>
                  <a:gd name="connsiteY0" fmla="*/ 0 h 2902"/>
                  <a:gd name="connsiteX1" fmla="*/ 968 w 6288"/>
                  <a:gd name="connsiteY1" fmla="*/ 483 h 2902"/>
                  <a:gd name="connsiteX2" fmla="*/ 6288 w 6288"/>
                  <a:gd name="connsiteY2" fmla="*/ 2660 h 2902"/>
                  <a:gd name="connsiteX3" fmla="*/ 5321 w 6288"/>
                  <a:gd name="connsiteY3" fmla="*/ 2902 h 2902"/>
                  <a:gd name="connsiteX4" fmla="*/ 4354 w 6288"/>
                  <a:gd name="connsiteY4" fmla="*/ 2660 h 2902"/>
                  <a:gd name="connsiteX5" fmla="*/ 1210 w 6288"/>
                  <a:gd name="connsiteY5" fmla="*/ 2177 h 2902"/>
                  <a:gd name="connsiteX6" fmla="*/ 0 w 6288"/>
                  <a:gd name="connsiteY6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8" h="2902">
                    <a:moveTo>
                      <a:pt x="0" y="0"/>
                    </a:moveTo>
                    <a:cubicBezTo>
                      <a:pt x="242" y="242"/>
                      <a:pt x="726" y="242"/>
                      <a:pt x="968" y="483"/>
                    </a:cubicBezTo>
                    <a:cubicBezTo>
                      <a:pt x="2661" y="1209"/>
                      <a:pt x="4354" y="1935"/>
                      <a:pt x="6288" y="2660"/>
                    </a:cubicBezTo>
                    <a:cubicBezTo>
                      <a:pt x="6046" y="2660"/>
                      <a:pt x="5563" y="2902"/>
                      <a:pt x="5321" y="2902"/>
                    </a:cubicBezTo>
                    <a:cubicBezTo>
                      <a:pt x="4837" y="2902"/>
                      <a:pt x="4595" y="2660"/>
                      <a:pt x="4354" y="2660"/>
                    </a:cubicBezTo>
                    <a:cubicBezTo>
                      <a:pt x="3386" y="2418"/>
                      <a:pt x="2419" y="2177"/>
                      <a:pt x="1210" y="2177"/>
                    </a:cubicBezTo>
                    <a:cubicBezTo>
                      <a:pt x="484" y="1451"/>
                      <a:pt x="242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E0820672-E66E-1A8F-F2B4-35AF0B6620C3}"/>
                  </a:ext>
                </a:extLst>
              </p:cNvPr>
              <p:cNvSpPr/>
              <p:nvPr/>
            </p:nvSpPr>
            <p:spPr>
              <a:xfrm>
                <a:off x="6602750" y="6437695"/>
                <a:ext cx="3868" cy="6529"/>
              </a:xfrm>
              <a:custGeom>
                <a:avLst/>
                <a:gdLst>
                  <a:gd name="connsiteX0" fmla="*/ 0 w 3868"/>
                  <a:gd name="connsiteY0" fmla="*/ 4111 h 6529"/>
                  <a:gd name="connsiteX1" fmla="*/ 1934 w 3868"/>
                  <a:gd name="connsiteY1" fmla="*/ 2177 h 6529"/>
                  <a:gd name="connsiteX2" fmla="*/ 3869 w 3868"/>
                  <a:gd name="connsiteY2" fmla="*/ 0 h 6529"/>
                  <a:gd name="connsiteX3" fmla="*/ 726 w 3868"/>
                  <a:gd name="connsiteY3" fmla="*/ 6530 h 6529"/>
                  <a:gd name="connsiteX4" fmla="*/ 0 w 3868"/>
                  <a:gd name="connsiteY4" fmla="*/ 4111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8" h="6529">
                    <a:moveTo>
                      <a:pt x="0" y="4111"/>
                    </a:moveTo>
                    <a:cubicBezTo>
                      <a:pt x="726" y="3386"/>
                      <a:pt x="1209" y="2660"/>
                      <a:pt x="1934" y="2177"/>
                    </a:cubicBezTo>
                    <a:cubicBezTo>
                      <a:pt x="2660" y="1451"/>
                      <a:pt x="3143" y="726"/>
                      <a:pt x="3869" y="0"/>
                    </a:cubicBezTo>
                    <a:cubicBezTo>
                      <a:pt x="2418" y="2177"/>
                      <a:pt x="1451" y="4595"/>
                      <a:pt x="726" y="6530"/>
                    </a:cubicBezTo>
                    <a:cubicBezTo>
                      <a:pt x="241" y="5804"/>
                      <a:pt x="241" y="5079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BA0E1F85-4F75-E292-5C21-9D797CB21758}"/>
                  </a:ext>
                </a:extLst>
              </p:cNvPr>
              <p:cNvSpPr/>
              <p:nvPr/>
            </p:nvSpPr>
            <p:spPr>
              <a:xfrm>
                <a:off x="6709402" y="6380137"/>
                <a:ext cx="40388" cy="21524"/>
              </a:xfrm>
              <a:custGeom>
                <a:avLst/>
                <a:gdLst>
                  <a:gd name="connsiteX0" fmla="*/ 6772 w 40388"/>
                  <a:gd name="connsiteY0" fmla="*/ 3870 h 21524"/>
                  <a:gd name="connsiteX1" fmla="*/ 8949 w 40388"/>
                  <a:gd name="connsiteY1" fmla="*/ 6046 h 21524"/>
                  <a:gd name="connsiteX2" fmla="*/ 7739 w 40388"/>
                  <a:gd name="connsiteY2" fmla="*/ 5079 h 21524"/>
                  <a:gd name="connsiteX3" fmla="*/ 0 w 40388"/>
                  <a:gd name="connsiteY3" fmla="*/ 484 h 21524"/>
                  <a:gd name="connsiteX4" fmla="*/ 3144 w 40388"/>
                  <a:gd name="connsiteY4" fmla="*/ 0 h 21524"/>
                  <a:gd name="connsiteX5" fmla="*/ 9916 w 40388"/>
                  <a:gd name="connsiteY5" fmla="*/ 1935 h 21524"/>
                  <a:gd name="connsiteX6" fmla="*/ 33859 w 40388"/>
                  <a:gd name="connsiteY6" fmla="*/ 9674 h 21524"/>
                  <a:gd name="connsiteX7" fmla="*/ 35068 w 40388"/>
                  <a:gd name="connsiteY7" fmla="*/ 10883 h 21524"/>
                  <a:gd name="connsiteX8" fmla="*/ 30956 w 40388"/>
                  <a:gd name="connsiteY8" fmla="*/ 8948 h 21524"/>
                  <a:gd name="connsiteX9" fmla="*/ 33133 w 40388"/>
                  <a:gd name="connsiteY9" fmla="*/ 12092 h 21524"/>
                  <a:gd name="connsiteX10" fmla="*/ 38937 w 40388"/>
                  <a:gd name="connsiteY10" fmla="*/ 19831 h 21524"/>
                  <a:gd name="connsiteX11" fmla="*/ 40388 w 40388"/>
                  <a:gd name="connsiteY11" fmla="*/ 21524 h 21524"/>
                  <a:gd name="connsiteX12" fmla="*/ 39663 w 40388"/>
                  <a:gd name="connsiteY12" fmla="*/ 20799 h 21524"/>
                  <a:gd name="connsiteX13" fmla="*/ 16687 w 40388"/>
                  <a:gd name="connsiteY13" fmla="*/ 5321 h 21524"/>
                  <a:gd name="connsiteX14" fmla="*/ 4595 w 40388"/>
                  <a:gd name="connsiteY14" fmla="*/ 1451 h 21524"/>
                  <a:gd name="connsiteX15" fmla="*/ 6772 w 40388"/>
                  <a:gd name="connsiteY15" fmla="*/ 3870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388" h="21524">
                    <a:moveTo>
                      <a:pt x="6772" y="3870"/>
                    </a:moveTo>
                    <a:cubicBezTo>
                      <a:pt x="7497" y="4353"/>
                      <a:pt x="8223" y="5321"/>
                      <a:pt x="8949" y="6046"/>
                    </a:cubicBezTo>
                    <a:cubicBezTo>
                      <a:pt x="8465" y="5804"/>
                      <a:pt x="7981" y="5562"/>
                      <a:pt x="7739" y="5079"/>
                    </a:cubicBezTo>
                    <a:cubicBezTo>
                      <a:pt x="5079" y="3386"/>
                      <a:pt x="2419" y="1935"/>
                      <a:pt x="0" y="484"/>
                    </a:cubicBezTo>
                    <a:cubicBezTo>
                      <a:pt x="1210" y="484"/>
                      <a:pt x="2177" y="242"/>
                      <a:pt x="3144" y="0"/>
                    </a:cubicBezTo>
                    <a:cubicBezTo>
                      <a:pt x="5321" y="726"/>
                      <a:pt x="7497" y="1209"/>
                      <a:pt x="9916" y="1935"/>
                    </a:cubicBezTo>
                    <a:cubicBezTo>
                      <a:pt x="17413" y="4111"/>
                      <a:pt x="25635" y="6772"/>
                      <a:pt x="33859" y="9674"/>
                    </a:cubicBezTo>
                    <a:cubicBezTo>
                      <a:pt x="34342" y="10157"/>
                      <a:pt x="34584" y="10399"/>
                      <a:pt x="35068" y="10883"/>
                    </a:cubicBezTo>
                    <a:cubicBezTo>
                      <a:pt x="32408" y="9674"/>
                      <a:pt x="30956" y="8948"/>
                      <a:pt x="30956" y="8948"/>
                    </a:cubicBezTo>
                    <a:cubicBezTo>
                      <a:pt x="30956" y="8948"/>
                      <a:pt x="31681" y="10157"/>
                      <a:pt x="33133" y="12092"/>
                    </a:cubicBezTo>
                    <a:cubicBezTo>
                      <a:pt x="34584" y="14027"/>
                      <a:pt x="36519" y="16687"/>
                      <a:pt x="38937" y="19831"/>
                    </a:cubicBezTo>
                    <a:cubicBezTo>
                      <a:pt x="39421" y="20315"/>
                      <a:pt x="39905" y="21040"/>
                      <a:pt x="40388" y="21524"/>
                    </a:cubicBezTo>
                    <a:cubicBezTo>
                      <a:pt x="40146" y="21282"/>
                      <a:pt x="39905" y="21040"/>
                      <a:pt x="39663" y="20799"/>
                    </a:cubicBezTo>
                    <a:cubicBezTo>
                      <a:pt x="32408" y="13785"/>
                      <a:pt x="23701" y="8223"/>
                      <a:pt x="16687" y="5321"/>
                    </a:cubicBezTo>
                    <a:cubicBezTo>
                      <a:pt x="9674" y="2177"/>
                      <a:pt x="4595" y="1451"/>
                      <a:pt x="4595" y="1451"/>
                    </a:cubicBezTo>
                    <a:cubicBezTo>
                      <a:pt x="4595" y="1451"/>
                      <a:pt x="5079" y="2418"/>
                      <a:pt x="6772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F2ECDCAE-8A59-E71E-1326-AE9AA74148FF}"/>
                  </a:ext>
                </a:extLst>
              </p:cNvPr>
              <p:cNvSpPr/>
              <p:nvPr/>
            </p:nvSpPr>
            <p:spPr>
              <a:xfrm>
                <a:off x="6706017" y="6307825"/>
                <a:ext cx="5320" cy="7013"/>
              </a:xfrm>
              <a:custGeom>
                <a:avLst/>
                <a:gdLst>
                  <a:gd name="connsiteX0" fmla="*/ 2902 w 5320"/>
                  <a:gd name="connsiteY0" fmla="*/ 4111 h 7013"/>
                  <a:gd name="connsiteX1" fmla="*/ 0 w 5320"/>
                  <a:gd name="connsiteY1" fmla="*/ 7014 h 7013"/>
                  <a:gd name="connsiteX2" fmla="*/ 3385 w 5320"/>
                  <a:gd name="connsiteY2" fmla="*/ 2660 h 7013"/>
                  <a:gd name="connsiteX3" fmla="*/ 5321 w 5320"/>
                  <a:gd name="connsiteY3" fmla="*/ 0 h 7013"/>
                  <a:gd name="connsiteX4" fmla="*/ 4595 w 5320"/>
                  <a:gd name="connsiteY4" fmla="*/ 1209 h 7013"/>
                  <a:gd name="connsiteX5" fmla="*/ 2902 w 5320"/>
                  <a:gd name="connsiteY5" fmla="*/ 4111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0" h="7013">
                    <a:moveTo>
                      <a:pt x="2902" y="4111"/>
                    </a:moveTo>
                    <a:cubicBezTo>
                      <a:pt x="1934" y="5079"/>
                      <a:pt x="968" y="6046"/>
                      <a:pt x="0" y="7014"/>
                    </a:cubicBezTo>
                    <a:cubicBezTo>
                      <a:pt x="1209" y="5562"/>
                      <a:pt x="2177" y="4111"/>
                      <a:pt x="3385" y="2660"/>
                    </a:cubicBezTo>
                    <a:cubicBezTo>
                      <a:pt x="4111" y="1693"/>
                      <a:pt x="4595" y="968"/>
                      <a:pt x="5321" y="0"/>
                    </a:cubicBezTo>
                    <a:cubicBezTo>
                      <a:pt x="5079" y="484"/>
                      <a:pt x="4836" y="726"/>
                      <a:pt x="4595" y="1209"/>
                    </a:cubicBezTo>
                    <a:cubicBezTo>
                      <a:pt x="4111" y="2419"/>
                      <a:pt x="3385" y="3386"/>
                      <a:pt x="2902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2B76391-7E59-3DC1-9CBF-F19145BE8A7F}"/>
                  </a:ext>
                </a:extLst>
              </p:cNvPr>
              <p:cNvSpPr/>
              <p:nvPr/>
            </p:nvSpPr>
            <p:spPr>
              <a:xfrm>
                <a:off x="6684009" y="6337572"/>
                <a:ext cx="3627" cy="4111"/>
              </a:xfrm>
              <a:custGeom>
                <a:avLst/>
                <a:gdLst>
                  <a:gd name="connsiteX0" fmla="*/ 0 w 3627"/>
                  <a:gd name="connsiteY0" fmla="*/ 3870 h 4111"/>
                  <a:gd name="connsiteX1" fmla="*/ 483 w 3627"/>
                  <a:gd name="connsiteY1" fmla="*/ 3386 h 4111"/>
                  <a:gd name="connsiteX2" fmla="*/ 3628 w 3627"/>
                  <a:gd name="connsiteY2" fmla="*/ 0 h 4111"/>
                  <a:gd name="connsiteX3" fmla="*/ 483 w 3627"/>
                  <a:gd name="connsiteY3" fmla="*/ 4112 h 4111"/>
                  <a:gd name="connsiteX4" fmla="*/ 0 w 3627"/>
                  <a:gd name="connsiteY4" fmla="*/ 3870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4111">
                    <a:moveTo>
                      <a:pt x="0" y="3870"/>
                    </a:moveTo>
                    <a:cubicBezTo>
                      <a:pt x="242" y="3628"/>
                      <a:pt x="242" y="3628"/>
                      <a:pt x="483" y="3386"/>
                    </a:cubicBezTo>
                    <a:cubicBezTo>
                      <a:pt x="1451" y="2419"/>
                      <a:pt x="2660" y="1209"/>
                      <a:pt x="3628" y="0"/>
                    </a:cubicBezTo>
                    <a:cubicBezTo>
                      <a:pt x="2660" y="1451"/>
                      <a:pt x="1451" y="2660"/>
                      <a:pt x="483" y="4112"/>
                    </a:cubicBezTo>
                    <a:lnTo>
                      <a:pt x="0" y="387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DDA2C9E-5679-8D23-ABA7-400D2AF9B753}"/>
                  </a:ext>
                </a:extLst>
              </p:cNvPr>
              <p:cNvSpPr/>
              <p:nvPr/>
            </p:nvSpPr>
            <p:spPr>
              <a:xfrm>
                <a:off x="6680623" y="6327657"/>
                <a:ext cx="33133" cy="28779"/>
              </a:xfrm>
              <a:custGeom>
                <a:avLst/>
                <a:gdLst>
                  <a:gd name="connsiteX0" fmla="*/ 22008 w 33133"/>
                  <a:gd name="connsiteY0" fmla="*/ 7013 h 28779"/>
                  <a:gd name="connsiteX1" fmla="*/ 10641 w 33133"/>
                  <a:gd name="connsiteY1" fmla="*/ 17171 h 28779"/>
                  <a:gd name="connsiteX2" fmla="*/ 2661 w 33133"/>
                  <a:gd name="connsiteY2" fmla="*/ 26845 h 28779"/>
                  <a:gd name="connsiteX3" fmla="*/ 0 w 33133"/>
                  <a:gd name="connsiteY3" fmla="*/ 28779 h 28779"/>
                  <a:gd name="connsiteX4" fmla="*/ 1693 w 33133"/>
                  <a:gd name="connsiteY4" fmla="*/ 26603 h 28779"/>
                  <a:gd name="connsiteX5" fmla="*/ 14995 w 33133"/>
                  <a:gd name="connsiteY5" fmla="*/ 11608 h 28779"/>
                  <a:gd name="connsiteX6" fmla="*/ 22250 w 33133"/>
                  <a:gd name="connsiteY6" fmla="*/ 3869 h 28779"/>
                  <a:gd name="connsiteX7" fmla="*/ 31682 w 33133"/>
                  <a:gd name="connsiteY7" fmla="*/ 483 h 28779"/>
                  <a:gd name="connsiteX8" fmla="*/ 33133 w 33133"/>
                  <a:gd name="connsiteY8" fmla="*/ 0 h 28779"/>
                  <a:gd name="connsiteX9" fmla="*/ 29022 w 33133"/>
                  <a:gd name="connsiteY9" fmla="*/ 2418 h 28779"/>
                  <a:gd name="connsiteX10" fmla="*/ 22008 w 33133"/>
                  <a:gd name="connsiteY10" fmla="*/ 7013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33" h="28779">
                    <a:moveTo>
                      <a:pt x="22008" y="7013"/>
                    </a:moveTo>
                    <a:cubicBezTo>
                      <a:pt x="17655" y="10399"/>
                      <a:pt x="13785" y="13785"/>
                      <a:pt x="10641" y="17171"/>
                    </a:cubicBezTo>
                    <a:cubicBezTo>
                      <a:pt x="6772" y="21282"/>
                      <a:pt x="4112" y="24668"/>
                      <a:pt x="2661" y="26845"/>
                    </a:cubicBezTo>
                    <a:cubicBezTo>
                      <a:pt x="1693" y="27570"/>
                      <a:pt x="968" y="28054"/>
                      <a:pt x="0" y="28779"/>
                    </a:cubicBezTo>
                    <a:cubicBezTo>
                      <a:pt x="484" y="28054"/>
                      <a:pt x="1210" y="27328"/>
                      <a:pt x="1693" y="26603"/>
                    </a:cubicBezTo>
                    <a:cubicBezTo>
                      <a:pt x="5563" y="21766"/>
                      <a:pt x="10158" y="16687"/>
                      <a:pt x="14995" y="11608"/>
                    </a:cubicBezTo>
                    <a:cubicBezTo>
                      <a:pt x="17171" y="8948"/>
                      <a:pt x="19590" y="6530"/>
                      <a:pt x="22250" y="3869"/>
                    </a:cubicBezTo>
                    <a:cubicBezTo>
                      <a:pt x="24911" y="2902"/>
                      <a:pt x="28054" y="1935"/>
                      <a:pt x="31682" y="483"/>
                    </a:cubicBezTo>
                    <a:cubicBezTo>
                      <a:pt x="32166" y="242"/>
                      <a:pt x="32649" y="0"/>
                      <a:pt x="33133" y="0"/>
                    </a:cubicBezTo>
                    <a:cubicBezTo>
                      <a:pt x="31682" y="726"/>
                      <a:pt x="30473" y="1693"/>
                      <a:pt x="29022" y="2418"/>
                    </a:cubicBezTo>
                    <a:cubicBezTo>
                      <a:pt x="26603" y="3628"/>
                      <a:pt x="24426" y="5321"/>
                      <a:pt x="22008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BE127593-9DD0-2EB9-00B3-0EB38DE11088}"/>
                  </a:ext>
                </a:extLst>
              </p:cNvPr>
              <p:cNvSpPr/>
              <p:nvPr/>
            </p:nvSpPr>
            <p:spPr>
              <a:xfrm>
                <a:off x="6713031" y="6363208"/>
                <a:ext cx="3627" cy="967"/>
              </a:xfrm>
              <a:custGeom>
                <a:avLst/>
                <a:gdLst>
                  <a:gd name="connsiteX0" fmla="*/ 0 w 3627"/>
                  <a:gd name="connsiteY0" fmla="*/ 242 h 967"/>
                  <a:gd name="connsiteX1" fmla="*/ 967 w 3627"/>
                  <a:gd name="connsiteY1" fmla="*/ 0 h 967"/>
                  <a:gd name="connsiteX2" fmla="*/ 3628 w 3627"/>
                  <a:gd name="connsiteY2" fmla="*/ 967 h 967"/>
                  <a:gd name="connsiteX3" fmla="*/ 483 w 3627"/>
                  <a:gd name="connsiteY3" fmla="*/ 242 h 967"/>
                  <a:gd name="connsiteX4" fmla="*/ 0 w 3627"/>
                  <a:gd name="connsiteY4" fmla="*/ 242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967">
                    <a:moveTo>
                      <a:pt x="0" y="242"/>
                    </a:moveTo>
                    <a:cubicBezTo>
                      <a:pt x="241" y="242"/>
                      <a:pt x="483" y="0"/>
                      <a:pt x="967" y="0"/>
                    </a:cubicBezTo>
                    <a:cubicBezTo>
                      <a:pt x="1934" y="242"/>
                      <a:pt x="2660" y="726"/>
                      <a:pt x="3628" y="967"/>
                    </a:cubicBezTo>
                    <a:cubicBezTo>
                      <a:pt x="2660" y="726"/>
                      <a:pt x="1692" y="483"/>
                      <a:pt x="483" y="242"/>
                    </a:cubicBezTo>
                    <a:cubicBezTo>
                      <a:pt x="241" y="242"/>
                      <a:pt x="241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AE70E79-1F72-EDCF-B3A6-BB357828E3A1}"/>
                  </a:ext>
                </a:extLst>
              </p:cNvPr>
              <p:cNvSpPr/>
              <p:nvPr/>
            </p:nvSpPr>
            <p:spPr>
              <a:xfrm>
                <a:off x="6718593" y="6403353"/>
                <a:ext cx="9673" cy="11850"/>
              </a:xfrm>
              <a:custGeom>
                <a:avLst/>
                <a:gdLst>
                  <a:gd name="connsiteX0" fmla="*/ 0 w 9673"/>
                  <a:gd name="connsiteY0" fmla="*/ 0 h 11850"/>
                  <a:gd name="connsiteX1" fmla="*/ 726 w 9673"/>
                  <a:gd name="connsiteY1" fmla="*/ 242 h 11850"/>
                  <a:gd name="connsiteX2" fmla="*/ 2902 w 9673"/>
                  <a:gd name="connsiteY2" fmla="*/ 3144 h 11850"/>
                  <a:gd name="connsiteX3" fmla="*/ 9674 w 9673"/>
                  <a:gd name="connsiteY3" fmla="*/ 11850 h 11850"/>
                  <a:gd name="connsiteX4" fmla="*/ 7981 w 9673"/>
                  <a:gd name="connsiteY4" fmla="*/ 9432 h 11850"/>
                  <a:gd name="connsiteX5" fmla="*/ 0 w 9673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11850">
                    <a:moveTo>
                      <a:pt x="0" y="0"/>
                    </a:moveTo>
                    <a:cubicBezTo>
                      <a:pt x="242" y="242"/>
                      <a:pt x="484" y="242"/>
                      <a:pt x="726" y="242"/>
                    </a:cubicBezTo>
                    <a:cubicBezTo>
                      <a:pt x="1451" y="1209"/>
                      <a:pt x="2419" y="1935"/>
                      <a:pt x="2902" y="3144"/>
                    </a:cubicBezTo>
                    <a:cubicBezTo>
                      <a:pt x="6288" y="4837"/>
                      <a:pt x="8707" y="7981"/>
                      <a:pt x="9674" y="11850"/>
                    </a:cubicBezTo>
                    <a:cubicBezTo>
                      <a:pt x="9190" y="11125"/>
                      <a:pt x="8465" y="10399"/>
                      <a:pt x="7981" y="9432"/>
                    </a:cubicBezTo>
                    <a:cubicBezTo>
                      <a:pt x="5805" y="6288"/>
                      <a:pt x="3144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926D980-6422-9181-A05B-D26A401D1E94}"/>
                  </a:ext>
                </a:extLst>
              </p:cNvPr>
              <p:cNvSpPr/>
              <p:nvPr/>
            </p:nvSpPr>
            <p:spPr>
              <a:xfrm>
                <a:off x="6682558" y="6431166"/>
                <a:ext cx="9190" cy="28295"/>
              </a:xfrm>
              <a:custGeom>
                <a:avLst/>
                <a:gdLst>
                  <a:gd name="connsiteX0" fmla="*/ 3870 w 9190"/>
                  <a:gd name="connsiteY0" fmla="*/ 11125 h 28295"/>
                  <a:gd name="connsiteX1" fmla="*/ 483 w 9190"/>
                  <a:gd name="connsiteY1" fmla="*/ 1935 h 28295"/>
                  <a:gd name="connsiteX2" fmla="*/ 0 w 9190"/>
                  <a:gd name="connsiteY2" fmla="*/ 726 h 28295"/>
                  <a:gd name="connsiteX3" fmla="*/ 1209 w 9190"/>
                  <a:gd name="connsiteY3" fmla="*/ 0 h 28295"/>
                  <a:gd name="connsiteX4" fmla="*/ 2419 w 9190"/>
                  <a:gd name="connsiteY4" fmla="*/ 1451 h 28295"/>
                  <a:gd name="connsiteX5" fmla="*/ 6530 w 9190"/>
                  <a:gd name="connsiteY5" fmla="*/ 15720 h 28295"/>
                  <a:gd name="connsiteX6" fmla="*/ 9190 w 9190"/>
                  <a:gd name="connsiteY6" fmla="*/ 26119 h 28295"/>
                  <a:gd name="connsiteX7" fmla="*/ 7497 w 9190"/>
                  <a:gd name="connsiteY7" fmla="*/ 28296 h 28295"/>
                  <a:gd name="connsiteX8" fmla="*/ 6288 w 9190"/>
                  <a:gd name="connsiteY8" fmla="*/ 20799 h 28295"/>
                  <a:gd name="connsiteX9" fmla="*/ 3870 w 9190"/>
                  <a:gd name="connsiteY9" fmla="*/ 11125 h 28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0" h="28295">
                    <a:moveTo>
                      <a:pt x="3870" y="11125"/>
                    </a:moveTo>
                    <a:cubicBezTo>
                      <a:pt x="2902" y="7981"/>
                      <a:pt x="1693" y="4837"/>
                      <a:pt x="483" y="1935"/>
                    </a:cubicBezTo>
                    <a:cubicBezTo>
                      <a:pt x="242" y="1451"/>
                      <a:pt x="242" y="1209"/>
                      <a:pt x="0" y="726"/>
                    </a:cubicBezTo>
                    <a:cubicBezTo>
                      <a:pt x="483" y="484"/>
                      <a:pt x="968" y="242"/>
                      <a:pt x="1209" y="0"/>
                    </a:cubicBezTo>
                    <a:cubicBezTo>
                      <a:pt x="1693" y="484"/>
                      <a:pt x="1934" y="967"/>
                      <a:pt x="2419" y="1451"/>
                    </a:cubicBezTo>
                    <a:cubicBezTo>
                      <a:pt x="3628" y="5804"/>
                      <a:pt x="5079" y="10399"/>
                      <a:pt x="6530" y="15720"/>
                    </a:cubicBezTo>
                    <a:cubicBezTo>
                      <a:pt x="7497" y="19105"/>
                      <a:pt x="8223" y="22491"/>
                      <a:pt x="9190" y="26119"/>
                    </a:cubicBezTo>
                    <a:cubicBezTo>
                      <a:pt x="8706" y="26845"/>
                      <a:pt x="7981" y="27570"/>
                      <a:pt x="7497" y="28296"/>
                    </a:cubicBezTo>
                    <a:cubicBezTo>
                      <a:pt x="7255" y="25877"/>
                      <a:pt x="6772" y="23459"/>
                      <a:pt x="6288" y="20799"/>
                    </a:cubicBezTo>
                    <a:cubicBezTo>
                      <a:pt x="5563" y="17413"/>
                      <a:pt x="4837" y="14269"/>
                      <a:pt x="3870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4A1C14B1-9040-5F27-304E-D426F7DCFBCA}"/>
                  </a:ext>
                </a:extLst>
              </p:cNvPr>
              <p:cNvSpPr/>
              <p:nvPr/>
            </p:nvSpPr>
            <p:spPr>
              <a:xfrm>
                <a:off x="6623125" y="6418831"/>
                <a:ext cx="5501" cy="2176"/>
              </a:xfrm>
              <a:custGeom>
                <a:avLst/>
                <a:gdLst>
                  <a:gd name="connsiteX0" fmla="*/ 181 w 5501"/>
                  <a:gd name="connsiteY0" fmla="*/ 0 h 2176"/>
                  <a:gd name="connsiteX1" fmla="*/ 5502 w 5501"/>
                  <a:gd name="connsiteY1" fmla="*/ 1935 h 2176"/>
                  <a:gd name="connsiteX2" fmla="*/ 5018 w 5501"/>
                  <a:gd name="connsiteY2" fmla="*/ 2177 h 2176"/>
                  <a:gd name="connsiteX3" fmla="*/ 665 w 5501"/>
                  <a:gd name="connsiteY3" fmla="*/ 484 h 2176"/>
                  <a:gd name="connsiteX4" fmla="*/ 181 w 5501"/>
                  <a:gd name="connsiteY4" fmla="*/ 0 h 2176"/>
                  <a:gd name="connsiteX5" fmla="*/ 181 w 5501"/>
                  <a:gd name="connsiteY5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01" h="2176">
                    <a:moveTo>
                      <a:pt x="181" y="0"/>
                    </a:moveTo>
                    <a:cubicBezTo>
                      <a:pt x="2116" y="726"/>
                      <a:pt x="3809" y="1451"/>
                      <a:pt x="5502" y="1935"/>
                    </a:cubicBezTo>
                    <a:cubicBezTo>
                      <a:pt x="5260" y="1935"/>
                      <a:pt x="5018" y="1935"/>
                      <a:pt x="5018" y="2177"/>
                    </a:cubicBezTo>
                    <a:cubicBezTo>
                      <a:pt x="3809" y="1451"/>
                      <a:pt x="2358" y="968"/>
                      <a:pt x="665" y="484"/>
                    </a:cubicBezTo>
                    <a:cubicBezTo>
                      <a:pt x="423" y="242"/>
                      <a:pt x="181" y="242"/>
                      <a:pt x="181" y="0"/>
                    </a:cubicBezTo>
                    <a:cubicBezTo>
                      <a:pt x="-60" y="0"/>
                      <a:pt x="-60" y="0"/>
                      <a:pt x="1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A17A54D-C849-C6EC-27E8-46A129B4E5A9}"/>
                  </a:ext>
                </a:extLst>
              </p:cNvPr>
              <p:cNvSpPr/>
              <p:nvPr/>
            </p:nvSpPr>
            <p:spPr>
              <a:xfrm>
                <a:off x="6691023" y="6395131"/>
                <a:ext cx="40312" cy="54471"/>
              </a:xfrm>
              <a:custGeom>
                <a:avLst/>
                <a:gdLst>
                  <a:gd name="connsiteX0" fmla="*/ 9916 w 40312"/>
                  <a:gd name="connsiteY0" fmla="*/ 45225 h 54471"/>
                  <a:gd name="connsiteX1" fmla="*/ 7738 w 40312"/>
                  <a:gd name="connsiteY1" fmla="*/ 42323 h 54471"/>
                  <a:gd name="connsiteX2" fmla="*/ 7738 w 40312"/>
                  <a:gd name="connsiteY2" fmla="*/ 42323 h 54471"/>
                  <a:gd name="connsiteX3" fmla="*/ 14027 w 40312"/>
                  <a:gd name="connsiteY3" fmla="*/ 44983 h 54471"/>
                  <a:gd name="connsiteX4" fmla="*/ 25877 w 40312"/>
                  <a:gd name="connsiteY4" fmla="*/ 48853 h 54471"/>
                  <a:gd name="connsiteX5" fmla="*/ 16929 w 40312"/>
                  <a:gd name="connsiteY5" fmla="*/ 39904 h 54471"/>
                  <a:gd name="connsiteX6" fmla="*/ 0 w 40312"/>
                  <a:gd name="connsiteY6" fmla="*/ 27086 h 54471"/>
                  <a:gd name="connsiteX7" fmla="*/ 241 w 40312"/>
                  <a:gd name="connsiteY7" fmla="*/ 23217 h 54471"/>
                  <a:gd name="connsiteX8" fmla="*/ 7981 w 40312"/>
                  <a:gd name="connsiteY8" fmla="*/ 14511 h 54471"/>
                  <a:gd name="connsiteX9" fmla="*/ 1934 w 40312"/>
                  <a:gd name="connsiteY9" fmla="*/ 4837 h 54471"/>
                  <a:gd name="connsiteX10" fmla="*/ 2902 w 40312"/>
                  <a:gd name="connsiteY10" fmla="*/ 0 h 54471"/>
                  <a:gd name="connsiteX11" fmla="*/ 3628 w 40312"/>
                  <a:gd name="connsiteY11" fmla="*/ 484 h 54471"/>
                  <a:gd name="connsiteX12" fmla="*/ 18622 w 40312"/>
                  <a:gd name="connsiteY12" fmla="*/ 11367 h 54471"/>
                  <a:gd name="connsiteX13" fmla="*/ 31681 w 40312"/>
                  <a:gd name="connsiteY13" fmla="*/ 21282 h 54471"/>
                  <a:gd name="connsiteX14" fmla="*/ 38211 w 40312"/>
                  <a:gd name="connsiteY14" fmla="*/ 26361 h 54471"/>
                  <a:gd name="connsiteX15" fmla="*/ 37243 w 40312"/>
                  <a:gd name="connsiteY15" fmla="*/ 30956 h 54471"/>
                  <a:gd name="connsiteX16" fmla="*/ 37002 w 40312"/>
                  <a:gd name="connsiteY16" fmla="*/ 49336 h 54471"/>
                  <a:gd name="connsiteX17" fmla="*/ 21282 w 40312"/>
                  <a:gd name="connsiteY17" fmla="*/ 53931 h 54471"/>
                  <a:gd name="connsiteX18" fmla="*/ 10883 w 40312"/>
                  <a:gd name="connsiteY18" fmla="*/ 45467 h 54471"/>
                  <a:gd name="connsiteX19" fmla="*/ 9916 w 40312"/>
                  <a:gd name="connsiteY19" fmla="*/ 45225 h 54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312" h="54471">
                    <a:moveTo>
                      <a:pt x="9916" y="45225"/>
                    </a:moveTo>
                    <a:cubicBezTo>
                      <a:pt x="9190" y="44257"/>
                      <a:pt x="8465" y="43290"/>
                      <a:pt x="7738" y="42323"/>
                    </a:cubicBezTo>
                    <a:cubicBezTo>
                      <a:pt x="7738" y="42323"/>
                      <a:pt x="7738" y="42323"/>
                      <a:pt x="7738" y="42323"/>
                    </a:cubicBezTo>
                    <a:cubicBezTo>
                      <a:pt x="9916" y="43290"/>
                      <a:pt x="12092" y="44257"/>
                      <a:pt x="14027" y="44983"/>
                    </a:cubicBezTo>
                    <a:cubicBezTo>
                      <a:pt x="20798" y="47885"/>
                      <a:pt x="25877" y="48853"/>
                      <a:pt x="25877" y="48853"/>
                    </a:cubicBezTo>
                    <a:cubicBezTo>
                      <a:pt x="25877" y="48853"/>
                      <a:pt x="22491" y="44741"/>
                      <a:pt x="16929" y="39904"/>
                    </a:cubicBezTo>
                    <a:cubicBezTo>
                      <a:pt x="12576" y="35793"/>
                      <a:pt x="6530" y="31440"/>
                      <a:pt x="0" y="27086"/>
                    </a:cubicBezTo>
                    <a:cubicBezTo>
                      <a:pt x="0" y="25877"/>
                      <a:pt x="0" y="24668"/>
                      <a:pt x="241" y="23217"/>
                    </a:cubicBezTo>
                    <a:cubicBezTo>
                      <a:pt x="967" y="18864"/>
                      <a:pt x="4111" y="15962"/>
                      <a:pt x="7981" y="14511"/>
                    </a:cubicBezTo>
                    <a:cubicBezTo>
                      <a:pt x="4836" y="11850"/>
                      <a:pt x="2660" y="9190"/>
                      <a:pt x="1934" y="4837"/>
                    </a:cubicBezTo>
                    <a:cubicBezTo>
                      <a:pt x="1692" y="3144"/>
                      <a:pt x="2177" y="1451"/>
                      <a:pt x="2902" y="0"/>
                    </a:cubicBezTo>
                    <a:cubicBezTo>
                      <a:pt x="3144" y="242"/>
                      <a:pt x="3385" y="242"/>
                      <a:pt x="3628" y="484"/>
                    </a:cubicBezTo>
                    <a:cubicBezTo>
                      <a:pt x="8706" y="4111"/>
                      <a:pt x="13785" y="7981"/>
                      <a:pt x="18622" y="11367"/>
                    </a:cubicBezTo>
                    <a:cubicBezTo>
                      <a:pt x="23459" y="14994"/>
                      <a:pt x="27812" y="18380"/>
                      <a:pt x="31681" y="21282"/>
                    </a:cubicBezTo>
                    <a:cubicBezTo>
                      <a:pt x="34100" y="23217"/>
                      <a:pt x="36277" y="24910"/>
                      <a:pt x="38211" y="26361"/>
                    </a:cubicBezTo>
                    <a:cubicBezTo>
                      <a:pt x="37969" y="27812"/>
                      <a:pt x="37728" y="29505"/>
                      <a:pt x="37243" y="30956"/>
                    </a:cubicBezTo>
                    <a:cubicBezTo>
                      <a:pt x="40630" y="36760"/>
                      <a:pt x="42081" y="43048"/>
                      <a:pt x="37002" y="49336"/>
                    </a:cubicBezTo>
                    <a:cubicBezTo>
                      <a:pt x="33375" y="53931"/>
                      <a:pt x="26844" y="55382"/>
                      <a:pt x="21282" y="53931"/>
                    </a:cubicBezTo>
                    <a:cubicBezTo>
                      <a:pt x="17654" y="50787"/>
                      <a:pt x="14027" y="47885"/>
                      <a:pt x="10883" y="45467"/>
                    </a:cubicBezTo>
                    <a:cubicBezTo>
                      <a:pt x="10399" y="45467"/>
                      <a:pt x="10157" y="45225"/>
                      <a:pt x="9916" y="452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59946E5-A944-DBDE-D284-A44040BC4D3C}"/>
                  </a:ext>
                </a:extLst>
              </p:cNvPr>
              <p:cNvSpPr/>
              <p:nvPr/>
            </p:nvSpPr>
            <p:spPr>
              <a:xfrm>
                <a:off x="6912793" y="6475181"/>
                <a:ext cx="54656" cy="47885"/>
              </a:xfrm>
              <a:custGeom>
                <a:avLst/>
                <a:gdLst>
                  <a:gd name="connsiteX0" fmla="*/ 25394 w 54656"/>
                  <a:gd name="connsiteY0" fmla="*/ 26603 h 47885"/>
                  <a:gd name="connsiteX1" fmla="*/ 7497 w 54656"/>
                  <a:gd name="connsiteY1" fmla="*/ 9190 h 47885"/>
                  <a:gd name="connsiteX2" fmla="*/ 0 w 54656"/>
                  <a:gd name="connsiteY2" fmla="*/ 0 h 47885"/>
                  <a:gd name="connsiteX3" fmla="*/ 10883 w 54656"/>
                  <a:gd name="connsiteY3" fmla="*/ 4353 h 47885"/>
                  <a:gd name="connsiteX4" fmla="*/ 31924 w 54656"/>
                  <a:gd name="connsiteY4" fmla="*/ 18864 h 47885"/>
                  <a:gd name="connsiteX5" fmla="*/ 48853 w 54656"/>
                  <a:gd name="connsiteY5" fmla="*/ 37728 h 47885"/>
                  <a:gd name="connsiteX6" fmla="*/ 54657 w 54656"/>
                  <a:gd name="connsiteY6" fmla="*/ 47885 h 47885"/>
                  <a:gd name="connsiteX7" fmla="*/ 44741 w 54656"/>
                  <a:gd name="connsiteY7" fmla="*/ 41597 h 47885"/>
                  <a:gd name="connsiteX8" fmla="*/ 25394 w 54656"/>
                  <a:gd name="connsiteY8" fmla="*/ 26603 h 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656" h="47885">
                    <a:moveTo>
                      <a:pt x="25394" y="26603"/>
                    </a:moveTo>
                    <a:cubicBezTo>
                      <a:pt x="18622" y="20557"/>
                      <a:pt x="12092" y="14511"/>
                      <a:pt x="7497" y="9190"/>
                    </a:cubicBezTo>
                    <a:cubicBezTo>
                      <a:pt x="2902" y="4111"/>
                      <a:pt x="0" y="0"/>
                      <a:pt x="0" y="0"/>
                    </a:cubicBezTo>
                    <a:cubicBezTo>
                      <a:pt x="0" y="0"/>
                      <a:pt x="4595" y="1209"/>
                      <a:pt x="10883" y="4353"/>
                    </a:cubicBezTo>
                    <a:cubicBezTo>
                      <a:pt x="17171" y="7497"/>
                      <a:pt x="24910" y="12576"/>
                      <a:pt x="31924" y="18864"/>
                    </a:cubicBezTo>
                    <a:cubicBezTo>
                      <a:pt x="38937" y="24910"/>
                      <a:pt x="44983" y="31924"/>
                      <a:pt x="48853" y="37728"/>
                    </a:cubicBezTo>
                    <a:cubicBezTo>
                      <a:pt x="52964" y="43532"/>
                      <a:pt x="54657" y="47885"/>
                      <a:pt x="54657" y="47885"/>
                    </a:cubicBezTo>
                    <a:cubicBezTo>
                      <a:pt x="54657" y="47885"/>
                      <a:pt x="50304" y="45708"/>
                      <a:pt x="44741" y="41597"/>
                    </a:cubicBezTo>
                    <a:cubicBezTo>
                      <a:pt x="39179" y="38211"/>
                      <a:pt x="32166" y="32649"/>
                      <a:pt x="25394" y="2660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D0DD743E-8386-1B28-FEC3-93DFD75AF656}"/>
                </a:ext>
              </a:extLst>
            </p:cNvPr>
            <p:cNvGrpSpPr/>
            <p:nvPr/>
          </p:nvGrpSpPr>
          <p:grpSpPr>
            <a:xfrm>
              <a:off x="1106852" y="5986173"/>
              <a:ext cx="775593" cy="1040653"/>
              <a:chOff x="1106852" y="5986173"/>
              <a:chExt cx="775593" cy="1040653"/>
            </a:xfrm>
            <a:grpFill/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4032EE2-6263-3B16-6AF7-7F472AA82BB1}"/>
                  </a:ext>
                </a:extLst>
              </p:cNvPr>
              <p:cNvSpPr/>
              <p:nvPr/>
            </p:nvSpPr>
            <p:spPr>
              <a:xfrm>
                <a:off x="1547492" y="6146757"/>
                <a:ext cx="23458" cy="21524"/>
              </a:xfrm>
              <a:custGeom>
                <a:avLst/>
                <a:gdLst>
                  <a:gd name="connsiteX0" fmla="*/ 14511 w 23458"/>
                  <a:gd name="connsiteY0" fmla="*/ 10158 h 21524"/>
                  <a:gd name="connsiteX1" fmla="*/ 23459 w 23458"/>
                  <a:gd name="connsiteY1" fmla="*/ 0 h 21524"/>
                  <a:gd name="connsiteX2" fmla="*/ 15478 w 23458"/>
                  <a:gd name="connsiteY2" fmla="*/ 2902 h 21524"/>
                  <a:gd name="connsiteX3" fmla="*/ 9674 w 23458"/>
                  <a:gd name="connsiteY3" fmla="*/ 9674 h 21524"/>
                  <a:gd name="connsiteX4" fmla="*/ 0 w 23458"/>
                  <a:gd name="connsiteY4" fmla="*/ 21524 h 21524"/>
                  <a:gd name="connsiteX5" fmla="*/ 7013 w 23458"/>
                  <a:gd name="connsiteY5" fmla="*/ 20073 h 21524"/>
                  <a:gd name="connsiteX6" fmla="*/ 14511 w 23458"/>
                  <a:gd name="connsiteY6" fmla="*/ 10158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14511" y="10158"/>
                    </a:moveTo>
                    <a:cubicBezTo>
                      <a:pt x="17413" y="6772"/>
                      <a:pt x="20315" y="3144"/>
                      <a:pt x="23459" y="0"/>
                    </a:cubicBezTo>
                    <a:cubicBezTo>
                      <a:pt x="20799" y="968"/>
                      <a:pt x="18380" y="1935"/>
                      <a:pt x="15478" y="2902"/>
                    </a:cubicBezTo>
                    <a:cubicBezTo>
                      <a:pt x="13543" y="5079"/>
                      <a:pt x="11608" y="7255"/>
                      <a:pt x="9674" y="9674"/>
                    </a:cubicBezTo>
                    <a:cubicBezTo>
                      <a:pt x="6288" y="13544"/>
                      <a:pt x="3144" y="17655"/>
                      <a:pt x="0" y="21524"/>
                    </a:cubicBezTo>
                    <a:cubicBezTo>
                      <a:pt x="2418" y="21041"/>
                      <a:pt x="4837" y="20315"/>
                      <a:pt x="7013" y="20073"/>
                    </a:cubicBezTo>
                    <a:cubicBezTo>
                      <a:pt x="9432" y="16687"/>
                      <a:pt x="11850" y="13544"/>
                      <a:pt x="14511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206A95E-BB79-75E9-978D-9D4946D084A5}"/>
                  </a:ext>
                </a:extLst>
              </p:cNvPr>
              <p:cNvSpPr/>
              <p:nvPr/>
            </p:nvSpPr>
            <p:spPr>
              <a:xfrm>
                <a:off x="1517745" y="6202623"/>
                <a:ext cx="7980" cy="4836"/>
              </a:xfrm>
              <a:custGeom>
                <a:avLst/>
                <a:gdLst>
                  <a:gd name="connsiteX0" fmla="*/ 1693 w 7980"/>
                  <a:gd name="connsiteY0" fmla="*/ 2660 h 4836"/>
                  <a:gd name="connsiteX1" fmla="*/ 0 w 7980"/>
                  <a:gd name="connsiteY1" fmla="*/ 4837 h 4836"/>
                  <a:gd name="connsiteX2" fmla="*/ 7981 w 7980"/>
                  <a:gd name="connsiteY2" fmla="*/ 242 h 4836"/>
                  <a:gd name="connsiteX3" fmla="*/ 6046 w 7980"/>
                  <a:gd name="connsiteY3" fmla="*/ 0 h 4836"/>
                  <a:gd name="connsiteX4" fmla="*/ 1693 w 7980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0" h="4836">
                    <a:moveTo>
                      <a:pt x="1693" y="2660"/>
                    </a:moveTo>
                    <a:cubicBezTo>
                      <a:pt x="1209" y="3386"/>
                      <a:pt x="484" y="4111"/>
                      <a:pt x="0" y="4837"/>
                    </a:cubicBezTo>
                    <a:cubicBezTo>
                      <a:pt x="2660" y="3386"/>
                      <a:pt x="5320" y="1693"/>
                      <a:pt x="7981" y="242"/>
                    </a:cubicBezTo>
                    <a:cubicBezTo>
                      <a:pt x="7255" y="0"/>
                      <a:pt x="6530" y="0"/>
                      <a:pt x="6046" y="0"/>
                    </a:cubicBezTo>
                    <a:cubicBezTo>
                      <a:pt x="4595" y="967"/>
                      <a:pt x="3144" y="1693"/>
                      <a:pt x="169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008FF3C7-CC65-E4D0-33CC-16EB3CA71682}"/>
                  </a:ext>
                </a:extLst>
              </p:cNvPr>
              <p:cNvSpPr/>
              <p:nvPr/>
            </p:nvSpPr>
            <p:spPr>
              <a:xfrm>
                <a:off x="1528628" y="6156673"/>
                <a:ext cx="13785" cy="17412"/>
              </a:xfrm>
              <a:custGeom>
                <a:avLst/>
                <a:gdLst>
                  <a:gd name="connsiteX0" fmla="*/ 2418 w 13785"/>
                  <a:gd name="connsiteY0" fmla="*/ 15962 h 17412"/>
                  <a:gd name="connsiteX1" fmla="*/ 10641 w 13785"/>
                  <a:gd name="connsiteY1" fmla="*/ 4111 h 17412"/>
                  <a:gd name="connsiteX2" fmla="*/ 13785 w 13785"/>
                  <a:gd name="connsiteY2" fmla="*/ 0 h 17412"/>
                  <a:gd name="connsiteX3" fmla="*/ 11850 w 13785"/>
                  <a:gd name="connsiteY3" fmla="*/ 484 h 17412"/>
                  <a:gd name="connsiteX4" fmla="*/ 0 w 13785"/>
                  <a:gd name="connsiteY4" fmla="*/ 17413 h 17412"/>
                  <a:gd name="connsiteX5" fmla="*/ 1935 w 13785"/>
                  <a:gd name="connsiteY5" fmla="*/ 16687 h 17412"/>
                  <a:gd name="connsiteX6" fmla="*/ 2418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2418" y="15962"/>
                    </a:moveTo>
                    <a:cubicBezTo>
                      <a:pt x="5079" y="12092"/>
                      <a:pt x="7497" y="7981"/>
                      <a:pt x="10641" y="4111"/>
                    </a:cubicBezTo>
                    <a:cubicBezTo>
                      <a:pt x="11608" y="2660"/>
                      <a:pt x="12576" y="1451"/>
                      <a:pt x="13785" y="0"/>
                    </a:cubicBezTo>
                    <a:cubicBezTo>
                      <a:pt x="13059" y="242"/>
                      <a:pt x="12576" y="484"/>
                      <a:pt x="11850" y="484"/>
                    </a:cubicBezTo>
                    <a:cubicBezTo>
                      <a:pt x="7981" y="6046"/>
                      <a:pt x="4111" y="11608"/>
                      <a:pt x="0" y="17413"/>
                    </a:cubicBezTo>
                    <a:cubicBezTo>
                      <a:pt x="726" y="17171"/>
                      <a:pt x="1451" y="16929"/>
                      <a:pt x="1935" y="16687"/>
                    </a:cubicBezTo>
                    <a:cubicBezTo>
                      <a:pt x="2177" y="16446"/>
                      <a:pt x="2177" y="16203"/>
                      <a:pt x="2418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0A00DA-7E37-E6A4-1C8C-28AEC69E2A4E}"/>
                  </a:ext>
                </a:extLst>
              </p:cNvPr>
              <p:cNvSpPr/>
              <p:nvPr/>
            </p:nvSpPr>
            <p:spPr>
              <a:xfrm>
                <a:off x="1566597" y="6182308"/>
                <a:ext cx="4594" cy="2176"/>
              </a:xfrm>
              <a:custGeom>
                <a:avLst/>
                <a:gdLst>
                  <a:gd name="connsiteX0" fmla="*/ 0 w 4594"/>
                  <a:gd name="connsiteY0" fmla="*/ 2177 h 2176"/>
                  <a:gd name="connsiteX1" fmla="*/ 4595 w 4594"/>
                  <a:gd name="connsiteY1" fmla="*/ 484 h 2176"/>
                  <a:gd name="connsiteX2" fmla="*/ 2418 w 4594"/>
                  <a:gd name="connsiteY2" fmla="*/ 0 h 2176"/>
                  <a:gd name="connsiteX3" fmla="*/ 0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0" y="2177"/>
                    </a:moveTo>
                    <a:cubicBezTo>
                      <a:pt x="1451" y="1693"/>
                      <a:pt x="2902" y="968"/>
                      <a:pt x="4595" y="484"/>
                    </a:cubicBezTo>
                    <a:cubicBezTo>
                      <a:pt x="3869" y="242"/>
                      <a:pt x="3144" y="0"/>
                      <a:pt x="2418" y="0"/>
                    </a:cubicBezTo>
                    <a:cubicBezTo>
                      <a:pt x="1451" y="726"/>
                      <a:pt x="726" y="1451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A0BAEF6-BCA3-6731-3B01-4E9C54466ED0}"/>
                  </a:ext>
                </a:extLst>
              </p:cNvPr>
              <p:cNvSpPr/>
              <p:nvPr/>
            </p:nvSpPr>
            <p:spPr>
              <a:xfrm>
                <a:off x="1522824" y="6136842"/>
                <a:ext cx="20556" cy="16445"/>
              </a:xfrm>
              <a:custGeom>
                <a:avLst/>
                <a:gdLst>
                  <a:gd name="connsiteX0" fmla="*/ 10399 w 20556"/>
                  <a:gd name="connsiteY0" fmla="*/ 11850 h 16445"/>
                  <a:gd name="connsiteX1" fmla="*/ 13785 w 20556"/>
                  <a:gd name="connsiteY1" fmla="*/ 7739 h 16445"/>
                  <a:gd name="connsiteX2" fmla="*/ 20557 w 20556"/>
                  <a:gd name="connsiteY2" fmla="*/ 0 h 16445"/>
                  <a:gd name="connsiteX3" fmla="*/ 17413 w 20556"/>
                  <a:gd name="connsiteY3" fmla="*/ 1451 h 16445"/>
                  <a:gd name="connsiteX4" fmla="*/ 4353 w 20556"/>
                  <a:gd name="connsiteY4" fmla="*/ 7013 h 16445"/>
                  <a:gd name="connsiteX5" fmla="*/ 0 w 20556"/>
                  <a:gd name="connsiteY5" fmla="*/ 16445 h 16445"/>
                  <a:gd name="connsiteX6" fmla="*/ 4837 w 20556"/>
                  <a:gd name="connsiteY6" fmla="*/ 14510 h 16445"/>
                  <a:gd name="connsiteX7" fmla="*/ 10399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399" y="11850"/>
                    </a:moveTo>
                    <a:cubicBezTo>
                      <a:pt x="11608" y="10399"/>
                      <a:pt x="12818" y="8948"/>
                      <a:pt x="13785" y="7739"/>
                    </a:cubicBezTo>
                    <a:cubicBezTo>
                      <a:pt x="16203" y="5079"/>
                      <a:pt x="18380" y="2418"/>
                      <a:pt x="20557" y="0"/>
                    </a:cubicBezTo>
                    <a:cubicBezTo>
                      <a:pt x="19589" y="483"/>
                      <a:pt x="18380" y="967"/>
                      <a:pt x="17413" y="1451"/>
                    </a:cubicBezTo>
                    <a:cubicBezTo>
                      <a:pt x="12818" y="3628"/>
                      <a:pt x="8464" y="5321"/>
                      <a:pt x="4353" y="7013"/>
                    </a:cubicBezTo>
                    <a:cubicBezTo>
                      <a:pt x="3386" y="9674"/>
                      <a:pt x="1935" y="12818"/>
                      <a:pt x="0" y="16445"/>
                    </a:cubicBezTo>
                    <a:cubicBezTo>
                      <a:pt x="1935" y="15720"/>
                      <a:pt x="3386" y="14994"/>
                      <a:pt x="4837" y="14510"/>
                    </a:cubicBezTo>
                    <a:cubicBezTo>
                      <a:pt x="6530" y="13785"/>
                      <a:pt x="8464" y="12818"/>
                      <a:pt x="10399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113AFF0-56AD-1FD3-E66A-1A8AA330FCA8}"/>
                  </a:ext>
                </a:extLst>
              </p:cNvPr>
              <p:cNvSpPr/>
              <p:nvPr/>
            </p:nvSpPr>
            <p:spPr>
              <a:xfrm>
                <a:off x="1539994" y="6164895"/>
                <a:ext cx="35067" cy="29747"/>
              </a:xfrm>
              <a:custGeom>
                <a:avLst/>
                <a:gdLst>
                  <a:gd name="connsiteX0" fmla="*/ 11850 w 35067"/>
                  <a:gd name="connsiteY0" fmla="*/ 17171 h 29747"/>
                  <a:gd name="connsiteX1" fmla="*/ 6772 w 35067"/>
                  <a:gd name="connsiteY1" fmla="*/ 22492 h 29747"/>
                  <a:gd name="connsiteX2" fmla="*/ 9432 w 35067"/>
                  <a:gd name="connsiteY2" fmla="*/ 22250 h 29747"/>
                  <a:gd name="connsiteX3" fmla="*/ 5321 w 35067"/>
                  <a:gd name="connsiteY3" fmla="*/ 24910 h 29747"/>
                  <a:gd name="connsiteX4" fmla="*/ 3144 w 35067"/>
                  <a:gd name="connsiteY4" fmla="*/ 26361 h 29747"/>
                  <a:gd name="connsiteX5" fmla="*/ 0 w 35067"/>
                  <a:gd name="connsiteY5" fmla="*/ 29505 h 29747"/>
                  <a:gd name="connsiteX6" fmla="*/ 2660 w 35067"/>
                  <a:gd name="connsiteY6" fmla="*/ 29747 h 29747"/>
                  <a:gd name="connsiteX7" fmla="*/ 20073 w 35067"/>
                  <a:gd name="connsiteY7" fmla="*/ 22250 h 29747"/>
                  <a:gd name="connsiteX8" fmla="*/ 23701 w 35067"/>
                  <a:gd name="connsiteY8" fmla="*/ 16204 h 29747"/>
                  <a:gd name="connsiteX9" fmla="*/ 20315 w 35067"/>
                  <a:gd name="connsiteY9" fmla="*/ 15236 h 29747"/>
                  <a:gd name="connsiteX10" fmla="*/ 24184 w 35067"/>
                  <a:gd name="connsiteY10" fmla="*/ 14027 h 29747"/>
                  <a:gd name="connsiteX11" fmla="*/ 25152 w 35067"/>
                  <a:gd name="connsiteY11" fmla="*/ 13785 h 29747"/>
                  <a:gd name="connsiteX12" fmla="*/ 28296 w 35067"/>
                  <a:gd name="connsiteY12" fmla="*/ 9190 h 29747"/>
                  <a:gd name="connsiteX13" fmla="*/ 35067 w 35067"/>
                  <a:gd name="connsiteY13" fmla="*/ 0 h 29747"/>
                  <a:gd name="connsiteX14" fmla="*/ 30956 w 35067"/>
                  <a:gd name="connsiteY14" fmla="*/ 2177 h 29747"/>
                  <a:gd name="connsiteX15" fmla="*/ 24184 w 35067"/>
                  <a:gd name="connsiteY15" fmla="*/ 5321 h 29747"/>
                  <a:gd name="connsiteX16" fmla="*/ 11850 w 35067"/>
                  <a:gd name="connsiteY16" fmla="*/ 17171 h 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7" h="29747">
                    <a:moveTo>
                      <a:pt x="11850" y="17171"/>
                    </a:moveTo>
                    <a:cubicBezTo>
                      <a:pt x="9916" y="19106"/>
                      <a:pt x="8223" y="20799"/>
                      <a:pt x="6772" y="22492"/>
                    </a:cubicBezTo>
                    <a:cubicBezTo>
                      <a:pt x="8465" y="22250"/>
                      <a:pt x="9432" y="22250"/>
                      <a:pt x="9432" y="22250"/>
                    </a:cubicBezTo>
                    <a:cubicBezTo>
                      <a:pt x="9432" y="22250"/>
                      <a:pt x="7981" y="23217"/>
                      <a:pt x="5321" y="24910"/>
                    </a:cubicBezTo>
                    <a:cubicBezTo>
                      <a:pt x="4595" y="25394"/>
                      <a:pt x="3869" y="25877"/>
                      <a:pt x="3144" y="26361"/>
                    </a:cubicBezTo>
                    <a:cubicBezTo>
                      <a:pt x="1935" y="27570"/>
                      <a:pt x="967" y="28538"/>
                      <a:pt x="0" y="29505"/>
                    </a:cubicBezTo>
                    <a:cubicBezTo>
                      <a:pt x="967" y="29505"/>
                      <a:pt x="1935" y="29505"/>
                      <a:pt x="2660" y="29747"/>
                    </a:cubicBezTo>
                    <a:cubicBezTo>
                      <a:pt x="8223" y="27087"/>
                      <a:pt x="14027" y="24668"/>
                      <a:pt x="20073" y="22250"/>
                    </a:cubicBezTo>
                    <a:cubicBezTo>
                      <a:pt x="21040" y="20557"/>
                      <a:pt x="22250" y="18380"/>
                      <a:pt x="23701" y="16204"/>
                    </a:cubicBezTo>
                    <a:cubicBezTo>
                      <a:pt x="21766" y="15720"/>
                      <a:pt x="20315" y="15236"/>
                      <a:pt x="20315" y="15236"/>
                    </a:cubicBezTo>
                    <a:cubicBezTo>
                      <a:pt x="20315" y="15236"/>
                      <a:pt x="21766" y="14752"/>
                      <a:pt x="24184" y="14027"/>
                    </a:cubicBezTo>
                    <a:cubicBezTo>
                      <a:pt x="24426" y="14027"/>
                      <a:pt x="24668" y="13785"/>
                      <a:pt x="25152" y="13785"/>
                    </a:cubicBezTo>
                    <a:cubicBezTo>
                      <a:pt x="26119" y="12334"/>
                      <a:pt x="27086" y="10641"/>
                      <a:pt x="28296" y="9190"/>
                    </a:cubicBezTo>
                    <a:cubicBezTo>
                      <a:pt x="30230" y="6288"/>
                      <a:pt x="32649" y="3144"/>
                      <a:pt x="35067" y="0"/>
                    </a:cubicBezTo>
                    <a:cubicBezTo>
                      <a:pt x="34342" y="484"/>
                      <a:pt x="32891" y="1209"/>
                      <a:pt x="30956" y="2177"/>
                    </a:cubicBezTo>
                    <a:cubicBezTo>
                      <a:pt x="29021" y="3144"/>
                      <a:pt x="26845" y="4112"/>
                      <a:pt x="24184" y="5321"/>
                    </a:cubicBezTo>
                    <a:cubicBezTo>
                      <a:pt x="19589" y="9190"/>
                      <a:pt x="15478" y="13544"/>
                      <a:pt x="11850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D808941-7D2C-AB88-2555-B99DC99C68F4}"/>
                  </a:ext>
                </a:extLst>
              </p:cNvPr>
              <p:cNvSpPr/>
              <p:nvPr/>
            </p:nvSpPr>
            <p:spPr>
              <a:xfrm>
                <a:off x="1551361" y="6123299"/>
                <a:ext cx="22249" cy="17896"/>
              </a:xfrm>
              <a:custGeom>
                <a:avLst/>
                <a:gdLst>
                  <a:gd name="connsiteX0" fmla="*/ 7013 w 22249"/>
                  <a:gd name="connsiteY0" fmla="*/ 14510 h 17896"/>
                  <a:gd name="connsiteX1" fmla="*/ 17413 w 22249"/>
                  <a:gd name="connsiteY1" fmla="*/ 4353 h 17896"/>
                  <a:gd name="connsiteX2" fmla="*/ 22250 w 22249"/>
                  <a:gd name="connsiteY2" fmla="*/ 0 h 17896"/>
                  <a:gd name="connsiteX3" fmla="*/ 7981 w 22249"/>
                  <a:gd name="connsiteY3" fmla="*/ 6288 h 17896"/>
                  <a:gd name="connsiteX4" fmla="*/ 7739 w 22249"/>
                  <a:gd name="connsiteY4" fmla="*/ 6530 h 17896"/>
                  <a:gd name="connsiteX5" fmla="*/ 0 w 22249"/>
                  <a:gd name="connsiteY5" fmla="*/ 17896 h 17896"/>
                  <a:gd name="connsiteX6" fmla="*/ 5079 w 22249"/>
                  <a:gd name="connsiteY6" fmla="*/ 16445 h 17896"/>
                  <a:gd name="connsiteX7" fmla="*/ 7013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7013" y="14510"/>
                    </a:moveTo>
                    <a:cubicBezTo>
                      <a:pt x="10399" y="10883"/>
                      <a:pt x="14027" y="7739"/>
                      <a:pt x="17413" y="4353"/>
                    </a:cubicBezTo>
                    <a:cubicBezTo>
                      <a:pt x="19106" y="2902"/>
                      <a:pt x="20799" y="1451"/>
                      <a:pt x="22250" y="0"/>
                    </a:cubicBezTo>
                    <a:cubicBezTo>
                      <a:pt x="17655" y="1934"/>
                      <a:pt x="12818" y="4111"/>
                      <a:pt x="7981" y="6288"/>
                    </a:cubicBezTo>
                    <a:cubicBezTo>
                      <a:pt x="7981" y="6288"/>
                      <a:pt x="7739" y="6530"/>
                      <a:pt x="7739" y="6530"/>
                    </a:cubicBezTo>
                    <a:cubicBezTo>
                      <a:pt x="5321" y="9915"/>
                      <a:pt x="2660" y="13785"/>
                      <a:pt x="0" y="17896"/>
                    </a:cubicBezTo>
                    <a:cubicBezTo>
                      <a:pt x="1693" y="17412"/>
                      <a:pt x="3386" y="16929"/>
                      <a:pt x="5079" y="16445"/>
                    </a:cubicBezTo>
                    <a:cubicBezTo>
                      <a:pt x="5804" y="15961"/>
                      <a:pt x="6288" y="15236"/>
                      <a:pt x="7013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652D02E-03E4-F202-CC75-7D35AF3746DB}"/>
                  </a:ext>
                </a:extLst>
              </p:cNvPr>
              <p:cNvSpPr/>
              <p:nvPr/>
            </p:nvSpPr>
            <p:spPr>
              <a:xfrm>
                <a:off x="1529837" y="6177471"/>
                <a:ext cx="16929" cy="13059"/>
              </a:xfrm>
              <a:custGeom>
                <a:avLst/>
                <a:gdLst>
                  <a:gd name="connsiteX0" fmla="*/ 6530 w 16929"/>
                  <a:gd name="connsiteY0" fmla="*/ 4837 h 13059"/>
                  <a:gd name="connsiteX1" fmla="*/ 1451 w 16929"/>
                  <a:gd name="connsiteY1" fmla="*/ 11367 h 13059"/>
                  <a:gd name="connsiteX2" fmla="*/ 0 w 16929"/>
                  <a:gd name="connsiteY2" fmla="*/ 13060 h 13059"/>
                  <a:gd name="connsiteX3" fmla="*/ 1451 w 16929"/>
                  <a:gd name="connsiteY3" fmla="*/ 12576 h 13059"/>
                  <a:gd name="connsiteX4" fmla="*/ 10157 w 16929"/>
                  <a:gd name="connsiteY4" fmla="*/ 10641 h 13059"/>
                  <a:gd name="connsiteX5" fmla="*/ 16687 w 16929"/>
                  <a:gd name="connsiteY5" fmla="*/ 242 h 13059"/>
                  <a:gd name="connsiteX6" fmla="*/ 16929 w 16929"/>
                  <a:gd name="connsiteY6" fmla="*/ 0 h 13059"/>
                  <a:gd name="connsiteX7" fmla="*/ 8464 w 16929"/>
                  <a:gd name="connsiteY7" fmla="*/ 3870 h 13059"/>
                  <a:gd name="connsiteX8" fmla="*/ 6530 w 16929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9" h="13059">
                    <a:moveTo>
                      <a:pt x="6530" y="4837"/>
                    </a:moveTo>
                    <a:cubicBezTo>
                      <a:pt x="4837" y="7014"/>
                      <a:pt x="3144" y="9190"/>
                      <a:pt x="1451" y="11367"/>
                    </a:cubicBezTo>
                    <a:cubicBezTo>
                      <a:pt x="967" y="12092"/>
                      <a:pt x="484" y="12576"/>
                      <a:pt x="0" y="13060"/>
                    </a:cubicBezTo>
                    <a:cubicBezTo>
                      <a:pt x="484" y="12818"/>
                      <a:pt x="967" y="12818"/>
                      <a:pt x="1451" y="12576"/>
                    </a:cubicBezTo>
                    <a:cubicBezTo>
                      <a:pt x="4595" y="11608"/>
                      <a:pt x="7497" y="11125"/>
                      <a:pt x="10157" y="10641"/>
                    </a:cubicBezTo>
                    <a:cubicBezTo>
                      <a:pt x="11850" y="7497"/>
                      <a:pt x="14027" y="4111"/>
                      <a:pt x="16687" y="242"/>
                    </a:cubicBezTo>
                    <a:cubicBezTo>
                      <a:pt x="16687" y="242"/>
                      <a:pt x="16687" y="0"/>
                      <a:pt x="16929" y="0"/>
                    </a:cubicBezTo>
                    <a:cubicBezTo>
                      <a:pt x="14269" y="1209"/>
                      <a:pt x="11367" y="2419"/>
                      <a:pt x="8464" y="3870"/>
                    </a:cubicBezTo>
                    <a:cubicBezTo>
                      <a:pt x="7981" y="4353"/>
                      <a:pt x="7255" y="4595"/>
                      <a:pt x="6530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FFB89185-3EA9-D629-5598-126618F936EC}"/>
                  </a:ext>
                </a:extLst>
              </p:cNvPr>
              <p:cNvSpPr/>
              <p:nvPr/>
            </p:nvSpPr>
            <p:spPr>
              <a:xfrm>
                <a:off x="1465265" y="6026803"/>
                <a:ext cx="967" cy="1451"/>
              </a:xfrm>
              <a:custGeom>
                <a:avLst/>
                <a:gdLst>
                  <a:gd name="connsiteX0" fmla="*/ 242 w 967"/>
                  <a:gd name="connsiteY0" fmla="*/ 967 h 1451"/>
                  <a:gd name="connsiteX1" fmla="*/ 0 w 967"/>
                  <a:gd name="connsiteY1" fmla="*/ 1451 h 1451"/>
                  <a:gd name="connsiteX2" fmla="*/ 967 w 967"/>
                  <a:gd name="connsiteY2" fmla="*/ 0 h 1451"/>
                  <a:gd name="connsiteX3" fmla="*/ 242 w 967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451">
                    <a:moveTo>
                      <a:pt x="242" y="967"/>
                    </a:moveTo>
                    <a:cubicBezTo>
                      <a:pt x="242" y="1209"/>
                      <a:pt x="242" y="1209"/>
                      <a:pt x="0" y="1451"/>
                    </a:cubicBezTo>
                    <a:cubicBezTo>
                      <a:pt x="242" y="967"/>
                      <a:pt x="726" y="484"/>
                      <a:pt x="967" y="0"/>
                    </a:cubicBezTo>
                    <a:cubicBezTo>
                      <a:pt x="726" y="242"/>
                      <a:pt x="484" y="484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C649B77-BA51-2A4D-0210-4CDA51F4FAAF}"/>
                  </a:ext>
                </a:extLst>
              </p:cNvPr>
              <p:cNvSpPr/>
              <p:nvPr/>
            </p:nvSpPr>
            <p:spPr>
              <a:xfrm>
                <a:off x="1472762" y="5986173"/>
                <a:ext cx="9673" cy="14510"/>
              </a:xfrm>
              <a:custGeom>
                <a:avLst/>
                <a:gdLst>
                  <a:gd name="connsiteX0" fmla="*/ 6046 w 9673"/>
                  <a:gd name="connsiteY0" fmla="*/ 5321 h 14510"/>
                  <a:gd name="connsiteX1" fmla="*/ 9674 w 9673"/>
                  <a:gd name="connsiteY1" fmla="*/ 0 h 14510"/>
                  <a:gd name="connsiteX2" fmla="*/ 9432 w 9673"/>
                  <a:gd name="connsiteY2" fmla="*/ 242 h 14510"/>
                  <a:gd name="connsiteX3" fmla="*/ 1935 w 9673"/>
                  <a:gd name="connsiteY3" fmla="*/ 8223 h 14510"/>
                  <a:gd name="connsiteX4" fmla="*/ 726 w 9673"/>
                  <a:gd name="connsiteY4" fmla="*/ 12092 h 14510"/>
                  <a:gd name="connsiteX5" fmla="*/ 0 w 9673"/>
                  <a:gd name="connsiteY5" fmla="*/ 14511 h 14510"/>
                  <a:gd name="connsiteX6" fmla="*/ 726 w 9673"/>
                  <a:gd name="connsiteY6" fmla="*/ 13060 h 14510"/>
                  <a:gd name="connsiteX7" fmla="*/ 6046 w 9673"/>
                  <a:gd name="connsiteY7" fmla="*/ 5321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14510">
                    <a:moveTo>
                      <a:pt x="6046" y="5321"/>
                    </a:moveTo>
                    <a:cubicBezTo>
                      <a:pt x="7255" y="3628"/>
                      <a:pt x="8464" y="1693"/>
                      <a:pt x="9674" y="0"/>
                    </a:cubicBezTo>
                    <a:cubicBezTo>
                      <a:pt x="9674" y="0"/>
                      <a:pt x="9432" y="242"/>
                      <a:pt x="9432" y="242"/>
                    </a:cubicBezTo>
                    <a:cubicBezTo>
                      <a:pt x="6530" y="3628"/>
                      <a:pt x="3869" y="6530"/>
                      <a:pt x="1935" y="8223"/>
                    </a:cubicBezTo>
                    <a:cubicBezTo>
                      <a:pt x="1451" y="9432"/>
                      <a:pt x="1209" y="10641"/>
                      <a:pt x="726" y="12092"/>
                    </a:cubicBezTo>
                    <a:cubicBezTo>
                      <a:pt x="484" y="12818"/>
                      <a:pt x="242" y="13785"/>
                      <a:pt x="0" y="14511"/>
                    </a:cubicBezTo>
                    <a:cubicBezTo>
                      <a:pt x="242" y="14027"/>
                      <a:pt x="484" y="13544"/>
                      <a:pt x="726" y="13060"/>
                    </a:cubicBezTo>
                    <a:cubicBezTo>
                      <a:pt x="2902" y="10641"/>
                      <a:pt x="4595" y="7981"/>
                      <a:pt x="6046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9E4F3CC-DB2A-1DBB-955B-1406B2BD7644}"/>
                  </a:ext>
                </a:extLst>
              </p:cNvPr>
              <p:cNvSpPr/>
              <p:nvPr/>
            </p:nvSpPr>
            <p:spPr>
              <a:xfrm>
                <a:off x="1462363" y="5995121"/>
                <a:ext cx="967" cy="7013"/>
              </a:xfrm>
              <a:custGeom>
                <a:avLst/>
                <a:gdLst>
                  <a:gd name="connsiteX0" fmla="*/ 242 w 967"/>
                  <a:gd name="connsiteY0" fmla="*/ 0 h 7013"/>
                  <a:gd name="connsiteX1" fmla="*/ 0 w 967"/>
                  <a:gd name="connsiteY1" fmla="*/ 6530 h 7013"/>
                  <a:gd name="connsiteX2" fmla="*/ 0 w 967"/>
                  <a:gd name="connsiteY2" fmla="*/ 7013 h 7013"/>
                  <a:gd name="connsiteX3" fmla="*/ 967 w 967"/>
                  <a:gd name="connsiteY3" fmla="*/ 4111 h 7013"/>
                  <a:gd name="connsiteX4" fmla="*/ 242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242" y="0"/>
                    </a:moveTo>
                    <a:cubicBezTo>
                      <a:pt x="242" y="2177"/>
                      <a:pt x="242" y="4353"/>
                      <a:pt x="0" y="6530"/>
                    </a:cubicBezTo>
                    <a:cubicBezTo>
                      <a:pt x="0" y="6772"/>
                      <a:pt x="0" y="6772"/>
                      <a:pt x="0" y="7013"/>
                    </a:cubicBezTo>
                    <a:cubicBezTo>
                      <a:pt x="242" y="6046"/>
                      <a:pt x="726" y="5079"/>
                      <a:pt x="967" y="4111"/>
                    </a:cubicBezTo>
                    <a:cubicBezTo>
                      <a:pt x="726" y="3144"/>
                      <a:pt x="484" y="1693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3A0A8506-E1F1-E76C-8C79-69B5C85BEA82}"/>
                  </a:ext>
                </a:extLst>
              </p:cNvPr>
              <p:cNvSpPr/>
              <p:nvPr/>
            </p:nvSpPr>
            <p:spPr>
              <a:xfrm>
                <a:off x="1487031" y="6183034"/>
                <a:ext cx="4353" cy="4837"/>
              </a:xfrm>
              <a:custGeom>
                <a:avLst/>
                <a:gdLst>
                  <a:gd name="connsiteX0" fmla="*/ 4353 w 4353"/>
                  <a:gd name="connsiteY0" fmla="*/ 0 h 4837"/>
                  <a:gd name="connsiteX1" fmla="*/ 2418 w 4353"/>
                  <a:gd name="connsiteY1" fmla="*/ 1209 h 4837"/>
                  <a:gd name="connsiteX2" fmla="*/ 1451 w 4353"/>
                  <a:gd name="connsiteY2" fmla="*/ 1693 h 4837"/>
                  <a:gd name="connsiteX3" fmla="*/ 0 w 4353"/>
                  <a:gd name="connsiteY3" fmla="*/ 4837 h 4837"/>
                  <a:gd name="connsiteX4" fmla="*/ 1935 w 4353"/>
                  <a:gd name="connsiteY4" fmla="*/ 2660 h 4837"/>
                  <a:gd name="connsiteX5" fmla="*/ 4353 w 4353"/>
                  <a:gd name="connsiteY5" fmla="*/ 0 h 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7">
                    <a:moveTo>
                      <a:pt x="4353" y="0"/>
                    </a:moveTo>
                    <a:cubicBezTo>
                      <a:pt x="3628" y="484"/>
                      <a:pt x="3144" y="968"/>
                      <a:pt x="2418" y="1209"/>
                    </a:cubicBezTo>
                    <a:cubicBezTo>
                      <a:pt x="2177" y="1451"/>
                      <a:pt x="1935" y="1451"/>
                      <a:pt x="1451" y="1693"/>
                    </a:cubicBezTo>
                    <a:cubicBezTo>
                      <a:pt x="967" y="2660"/>
                      <a:pt x="484" y="3870"/>
                      <a:pt x="0" y="4837"/>
                    </a:cubicBezTo>
                    <a:cubicBezTo>
                      <a:pt x="726" y="4112"/>
                      <a:pt x="1209" y="3386"/>
                      <a:pt x="1935" y="2660"/>
                    </a:cubicBezTo>
                    <a:cubicBezTo>
                      <a:pt x="2902" y="1935"/>
                      <a:pt x="3628" y="968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048F453-E9C2-16B8-285C-B7BEAE7777AF}"/>
                  </a:ext>
                </a:extLst>
              </p:cNvPr>
              <p:cNvSpPr/>
              <p:nvPr/>
            </p:nvSpPr>
            <p:spPr>
              <a:xfrm>
                <a:off x="1490417" y="6146032"/>
                <a:ext cx="31681" cy="23942"/>
              </a:xfrm>
              <a:custGeom>
                <a:avLst/>
                <a:gdLst>
                  <a:gd name="connsiteX0" fmla="*/ 3869 w 31681"/>
                  <a:gd name="connsiteY0" fmla="*/ 21766 h 23942"/>
                  <a:gd name="connsiteX1" fmla="*/ 4595 w 31681"/>
                  <a:gd name="connsiteY1" fmla="*/ 21041 h 23942"/>
                  <a:gd name="connsiteX2" fmla="*/ 4595 w 31681"/>
                  <a:gd name="connsiteY2" fmla="*/ 21282 h 23942"/>
                  <a:gd name="connsiteX3" fmla="*/ 9674 w 31681"/>
                  <a:gd name="connsiteY3" fmla="*/ 18380 h 23942"/>
                  <a:gd name="connsiteX4" fmla="*/ 22008 w 31681"/>
                  <a:gd name="connsiteY4" fmla="*/ 12092 h 23942"/>
                  <a:gd name="connsiteX5" fmla="*/ 24184 w 31681"/>
                  <a:gd name="connsiteY5" fmla="*/ 9432 h 23942"/>
                  <a:gd name="connsiteX6" fmla="*/ 31682 w 31681"/>
                  <a:gd name="connsiteY6" fmla="*/ 0 h 23942"/>
                  <a:gd name="connsiteX7" fmla="*/ 23217 w 31681"/>
                  <a:gd name="connsiteY7" fmla="*/ 3386 h 23942"/>
                  <a:gd name="connsiteX8" fmla="*/ 18864 w 31681"/>
                  <a:gd name="connsiteY8" fmla="*/ 4837 h 23942"/>
                  <a:gd name="connsiteX9" fmla="*/ 19589 w 31681"/>
                  <a:gd name="connsiteY9" fmla="*/ 4111 h 23942"/>
                  <a:gd name="connsiteX10" fmla="*/ 15478 w 31681"/>
                  <a:gd name="connsiteY10" fmla="*/ 6772 h 23942"/>
                  <a:gd name="connsiteX11" fmla="*/ 6530 w 31681"/>
                  <a:gd name="connsiteY11" fmla="*/ 12818 h 23942"/>
                  <a:gd name="connsiteX12" fmla="*/ 4595 w 31681"/>
                  <a:gd name="connsiteY12" fmla="*/ 16203 h 23942"/>
                  <a:gd name="connsiteX13" fmla="*/ 0 w 31681"/>
                  <a:gd name="connsiteY13" fmla="*/ 23943 h 23942"/>
                  <a:gd name="connsiteX14" fmla="*/ 1209 w 31681"/>
                  <a:gd name="connsiteY14" fmla="*/ 23217 h 23942"/>
                  <a:gd name="connsiteX15" fmla="*/ 3869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3869" y="21766"/>
                    </a:moveTo>
                    <a:cubicBezTo>
                      <a:pt x="4353" y="21282"/>
                      <a:pt x="4595" y="21041"/>
                      <a:pt x="4595" y="21041"/>
                    </a:cubicBezTo>
                    <a:cubicBezTo>
                      <a:pt x="4595" y="21041"/>
                      <a:pt x="4595" y="21041"/>
                      <a:pt x="4595" y="21282"/>
                    </a:cubicBezTo>
                    <a:cubicBezTo>
                      <a:pt x="6288" y="20315"/>
                      <a:pt x="7981" y="19348"/>
                      <a:pt x="9674" y="18380"/>
                    </a:cubicBezTo>
                    <a:cubicBezTo>
                      <a:pt x="14027" y="15962"/>
                      <a:pt x="18138" y="13785"/>
                      <a:pt x="22008" y="12092"/>
                    </a:cubicBezTo>
                    <a:cubicBezTo>
                      <a:pt x="22733" y="11125"/>
                      <a:pt x="23459" y="10157"/>
                      <a:pt x="24184" y="9432"/>
                    </a:cubicBezTo>
                    <a:cubicBezTo>
                      <a:pt x="27086" y="5804"/>
                      <a:pt x="29505" y="2660"/>
                      <a:pt x="31682" y="0"/>
                    </a:cubicBezTo>
                    <a:cubicBezTo>
                      <a:pt x="28296" y="1451"/>
                      <a:pt x="25394" y="2419"/>
                      <a:pt x="23217" y="3386"/>
                    </a:cubicBezTo>
                    <a:cubicBezTo>
                      <a:pt x="20557" y="4353"/>
                      <a:pt x="18864" y="4837"/>
                      <a:pt x="18864" y="4837"/>
                    </a:cubicBezTo>
                    <a:cubicBezTo>
                      <a:pt x="18864" y="4837"/>
                      <a:pt x="19106" y="4595"/>
                      <a:pt x="19589" y="4111"/>
                    </a:cubicBezTo>
                    <a:cubicBezTo>
                      <a:pt x="18138" y="5079"/>
                      <a:pt x="16687" y="5804"/>
                      <a:pt x="15478" y="6772"/>
                    </a:cubicBezTo>
                    <a:cubicBezTo>
                      <a:pt x="12334" y="8706"/>
                      <a:pt x="9432" y="10883"/>
                      <a:pt x="6530" y="12818"/>
                    </a:cubicBezTo>
                    <a:cubicBezTo>
                      <a:pt x="5804" y="14027"/>
                      <a:pt x="5321" y="14995"/>
                      <a:pt x="4595" y="16203"/>
                    </a:cubicBezTo>
                    <a:cubicBezTo>
                      <a:pt x="3144" y="18622"/>
                      <a:pt x="1693" y="21282"/>
                      <a:pt x="0" y="23943"/>
                    </a:cubicBezTo>
                    <a:cubicBezTo>
                      <a:pt x="484" y="23701"/>
                      <a:pt x="967" y="23459"/>
                      <a:pt x="1209" y="23217"/>
                    </a:cubicBezTo>
                    <a:cubicBezTo>
                      <a:pt x="2177" y="22733"/>
                      <a:pt x="2902" y="22250"/>
                      <a:pt x="3869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453C222A-8624-F61F-E163-CB831ADD5202}"/>
                  </a:ext>
                </a:extLst>
              </p:cNvPr>
              <p:cNvSpPr/>
              <p:nvPr/>
            </p:nvSpPr>
            <p:spPr>
              <a:xfrm>
                <a:off x="1490658" y="6089440"/>
                <a:ext cx="8222" cy="17654"/>
              </a:xfrm>
              <a:custGeom>
                <a:avLst/>
                <a:gdLst>
                  <a:gd name="connsiteX0" fmla="*/ 2902 w 8222"/>
                  <a:gd name="connsiteY0" fmla="*/ 14511 h 17654"/>
                  <a:gd name="connsiteX1" fmla="*/ 4837 w 8222"/>
                  <a:gd name="connsiteY1" fmla="*/ 9190 h 17654"/>
                  <a:gd name="connsiteX2" fmla="*/ 8223 w 8222"/>
                  <a:gd name="connsiteY2" fmla="*/ 0 h 17654"/>
                  <a:gd name="connsiteX3" fmla="*/ 726 w 8222"/>
                  <a:gd name="connsiteY3" fmla="*/ 12334 h 17654"/>
                  <a:gd name="connsiteX4" fmla="*/ 0 w 8222"/>
                  <a:gd name="connsiteY4" fmla="*/ 17654 h 17654"/>
                  <a:gd name="connsiteX5" fmla="*/ 967 w 8222"/>
                  <a:gd name="connsiteY5" fmla="*/ 16687 h 17654"/>
                  <a:gd name="connsiteX6" fmla="*/ 2902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2902" y="14511"/>
                    </a:moveTo>
                    <a:cubicBezTo>
                      <a:pt x="3628" y="12576"/>
                      <a:pt x="4353" y="10883"/>
                      <a:pt x="4837" y="9190"/>
                    </a:cubicBezTo>
                    <a:cubicBezTo>
                      <a:pt x="6046" y="6046"/>
                      <a:pt x="7255" y="2902"/>
                      <a:pt x="8223" y="0"/>
                    </a:cubicBezTo>
                    <a:cubicBezTo>
                      <a:pt x="6046" y="3870"/>
                      <a:pt x="3386" y="7981"/>
                      <a:pt x="726" y="12334"/>
                    </a:cubicBezTo>
                    <a:cubicBezTo>
                      <a:pt x="484" y="13785"/>
                      <a:pt x="242" y="15720"/>
                      <a:pt x="0" y="17654"/>
                    </a:cubicBezTo>
                    <a:cubicBezTo>
                      <a:pt x="242" y="17413"/>
                      <a:pt x="726" y="16929"/>
                      <a:pt x="967" y="16687"/>
                    </a:cubicBezTo>
                    <a:cubicBezTo>
                      <a:pt x="1693" y="15720"/>
                      <a:pt x="2418" y="14994"/>
                      <a:pt x="2902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7D812A9-126B-056B-87D5-F893E6E3121B}"/>
                  </a:ext>
                </a:extLst>
              </p:cNvPr>
              <p:cNvSpPr/>
              <p:nvPr/>
            </p:nvSpPr>
            <p:spPr>
              <a:xfrm>
                <a:off x="1485580" y="6227049"/>
                <a:ext cx="483" cy="483"/>
              </a:xfrm>
              <a:custGeom>
                <a:avLst/>
                <a:gdLst>
                  <a:gd name="connsiteX0" fmla="*/ 484 w 483"/>
                  <a:gd name="connsiteY0" fmla="*/ 0 h 483"/>
                  <a:gd name="connsiteX1" fmla="*/ 0 w 483"/>
                  <a:gd name="connsiteY1" fmla="*/ 242 h 483"/>
                  <a:gd name="connsiteX2" fmla="*/ 242 w 483"/>
                  <a:gd name="connsiteY2" fmla="*/ 484 h 483"/>
                  <a:gd name="connsiteX3" fmla="*/ 484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484"/>
                      <a:pt x="242" y="484"/>
                    </a:cubicBezTo>
                    <a:cubicBezTo>
                      <a:pt x="242" y="242"/>
                      <a:pt x="484" y="242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C3CDFDF-1819-55E4-32B1-78C4EDB8DC49}"/>
                  </a:ext>
                </a:extLst>
              </p:cNvPr>
              <p:cNvSpPr/>
              <p:nvPr/>
            </p:nvSpPr>
            <p:spPr>
              <a:xfrm>
                <a:off x="1495979" y="6227775"/>
                <a:ext cx="6529" cy="3385"/>
              </a:xfrm>
              <a:custGeom>
                <a:avLst/>
                <a:gdLst>
                  <a:gd name="connsiteX0" fmla="*/ 0 w 6529"/>
                  <a:gd name="connsiteY0" fmla="*/ 3386 h 3385"/>
                  <a:gd name="connsiteX1" fmla="*/ 3869 w 6529"/>
                  <a:gd name="connsiteY1" fmla="*/ 1451 h 3385"/>
                  <a:gd name="connsiteX2" fmla="*/ 6530 w 6529"/>
                  <a:gd name="connsiteY2" fmla="*/ 242 h 3385"/>
                  <a:gd name="connsiteX3" fmla="*/ 5079 w 6529"/>
                  <a:gd name="connsiteY3" fmla="*/ 0 h 3385"/>
                  <a:gd name="connsiteX4" fmla="*/ 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0" y="3386"/>
                    </a:moveTo>
                    <a:cubicBezTo>
                      <a:pt x="1451" y="2660"/>
                      <a:pt x="2660" y="2177"/>
                      <a:pt x="3869" y="1451"/>
                    </a:cubicBezTo>
                    <a:cubicBezTo>
                      <a:pt x="4837" y="967"/>
                      <a:pt x="5562" y="726"/>
                      <a:pt x="6530" y="242"/>
                    </a:cubicBezTo>
                    <a:cubicBezTo>
                      <a:pt x="5562" y="242"/>
                      <a:pt x="5079" y="242"/>
                      <a:pt x="5079" y="0"/>
                    </a:cubicBezTo>
                    <a:cubicBezTo>
                      <a:pt x="3386" y="1451"/>
                      <a:pt x="1693" y="2419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66E7DF2-1F95-9C8C-5383-DA323ADA2130}"/>
                  </a:ext>
                </a:extLst>
              </p:cNvPr>
              <p:cNvSpPr/>
              <p:nvPr/>
            </p:nvSpPr>
            <p:spPr>
              <a:xfrm>
                <a:off x="1521856" y="6270823"/>
                <a:ext cx="15961" cy="7739"/>
              </a:xfrm>
              <a:custGeom>
                <a:avLst/>
                <a:gdLst>
                  <a:gd name="connsiteX0" fmla="*/ 10641 w 15961"/>
                  <a:gd name="connsiteY0" fmla="*/ 5562 h 7739"/>
                  <a:gd name="connsiteX1" fmla="*/ 14752 w 15961"/>
                  <a:gd name="connsiteY1" fmla="*/ 7739 h 7739"/>
                  <a:gd name="connsiteX2" fmla="*/ 14269 w 15961"/>
                  <a:gd name="connsiteY2" fmla="*/ 4353 h 7739"/>
                  <a:gd name="connsiteX3" fmla="*/ 15962 w 15961"/>
                  <a:gd name="connsiteY3" fmla="*/ 4837 h 7739"/>
                  <a:gd name="connsiteX4" fmla="*/ 13301 w 15961"/>
                  <a:gd name="connsiteY4" fmla="*/ 726 h 7739"/>
                  <a:gd name="connsiteX5" fmla="*/ 13060 w 15961"/>
                  <a:gd name="connsiteY5" fmla="*/ 726 h 7739"/>
                  <a:gd name="connsiteX6" fmla="*/ 1693 w 15961"/>
                  <a:gd name="connsiteY6" fmla="*/ 0 h 7739"/>
                  <a:gd name="connsiteX7" fmla="*/ 0 w 15961"/>
                  <a:gd name="connsiteY7" fmla="*/ 242 h 7739"/>
                  <a:gd name="connsiteX8" fmla="*/ 967 w 15961"/>
                  <a:gd name="connsiteY8" fmla="*/ 726 h 7739"/>
                  <a:gd name="connsiteX9" fmla="*/ 10641 w 15961"/>
                  <a:gd name="connsiteY9" fmla="*/ 5562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10641" y="5562"/>
                    </a:moveTo>
                    <a:cubicBezTo>
                      <a:pt x="12092" y="6288"/>
                      <a:pt x="13301" y="7014"/>
                      <a:pt x="14752" y="7739"/>
                    </a:cubicBezTo>
                    <a:cubicBezTo>
                      <a:pt x="14511" y="5804"/>
                      <a:pt x="14269" y="4353"/>
                      <a:pt x="14269" y="4353"/>
                    </a:cubicBezTo>
                    <a:cubicBezTo>
                      <a:pt x="14269" y="4353"/>
                      <a:pt x="14994" y="4353"/>
                      <a:pt x="15962" y="4837"/>
                    </a:cubicBezTo>
                    <a:cubicBezTo>
                      <a:pt x="14994" y="3386"/>
                      <a:pt x="14027" y="1935"/>
                      <a:pt x="13301" y="726"/>
                    </a:cubicBezTo>
                    <a:cubicBezTo>
                      <a:pt x="13301" y="726"/>
                      <a:pt x="13060" y="726"/>
                      <a:pt x="13060" y="726"/>
                    </a:cubicBezTo>
                    <a:cubicBezTo>
                      <a:pt x="9190" y="484"/>
                      <a:pt x="5562" y="242"/>
                      <a:pt x="1693" y="0"/>
                    </a:cubicBezTo>
                    <a:cubicBezTo>
                      <a:pt x="1209" y="0"/>
                      <a:pt x="484" y="242"/>
                      <a:pt x="0" y="242"/>
                    </a:cubicBezTo>
                    <a:cubicBezTo>
                      <a:pt x="242" y="484"/>
                      <a:pt x="726" y="484"/>
                      <a:pt x="967" y="726"/>
                    </a:cubicBezTo>
                    <a:cubicBezTo>
                      <a:pt x="4353" y="2419"/>
                      <a:pt x="7497" y="3870"/>
                      <a:pt x="1064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C00B6500-C57B-CDB5-6EF0-013D50F262C5}"/>
                  </a:ext>
                </a:extLst>
              </p:cNvPr>
              <p:cNvSpPr/>
              <p:nvPr/>
            </p:nvSpPr>
            <p:spPr>
              <a:xfrm>
                <a:off x="1500816" y="6331526"/>
                <a:ext cx="6287" cy="13059"/>
              </a:xfrm>
              <a:custGeom>
                <a:avLst/>
                <a:gdLst>
                  <a:gd name="connsiteX0" fmla="*/ 4837 w 6287"/>
                  <a:gd name="connsiteY0" fmla="*/ 5563 h 13059"/>
                  <a:gd name="connsiteX1" fmla="*/ 242 w 6287"/>
                  <a:gd name="connsiteY1" fmla="*/ 242 h 13059"/>
                  <a:gd name="connsiteX2" fmla="*/ 0 w 6287"/>
                  <a:gd name="connsiteY2" fmla="*/ 0 h 13059"/>
                  <a:gd name="connsiteX3" fmla="*/ 3144 w 6287"/>
                  <a:gd name="connsiteY3" fmla="*/ 5321 h 13059"/>
                  <a:gd name="connsiteX4" fmla="*/ 6288 w 6287"/>
                  <a:gd name="connsiteY4" fmla="*/ 13060 h 13059"/>
                  <a:gd name="connsiteX5" fmla="*/ 5321 w 6287"/>
                  <a:gd name="connsiteY5" fmla="*/ 7497 h 13059"/>
                  <a:gd name="connsiteX6" fmla="*/ 4837 w 6287"/>
                  <a:gd name="connsiteY6" fmla="*/ 5563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4837" y="5563"/>
                    </a:moveTo>
                    <a:cubicBezTo>
                      <a:pt x="3386" y="3870"/>
                      <a:pt x="1693" y="1935"/>
                      <a:pt x="242" y="242"/>
                    </a:cubicBezTo>
                    <a:cubicBezTo>
                      <a:pt x="242" y="242"/>
                      <a:pt x="0" y="0"/>
                      <a:pt x="0" y="0"/>
                    </a:cubicBezTo>
                    <a:cubicBezTo>
                      <a:pt x="967" y="1693"/>
                      <a:pt x="2177" y="3386"/>
                      <a:pt x="3144" y="5321"/>
                    </a:cubicBezTo>
                    <a:cubicBezTo>
                      <a:pt x="4353" y="7739"/>
                      <a:pt x="5321" y="10399"/>
                      <a:pt x="6288" y="13060"/>
                    </a:cubicBezTo>
                    <a:cubicBezTo>
                      <a:pt x="6046" y="11125"/>
                      <a:pt x="5562" y="9190"/>
                      <a:pt x="5321" y="7497"/>
                    </a:cubicBezTo>
                    <a:cubicBezTo>
                      <a:pt x="5079" y="6772"/>
                      <a:pt x="4837" y="6288"/>
                      <a:pt x="4837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40B49DE2-BD5F-891D-4A70-CCF568CC770A}"/>
                  </a:ext>
                </a:extLst>
              </p:cNvPr>
              <p:cNvSpPr/>
              <p:nvPr/>
            </p:nvSpPr>
            <p:spPr>
              <a:xfrm>
                <a:off x="1544831" y="6272516"/>
                <a:ext cx="14994" cy="11366"/>
              </a:xfrm>
              <a:custGeom>
                <a:avLst/>
                <a:gdLst>
                  <a:gd name="connsiteX0" fmla="*/ 12576 w 14994"/>
                  <a:gd name="connsiteY0" fmla="*/ 7255 h 11366"/>
                  <a:gd name="connsiteX1" fmla="*/ 8706 w 14994"/>
                  <a:gd name="connsiteY1" fmla="*/ 726 h 11366"/>
                  <a:gd name="connsiteX2" fmla="*/ 0 w 14994"/>
                  <a:gd name="connsiteY2" fmla="*/ 0 h 11366"/>
                  <a:gd name="connsiteX3" fmla="*/ 14994 w 14994"/>
                  <a:gd name="connsiteY3" fmla="*/ 11367 h 11366"/>
                  <a:gd name="connsiteX4" fmla="*/ 12576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12576" y="7255"/>
                    </a:moveTo>
                    <a:cubicBezTo>
                      <a:pt x="11125" y="4837"/>
                      <a:pt x="9916" y="2660"/>
                      <a:pt x="8706" y="726"/>
                    </a:cubicBezTo>
                    <a:cubicBezTo>
                      <a:pt x="5804" y="483"/>
                      <a:pt x="2902" y="242"/>
                      <a:pt x="0" y="0"/>
                    </a:cubicBezTo>
                    <a:cubicBezTo>
                      <a:pt x="4837" y="2902"/>
                      <a:pt x="10157" y="6772"/>
                      <a:pt x="14994" y="11367"/>
                    </a:cubicBezTo>
                    <a:cubicBezTo>
                      <a:pt x="14269" y="9915"/>
                      <a:pt x="13301" y="8464"/>
                      <a:pt x="12576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79EBDAE4-9CF9-4E74-0C08-42AE2C9C0FE9}"/>
                  </a:ext>
                </a:extLst>
              </p:cNvPr>
              <p:cNvSpPr/>
              <p:nvPr/>
            </p:nvSpPr>
            <p:spPr>
              <a:xfrm>
                <a:off x="1567323" y="6263568"/>
                <a:ext cx="1934" cy="725"/>
              </a:xfrm>
              <a:custGeom>
                <a:avLst/>
                <a:gdLst>
                  <a:gd name="connsiteX0" fmla="*/ 1935 w 1934"/>
                  <a:gd name="connsiteY0" fmla="*/ 726 h 725"/>
                  <a:gd name="connsiteX1" fmla="*/ 967 w 1934"/>
                  <a:gd name="connsiteY1" fmla="*/ 0 h 725"/>
                  <a:gd name="connsiteX2" fmla="*/ 0 w 1934"/>
                  <a:gd name="connsiteY2" fmla="*/ 242 h 725"/>
                  <a:gd name="connsiteX3" fmla="*/ 726 w 1934"/>
                  <a:gd name="connsiteY3" fmla="*/ 726 h 725"/>
                  <a:gd name="connsiteX4" fmla="*/ 1935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1935" y="726"/>
                    </a:moveTo>
                    <a:cubicBezTo>
                      <a:pt x="1451" y="484"/>
                      <a:pt x="1209" y="242"/>
                      <a:pt x="967" y="0"/>
                    </a:cubicBezTo>
                    <a:cubicBezTo>
                      <a:pt x="726" y="0"/>
                      <a:pt x="242" y="0"/>
                      <a:pt x="0" y="242"/>
                    </a:cubicBezTo>
                    <a:cubicBezTo>
                      <a:pt x="242" y="484"/>
                      <a:pt x="484" y="484"/>
                      <a:pt x="726" y="726"/>
                    </a:cubicBezTo>
                    <a:cubicBezTo>
                      <a:pt x="1209" y="726"/>
                      <a:pt x="1451" y="726"/>
                      <a:pt x="1935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29720AD-3D37-D20A-181E-B4E4F44B3596}"/>
                  </a:ext>
                </a:extLst>
              </p:cNvPr>
              <p:cNvSpPr/>
              <p:nvPr/>
            </p:nvSpPr>
            <p:spPr>
              <a:xfrm>
                <a:off x="1630928" y="6284608"/>
                <a:ext cx="15477" cy="10157"/>
              </a:xfrm>
              <a:custGeom>
                <a:avLst/>
                <a:gdLst>
                  <a:gd name="connsiteX0" fmla="*/ 15478 w 15477"/>
                  <a:gd name="connsiteY0" fmla="*/ 10157 h 10157"/>
                  <a:gd name="connsiteX1" fmla="*/ 11608 w 15477"/>
                  <a:gd name="connsiteY1" fmla="*/ 3386 h 10157"/>
                  <a:gd name="connsiteX2" fmla="*/ 11125 w 15477"/>
                  <a:gd name="connsiteY2" fmla="*/ 2660 h 10157"/>
                  <a:gd name="connsiteX3" fmla="*/ 0 w 15477"/>
                  <a:gd name="connsiteY3" fmla="*/ 0 h 10157"/>
                  <a:gd name="connsiteX4" fmla="*/ 12334 w 15477"/>
                  <a:gd name="connsiteY4" fmla="*/ 7739 h 10157"/>
                  <a:gd name="connsiteX5" fmla="*/ 15478 w 15477"/>
                  <a:gd name="connsiteY5" fmla="*/ 10157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77" h="10157">
                    <a:moveTo>
                      <a:pt x="15478" y="10157"/>
                    </a:moveTo>
                    <a:cubicBezTo>
                      <a:pt x="14027" y="7739"/>
                      <a:pt x="12818" y="5562"/>
                      <a:pt x="11608" y="3386"/>
                    </a:cubicBezTo>
                    <a:cubicBezTo>
                      <a:pt x="11367" y="3144"/>
                      <a:pt x="11367" y="2902"/>
                      <a:pt x="11125" y="2660"/>
                    </a:cubicBezTo>
                    <a:cubicBezTo>
                      <a:pt x="7255" y="1693"/>
                      <a:pt x="3628" y="726"/>
                      <a:pt x="0" y="0"/>
                    </a:cubicBezTo>
                    <a:cubicBezTo>
                      <a:pt x="4111" y="2177"/>
                      <a:pt x="8464" y="4837"/>
                      <a:pt x="12334" y="7739"/>
                    </a:cubicBezTo>
                    <a:cubicBezTo>
                      <a:pt x="13543" y="8464"/>
                      <a:pt x="14511" y="9190"/>
                      <a:pt x="1547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544ADCC-3811-ED60-DC20-800A1A2D79BF}"/>
                  </a:ext>
                </a:extLst>
              </p:cNvPr>
              <p:cNvSpPr/>
              <p:nvPr/>
            </p:nvSpPr>
            <p:spPr>
              <a:xfrm>
                <a:off x="1499848" y="6308793"/>
                <a:ext cx="45466" cy="50061"/>
              </a:xfrm>
              <a:custGeom>
                <a:avLst/>
                <a:gdLst>
                  <a:gd name="connsiteX0" fmla="*/ 484 w 45466"/>
                  <a:gd name="connsiteY0" fmla="*/ 0 h 50061"/>
                  <a:gd name="connsiteX1" fmla="*/ 0 w 45466"/>
                  <a:gd name="connsiteY1" fmla="*/ 6530 h 50061"/>
                  <a:gd name="connsiteX2" fmla="*/ 9190 w 45466"/>
                  <a:gd name="connsiteY2" fmla="*/ 15720 h 50061"/>
                  <a:gd name="connsiteX3" fmla="*/ 24426 w 45466"/>
                  <a:gd name="connsiteY3" fmla="*/ 32649 h 50061"/>
                  <a:gd name="connsiteX4" fmla="*/ 36760 w 45466"/>
                  <a:gd name="connsiteY4" fmla="*/ 50061 h 50061"/>
                  <a:gd name="connsiteX5" fmla="*/ 32165 w 45466"/>
                  <a:gd name="connsiteY5" fmla="*/ 42564 h 50061"/>
                  <a:gd name="connsiteX6" fmla="*/ 44257 w 45466"/>
                  <a:gd name="connsiteY6" fmla="*/ 49094 h 50061"/>
                  <a:gd name="connsiteX7" fmla="*/ 45467 w 45466"/>
                  <a:gd name="connsiteY7" fmla="*/ 49820 h 50061"/>
                  <a:gd name="connsiteX8" fmla="*/ 38695 w 45466"/>
                  <a:gd name="connsiteY8" fmla="*/ 43532 h 50061"/>
                  <a:gd name="connsiteX9" fmla="*/ 26603 w 45466"/>
                  <a:gd name="connsiteY9" fmla="*/ 32165 h 50061"/>
                  <a:gd name="connsiteX10" fmla="*/ 17896 w 45466"/>
                  <a:gd name="connsiteY10" fmla="*/ 23701 h 50061"/>
                  <a:gd name="connsiteX11" fmla="*/ 14752 w 45466"/>
                  <a:gd name="connsiteY11" fmla="*/ 20315 h 50061"/>
                  <a:gd name="connsiteX12" fmla="*/ 30472 w 45466"/>
                  <a:gd name="connsiteY12" fmla="*/ 26603 h 50061"/>
                  <a:gd name="connsiteX13" fmla="*/ 35309 w 45466"/>
                  <a:gd name="connsiteY13" fmla="*/ 29263 h 50061"/>
                  <a:gd name="connsiteX14" fmla="*/ 31923 w 45466"/>
                  <a:gd name="connsiteY14" fmla="*/ 26603 h 50061"/>
                  <a:gd name="connsiteX15" fmla="*/ 7981 w 45466"/>
                  <a:gd name="connsiteY15" fmla="*/ 7013 h 50061"/>
                  <a:gd name="connsiteX16" fmla="*/ 484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84" y="0"/>
                    </a:moveTo>
                    <a:cubicBezTo>
                      <a:pt x="726" y="2177"/>
                      <a:pt x="726" y="4353"/>
                      <a:pt x="0" y="6530"/>
                    </a:cubicBezTo>
                    <a:cubicBezTo>
                      <a:pt x="3144" y="9432"/>
                      <a:pt x="6288" y="12334"/>
                      <a:pt x="9190" y="15720"/>
                    </a:cubicBezTo>
                    <a:cubicBezTo>
                      <a:pt x="14511" y="21040"/>
                      <a:pt x="19347" y="27086"/>
                      <a:pt x="24426" y="32649"/>
                    </a:cubicBezTo>
                    <a:cubicBezTo>
                      <a:pt x="28538" y="38453"/>
                      <a:pt x="33133" y="44015"/>
                      <a:pt x="36760" y="50061"/>
                    </a:cubicBezTo>
                    <a:cubicBezTo>
                      <a:pt x="33858" y="45708"/>
                      <a:pt x="32165" y="42564"/>
                      <a:pt x="32165" y="42564"/>
                    </a:cubicBezTo>
                    <a:cubicBezTo>
                      <a:pt x="32165" y="42564"/>
                      <a:pt x="37486" y="44499"/>
                      <a:pt x="44257" y="49094"/>
                    </a:cubicBezTo>
                    <a:cubicBezTo>
                      <a:pt x="44499" y="49336"/>
                      <a:pt x="44983" y="49578"/>
                      <a:pt x="45467" y="49820"/>
                    </a:cubicBezTo>
                    <a:cubicBezTo>
                      <a:pt x="43290" y="47643"/>
                      <a:pt x="40872" y="45466"/>
                      <a:pt x="38695" y="43532"/>
                    </a:cubicBezTo>
                    <a:cubicBezTo>
                      <a:pt x="34100" y="39420"/>
                      <a:pt x="29989" y="35551"/>
                      <a:pt x="26603" y="32165"/>
                    </a:cubicBezTo>
                    <a:cubicBezTo>
                      <a:pt x="22975" y="28779"/>
                      <a:pt x="20073" y="25877"/>
                      <a:pt x="17896" y="23701"/>
                    </a:cubicBezTo>
                    <a:cubicBezTo>
                      <a:pt x="15720" y="21524"/>
                      <a:pt x="14752" y="20315"/>
                      <a:pt x="14752" y="20315"/>
                    </a:cubicBezTo>
                    <a:cubicBezTo>
                      <a:pt x="14752" y="20315"/>
                      <a:pt x="21524" y="22007"/>
                      <a:pt x="30472" y="26603"/>
                    </a:cubicBezTo>
                    <a:cubicBezTo>
                      <a:pt x="31923" y="27328"/>
                      <a:pt x="33616" y="28296"/>
                      <a:pt x="35309" y="29263"/>
                    </a:cubicBezTo>
                    <a:cubicBezTo>
                      <a:pt x="34100" y="28296"/>
                      <a:pt x="32891" y="27570"/>
                      <a:pt x="31923" y="26603"/>
                    </a:cubicBezTo>
                    <a:cubicBezTo>
                      <a:pt x="23217" y="19831"/>
                      <a:pt x="14511" y="12576"/>
                      <a:pt x="7981" y="7013"/>
                    </a:cubicBezTo>
                    <a:cubicBezTo>
                      <a:pt x="4595" y="4111"/>
                      <a:pt x="2177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C3BE71E-A042-B217-553C-2DD1B5EE5B2A}"/>
                  </a:ext>
                </a:extLst>
              </p:cNvPr>
              <p:cNvSpPr/>
              <p:nvPr/>
            </p:nvSpPr>
            <p:spPr>
              <a:xfrm>
                <a:off x="1494528" y="6290654"/>
                <a:ext cx="32648" cy="9431"/>
              </a:xfrm>
              <a:custGeom>
                <a:avLst/>
                <a:gdLst>
                  <a:gd name="connsiteX0" fmla="*/ 1693 w 32648"/>
                  <a:gd name="connsiteY0" fmla="*/ 1451 h 9431"/>
                  <a:gd name="connsiteX1" fmla="*/ 11367 w 32648"/>
                  <a:gd name="connsiteY1" fmla="*/ 3144 h 9431"/>
                  <a:gd name="connsiteX2" fmla="*/ 24184 w 32648"/>
                  <a:gd name="connsiteY2" fmla="*/ 6530 h 9431"/>
                  <a:gd name="connsiteX3" fmla="*/ 32649 w 32648"/>
                  <a:gd name="connsiteY3" fmla="*/ 9432 h 9431"/>
                  <a:gd name="connsiteX4" fmla="*/ 22491 w 32648"/>
                  <a:gd name="connsiteY4" fmla="*/ 4595 h 9431"/>
                  <a:gd name="connsiteX5" fmla="*/ 15236 w 32648"/>
                  <a:gd name="connsiteY5" fmla="*/ 967 h 9431"/>
                  <a:gd name="connsiteX6" fmla="*/ 9916 w 32648"/>
                  <a:gd name="connsiteY6" fmla="*/ 1209 h 9431"/>
                  <a:gd name="connsiteX7" fmla="*/ 0 w 32648"/>
                  <a:gd name="connsiteY7" fmla="*/ 0 h 9431"/>
                  <a:gd name="connsiteX8" fmla="*/ 1693 w 32648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8" h="9431">
                    <a:moveTo>
                      <a:pt x="1693" y="1451"/>
                    </a:moveTo>
                    <a:cubicBezTo>
                      <a:pt x="4837" y="1935"/>
                      <a:pt x="7981" y="2418"/>
                      <a:pt x="11367" y="3144"/>
                    </a:cubicBezTo>
                    <a:cubicBezTo>
                      <a:pt x="15478" y="4111"/>
                      <a:pt x="19831" y="5079"/>
                      <a:pt x="24184" y="6530"/>
                    </a:cubicBezTo>
                    <a:cubicBezTo>
                      <a:pt x="27087" y="7497"/>
                      <a:pt x="29747" y="8464"/>
                      <a:pt x="32649" y="9432"/>
                    </a:cubicBezTo>
                    <a:cubicBezTo>
                      <a:pt x="29263" y="7739"/>
                      <a:pt x="25877" y="6288"/>
                      <a:pt x="22491" y="4595"/>
                    </a:cubicBezTo>
                    <a:cubicBezTo>
                      <a:pt x="20073" y="3386"/>
                      <a:pt x="17655" y="2177"/>
                      <a:pt x="15236" y="967"/>
                    </a:cubicBezTo>
                    <a:cubicBezTo>
                      <a:pt x="13785" y="1209"/>
                      <a:pt x="11850" y="1209"/>
                      <a:pt x="9916" y="1209"/>
                    </a:cubicBezTo>
                    <a:cubicBezTo>
                      <a:pt x="7013" y="1209"/>
                      <a:pt x="3628" y="726"/>
                      <a:pt x="0" y="0"/>
                    </a:cubicBezTo>
                    <a:cubicBezTo>
                      <a:pt x="484" y="967"/>
                      <a:pt x="1209" y="1209"/>
                      <a:pt x="1693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33AEFBD-654A-7A45-4526-537D22A22596}"/>
                  </a:ext>
                </a:extLst>
              </p:cNvPr>
              <p:cNvSpPr/>
              <p:nvPr/>
            </p:nvSpPr>
            <p:spPr>
              <a:xfrm>
                <a:off x="1498397" y="62004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DF983019-297C-4900-2C49-57A5C327C0B6}"/>
                  </a:ext>
                </a:extLst>
              </p:cNvPr>
              <p:cNvSpPr/>
              <p:nvPr/>
            </p:nvSpPr>
            <p:spPr>
              <a:xfrm>
                <a:off x="1507346" y="6161752"/>
                <a:ext cx="15961" cy="21765"/>
              </a:xfrm>
              <a:custGeom>
                <a:avLst/>
                <a:gdLst>
                  <a:gd name="connsiteX0" fmla="*/ 11367 w 15961"/>
                  <a:gd name="connsiteY0" fmla="*/ 6046 h 21765"/>
                  <a:gd name="connsiteX1" fmla="*/ 15962 w 15961"/>
                  <a:gd name="connsiteY1" fmla="*/ 0 h 21765"/>
                  <a:gd name="connsiteX2" fmla="*/ 11608 w 15961"/>
                  <a:gd name="connsiteY2" fmla="*/ 967 h 21765"/>
                  <a:gd name="connsiteX3" fmla="*/ 10883 w 15961"/>
                  <a:gd name="connsiteY3" fmla="*/ 1451 h 21765"/>
                  <a:gd name="connsiteX4" fmla="*/ 1935 w 15961"/>
                  <a:gd name="connsiteY4" fmla="*/ 18138 h 21765"/>
                  <a:gd name="connsiteX5" fmla="*/ 0 w 15961"/>
                  <a:gd name="connsiteY5" fmla="*/ 21766 h 21765"/>
                  <a:gd name="connsiteX6" fmla="*/ 1451 w 15961"/>
                  <a:gd name="connsiteY6" fmla="*/ 21040 h 21765"/>
                  <a:gd name="connsiteX7" fmla="*/ 2902 w 15961"/>
                  <a:gd name="connsiteY7" fmla="*/ 18622 h 21765"/>
                  <a:gd name="connsiteX8" fmla="*/ 11367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11367" y="6046"/>
                    </a:moveTo>
                    <a:cubicBezTo>
                      <a:pt x="12818" y="3870"/>
                      <a:pt x="14511" y="1935"/>
                      <a:pt x="15962" y="0"/>
                    </a:cubicBezTo>
                    <a:cubicBezTo>
                      <a:pt x="14511" y="242"/>
                      <a:pt x="13060" y="726"/>
                      <a:pt x="11608" y="967"/>
                    </a:cubicBezTo>
                    <a:cubicBezTo>
                      <a:pt x="11367" y="1209"/>
                      <a:pt x="11125" y="1451"/>
                      <a:pt x="10883" y="1451"/>
                    </a:cubicBezTo>
                    <a:cubicBezTo>
                      <a:pt x="8223" y="6530"/>
                      <a:pt x="5320" y="12092"/>
                      <a:pt x="1935" y="18138"/>
                    </a:cubicBezTo>
                    <a:cubicBezTo>
                      <a:pt x="1209" y="19348"/>
                      <a:pt x="484" y="20556"/>
                      <a:pt x="0" y="21766"/>
                    </a:cubicBezTo>
                    <a:cubicBezTo>
                      <a:pt x="484" y="21524"/>
                      <a:pt x="967" y="21282"/>
                      <a:pt x="1451" y="21040"/>
                    </a:cubicBezTo>
                    <a:cubicBezTo>
                      <a:pt x="1935" y="20315"/>
                      <a:pt x="2418" y="19348"/>
                      <a:pt x="2902" y="18622"/>
                    </a:cubicBezTo>
                    <a:cubicBezTo>
                      <a:pt x="5804" y="14269"/>
                      <a:pt x="8464" y="10157"/>
                      <a:pt x="11367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A381BB7-68B5-4280-E734-78AEDF4A179F}"/>
                  </a:ext>
                </a:extLst>
              </p:cNvPr>
              <p:cNvSpPr/>
              <p:nvPr/>
            </p:nvSpPr>
            <p:spPr>
              <a:xfrm>
                <a:off x="1493319" y="6209153"/>
                <a:ext cx="19347" cy="14026"/>
              </a:xfrm>
              <a:custGeom>
                <a:avLst/>
                <a:gdLst>
                  <a:gd name="connsiteX0" fmla="*/ 1935 w 19347"/>
                  <a:gd name="connsiteY0" fmla="*/ 11609 h 14026"/>
                  <a:gd name="connsiteX1" fmla="*/ 0 w 19347"/>
                  <a:gd name="connsiteY1" fmla="*/ 14027 h 14026"/>
                  <a:gd name="connsiteX2" fmla="*/ 7981 w 19347"/>
                  <a:gd name="connsiteY2" fmla="*/ 8465 h 14026"/>
                  <a:gd name="connsiteX3" fmla="*/ 18864 w 19347"/>
                  <a:gd name="connsiteY3" fmla="*/ 1451 h 14026"/>
                  <a:gd name="connsiteX4" fmla="*/ 19347 w 19347"/>
                  <a:gd name="connsiteY4" fmla="*/ 0 h 14026"/>
                  <a:gd name="connsiteX5" fmla="*/ 8223 w 19347"/>
                  <a:gd name="connsiteY5" fmla="*/ 7014 h 14026"/>
                  <a:gd name="connsiteX6" fmla="*/ 1935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935" y="11609"/>
                    </a:moveTo>
                    <a:cubicBezTo>
                      <a:pt x="1209" y="12576"/>
                      <a:pt x="726" y="13301"/>
                      <a:pt x="0" y="14027"/>
                    </a:cubicBezTo>
                    <a:cubicBezTo>
                      <a:pt x="2660" y="12092"/>
                      <a:pt x="5079" y="10399"/>
                      <a:pt x="7981" y="8465"/>
                    </a:cubicBezTo>
                    <a:cubicBezTo>
                      <a:pt x="11367" y="6288"/>
                      <a:pt x="15236" y="3870"/>
                      <a:pt x="18864" y="1451"/>
                    </a:cubicBezTo>
                    <a:cubicBezTo>
                      <a:pt x="19106" y="968"/>
                      <a:pt x="19106" y="484"/>
                      <a:pt x="19347" y="0"/>
                    </a:cubicBezTo>
                    <a:cubicBezTo>
                      <a:pt x="15720" y="2177"/>
                      <a:pt x="11850" y="4595"/>
                      <a:pt x="8223" y="7014"/>
                    </a:cubicBezTo>
                    <a:cubicBezTo>
                      <a:pt x="6288" y="8706"/>
                      <a:pt x="4111" y="10157"/>
                      <a:pt x="1935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013AC43-9C0F-594F-810D-2035DBD1A532}"/>
                  </a:ext>
                </a:extLst>
              </p:cNvPr>
              <p:cNvSpPr/>
              <p:nvPr/>
            </p:nvSpPr>
            <p:spPr>
              <a:xfrm>
                <a:off x="1459461" y="6114834"/>
                <a:ext cx="23700" cy="36518"/>
              </a:xfrm>
              <a:custGeom>
                <a:avLst/>
                <a:gdLst>
                  <a:gd name="connsiteX0" fmla="*/ 10157 w 23700"/>
                  <a:gd name="connsiteY0" fmla="*/ 20315 h 36518"/>
                  <a:gd name="connsiteX1" fmla="*/ 15720 w 23700"/>
                  <a:gd name="connsiteY1" fmla="*/ 12092 h 36518"/>
                  <a:gd name="connsiteX2" fmla="*/ 21524 w 23700"/>
                  <a:gd name="connsiteY2" fmla="*/ 4353 h 36518"/>
                  <a:gd name="connsiteX3" fmla="*/ 22008 w 23700"/>
                  <a:gd name="connsiteY3" fmla="*/ 3628 h 36518"/>
                  <a:gd name="connsiteX4" fmla="*/ 23459 w 23700"/>
                  <a:gd name="connsiteY4" fmla="*/ 242 h 36518"/>
                  <a:gd name="connsiteX5" fmla="*/ 23701 w 23700"/>
                  <a:gd name="connsiteY5" fmla="*/ 0 h 36518"/>
                  <a:gd name="connsiteX6" fmla="*/ 23217 w 23700"/>
                  <a:gd name="connsiteY6" fmla="*/ 726 h 36518"/>
                  <a:gd name="connsiteX7" fmla="*/ 16203 w 23700"/>
                  <a:gd name="connsiteY7" fmla="*/ 10641 h 36518"/>
                  <a:gd name="connsiteX8" fmla="*/ 8706 w 23700"/>
                  <a:gd name="connsiteY8" fmla="*/ 20315 h 36518"/>
                  <a:gd name="connsiteX9" fmla="*/ 1209 w 23700"/>
                  <a:gd name="connsiteY9" fmla="*/ 29505 h 36518"/>
                  <a:gd name="connsiteX10" fmla="*/ 242 w 23700"/>
                  <a:gd name="connsiteY10" fmla="*/ 30472 h 36518"/>
                  <a:gd name="connsiteX11" fmla="*/ 0 w 23700"/>
                  <a:gd name="connsiteY11" fmla="*/ 36518 h 36518"/>
                  <a:gd name="connsiteX12" fmla="*/ 4837 w 23700"/>
                  <a:gd name="connsiteY12" fmla="*/ 28296 h 36518"/>
                  <a:gd name="connsiteX13" fmla="*/ 10157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0157" y="20315"/>
                    </a:moveTo>
                    <a:cubicBezTo>
                      <a:pt x="12092" y="17654"/>
                      <a:pt x="14027" y="14752"/>
                      <a:pt x="15720" y="12092"/>
                    </a:cubicBezTo>
                    <a:cubicBezTo>
                      <a:pt x="17655" y="9432"/>
                      <a:pt x="19589" y="6772"/>
                      <a:pt x="21524" y="4353"/>
                    </a:cubicBezTo>
                    <a:cubicBezTo>
                      <a:pt x="21766" y="4111"/>
                      <a:pt x="21766" y="3870"/>
                      <a:pt x="22008" y="3628"/>
                    </a:cubicBezTo>
                    <a:cubicBezTo>
                      <a:pt x="22491" y="2419"/>
                      <a:pt x="22975" y="1451"/>
                      <a:pt x="23459" y="242"/>
                    </a:cubicBezTo>
                    <a:cubicBezTo>
                      <a:pt x="23459" y="242"/>
                      <a:pt x="23459" y="0"/>
                      <a:pt x="23701" y="0"/>
                    </a:cubicBezTo>
                    <a:cubicBezTo>
                      <a:pt x="23459" y="242"/>
                      <a:pt x="23459" y="484"/>
                      <a:pt x="23217" y="726"/>
                    </a:cubicBezTo>
                    <a:cubicBezTo>
                      <a:pt x="20799" y="4111"/>
                      <a:pt x="18622" y="7255"/>
                      <a:pt x="16203" y="10641"/>
                    </a:cubicBezTo>
                    <a:cubicBezTo>
                      <a:pt x="13785" y="14027"/>
                      <a:pt x="11367" y="17171"/>
                      <a:pt x="8706" y="20315"/>
                    </a:cubicBezTo>
                    <a:cubicBezTo>
                      <a:pt x="6288" y="23459"/>
                      <a:pt x="3628" y="26603"/>
                      <a:pt x="1209" y="29505"/>
                    </a:cubicBezTo>
                    <a:cubicBezTo>
                      <a:pt x="967" y="29989"/>
                      <a:pt x="726" y="30230"/>
                      <a:pt x="242" y="30472"/>
                    </a:cubicBezTo>
                    <a:cubicBezTo>
                      <a:pt x="242" y="32649"/>
                      <a:pt x="0" y="34583"/>
                      <a:pt x="0" y="36518"/>
                    </a:cubicBezTo>
                    <a:cubicBezTo>
                      <a:pt x="1451" y="33858"/>
                      <a:pt x="3144" y="30956"/>
                      <a:pt x="4837" y="28296"/>
                    </a:cubicBezTo>
                    <a:cubicBezTo>
                      <a:pt x="6530" y="25877"/>
                      <a:pt x="8223" y="22975"/>
                      <a:pt x="10157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92E00A65-97FD-7711-3BDA-0E8CBE6E2B10}"/>
                  </a:ext>
                </a:extLst>
              </p:cNvPr>
              <p:cNvSpPr/>
              <p:nvPr/>
            </p:nvSpPr>
            <p:spPr>
              <a:xfrm>
                <a:off x="1497430" y="6263219"/>
                <a:ext cx="1934" cy="107"/>
              </a:xfrm>
              <a:custGeom>
                <a:avLst/>
                <a:gdLst>
                  <a:gd name="connsiteX0" fmla="*/ 0 w 1934"/>
                  <a:gd name="connsiteY0" fmla="*/ 107 h 107"/>
                  <a:gd name="connsiteX1" fmla="*/ 1935 w 1934"/>
                  <a:gd name="connsiteY1" fmla="*/ 107 h 107"/>
                  <a:gd name="connsiteX2" fmla="*/ 0 w 1934"/>
                  <a:gd name="connsiteY2" fmla="*/ 107 h 107"/>
                  <a:gd name="connsiteX3" fmla="*/ 0 w 1934"/>
                  <a:gd name="connsiteY3" fmla="*/ 107 h 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07">
                    <a:moveTo>
                      <a:pt x="0" y="107"/>
                    </a:moveTo>
                    <a:cubicBezTo>
                      <a:pt x="726" y="107"/>
                      <a:pt x="1451" y="107"/>
                      <a:pt x="1935" y="107"/>
                    </a:cubicBezTo>
                    <a:cubicBezTo>
                      <a:pt x="1451" y="107"/>
                      <a:pt x="726" y="-134"/>
                      <a:pt x="0" y="107"/>
                    </a:cubicBezTo>
                    <a:cubicBezTo>
                      <a:pt x="0" y="-134"/>
                      <a:pt x="0" y="107"/>
                      <a:pt x="0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23237510-711E-3C2C-FCCD-D53C5785111F}"/>
                  </a:ext>
                </a:extLst>
              </p:cNvPr>
              <p:cNvSpPr/>
              <p:nvPr/>
            </p:nvSpPr>
            <p:spPr>
              <a:xfrm>
                <a:off x="1512908" y="6189322"/>
                <a:ext cx="8464" cy="6771"/>
              </a:xfrm>
              <a:custGeom>
                <a:avLst/>
                <a:gdLst>
                  <a:gd name="connsiteX0" fmla="*/ 8464 w 8464"/>
                  <a:gd name="connsiteY0" fmla="*/ 0 h 6771"/>
                  <a:gd name="connsiteX1" fmla="*/ 4111 w 8464"/>
                  <a:gd name="connsiteY1" fmla="*/ 1935 h 6771"/>
                  <a:gd name="connsiteX2" fmla="*/ 2902 w 8464"/>
                  <a:gd name="connsiteY2" fmla="*/ 2660 h 6771"/>
                  <a:gd name="connsiteX3" fmla="*/ 0 w 8464"/>
                  <a:gd name="connsiteY3" fmla="*/ 6772 h 6771"/>
                  <a:gd name="connsiteX4" fmla="*/ 4353 w 8464"/>
                  <a:gd name="connsiteY4" fmla="*/ 5804 h 6771"/>
                  <a:gd name="connsiteX5" fmla="*/ 5804 w 8464"/>
                  <a:gd name="connsiteY5" fmla="*/ 5079 h 6771"/>
                  <a:gd name="connsiteX6" fmla="*/ 8464 w 8464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4" h="6771">
                    <a:moveTo>
                      <a:pt x="8464" y="0"/>
                    </a:moveTo>
                    <a:cubicBezTo>
                      <a:pt x="7013" y="726"/>
                      <a:pt x="5562" y="1209"/>
                      <a:pt x="4111" y="1935"/>
                    </a:cubicBezTo>
                    <a:cubicBezTo>
                      <a:pt x="3628" y="2177"/>
                      <a:pt x="3144" y="2418"/>
                      <a:pt x="2902" y="2660"/>
                    </a:cubicBezTo>
                    <a:cubicBezTo>
                      <a:pt x="1935" y="4111"/>
                      <a:pt x="967" y="5321"/>
                      <a:pt x="0" y="6772"/>
                    </a:cubicBezTo>
                    <a:cubicBezTo>
                      <a:pt x="1451" y="6530"/>
                      <a:pt x="2902" y="6288"/>
                      <a:pt x="4353" y="5804"/>
                    </a:cubicBezTo>
                    <a:cubicBezTo>
                      <a:pt x="4837" y="5562"/>
                      <a:pt x="5321" y="5321"/>
                      <a:pt x="5804" y="5079"/>
                    </a:cubicBezTo>
                    <a:cubicBezTo>
                      <a:pt x="6772" y="3628"/>
                      <a:pt x="7497" y="1935"/>
                      <a:pt x="846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DC2E426-B39D-A0E4-84D3-EBE7D342E817}"/>
                  </a:ext>
                </a:extLst>
              </p:cNvPr>
              <p:cNvSpPr/>
              <p:nvPr/>
            </p:nvSpPr>
            <p:spPr>
              <a:xfrm>
                <a:off x="1276385" y="6254136"/>
                <a:ext cx="5078" cy="3385"/>
              </a:xfrm>
              <a:custGeom>
                <a:avLst/>
                <a:gdLst>
                  <a:gd name="connsiteX0" fmla="*/ 1209 w 5078"/>
                  <a:gd name="connsiteY0" fmla="*/ 2177 h 3385"/>
                  <a:gd name="connsiteX1" fmla="*/ 0 w 5078"/>
                  <a:gd name="connsiteY1" fmla="*/ 3386 h 3385"/>
                  <a:gd name="connsiteX2" fmla="*/ 5079 w 5078"/>
                  <a:gd name="connsiteY2" fmla="*/ 0 h 3385"/>
                  <a:gd name="connsiteX3" fmla="*/ 3144 w 5078"/>
                  <a:gd name="connsiteY3" fmla="*/ 242 h 3385"/>
                  <a:gd name="connsiteX4" fmla="*/ 1209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1209" y="2177"/>
                    </a:moveTo>
                    <a:cubicBezTo>
                      <a:pt x="726" y="2660"/>
                      <a:pt x="242" y="2902"/>
                      <a:pt x="0" y="3386"/>
                    </a:cubicBezTo>
                    <a:cubicBezTo>
                      <a:pt x="1693" y="2177"/>
                      <a:pt x="3144" y="1209"/>
                      <a:pt x="5079" y="0"/>
                    </a:cubicBezTo>
                    <a:cubicBezTo>
                      <a:pt x="4595" y="0"/>
                      <a:pt x="3869" y="242"/>
                      <a:pt x="3144" y="242"/>
                    </a:cubicBezTo>
                    <a:cubicBezTo>
                      <a:pt x="2418" y="968"/>
                      <a:pt x="1935" y="1693"/>
                      <a:pt x="1209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B9CD58E-32E1-E7E2-C26D-C154D4258383}"/>
                  </a:ext>
                </a:extLst>
              </p:cNvPr>
              <p:cNvSpPr/>
              <p:nvPr/>
            </p:nvSpPr>
            <p:spPr>
              <a:xfrm>
                <a:off x="1416412" y="6191257"/>
                <a:ext cx="3143" cy="14752"/>
              </a:xfrm>
              <a:custGeom>
                <a:avLst/>
                <a:gdLst>
                  <a:gd name="connsiteX0" fmla="*/ 242 w 3143"/>
                  <a:gd name="connsiteY0" fmla="*/ 0 h 14752"/>
                  <a:gd name="connsiteX1" fmla="*/ 242 w 3143"/>
                  <a:gd name="connsiteY1" fmla="*/ 2418 h 14752"/>
                  <a:gd name="connsiteX2" fmla="*/ 1693 w 3143"/>
                  <a:gd name="connsiteY2" fmla="*/ 13301 h 14752"/>
                  <a:gd name="connsiteX3" fmla="*/ 0 w 3143"/>
                  <a:gd name="connsiteY3" fmla="*/ 11125 h 14752"/>
                  <a:gd name="connsiteX4" fmla="*/ 0 w 3143"/>
                  <a:gd name="connsiteY4" fmla="*/ 12576 h 14752"/>
                  <a:gd name="connsiteX5" fmla="*/ 0 w 3143"/>
                  <a:gd name="connsiteY5" fmla="*/ 13543 h 14752"/>
                  <a:gd name="connsiteX6" fmla="*/ 967 w 3143"/>
                  <a:gd name="connsiteY6" fmla="*/ 14752 h 14752"/>
                  <a:gd name="connsiteX7" fmla="*/ 3144 w 3143"/>
                  <a:gd name="connsiteY7" fmla="*/ 13059 h 14752"/>
                  <a:gd name="connsiteX8" fmla="*/ 1209 w 3143"/>
                  <a:gd name="connsiteY8" fmla="*/ 3869 h 14752"/>
                  <a:gd name="connsiteX9" fmla="*/ 242 w 3143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3" h="14752">
                    <a:moveTo>
                      <a:pt x="242" y="0"/>
                    </a:moveTo>
                    <a:cubicBezTo>
                      <a:pt x="242" y="726"/>
                      <a:pt x="242" y="1451"/>
                      <a:pt x="242" y="2418"/>
                    </a:cubicBezTo>
                    <a:cubicBezTo>
                      <a:pt x="1451" y="8948"/>
                      <a:pt x="1693" y="13301"/>
                      <a:pt x="1693" y="13301"/>
                    </a:cubicBezTo>
                    <a:cubicBezTo>
                      <a:pt x="1693" y="13301"/>
                      <a:pt x="967" y="12576"/>
                      <a:pt x="0" y="11125"/>
                    </a:cubicBezTo>
                    <a:cubicBezTo>
                      <a:pt x="0" y="11608"/>
                      <a:pt x="0" y="12092"/>
                      <a:pt x="0" y="12576"/>
                    </a:cubicBezTo>
                    <a:cubicBezTo>
                      <a:pt x="0" y="12818"/>
                      <a:pt x="0" y="13059"/>
                      <a:pt x="0" y="13543"/>
                    </a:cubicBezTo>
                    <a:cubicBezTo>
                      <a:pt x="242" y="14027"/>
                      <a:pt x="726" y="14269"/>
                      <a:pt x="967" y="14752"/>
                    </a:cubicBezTo>
                    <a:cubicBezTo>
                      <a:pt x="1693" y="14027"/>
                      <a:pt x="2177" y="13543"/>
                      <a:pt x="3144" y="13059"/>
                    </a:cubicBezTo>
                    <a:cubicBezTo>
                      <a:pt x="2418" y="10157"/>
                      <a:pt x="1935" y="7013"/>
                      <a:pt x="1209" y="3869"/>
                    </a:cubicBezTo>
                    <a:cubicBezTo>
                      <a:pt x="484" y="2418"/>
                      <a:pt x="242" y="1209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7E11274-A2A4-73FA-D186-9BDCEA6980B4}"/>
                  </a:ext>
                </a:extLst>
              </p:cNvPr>
              <p:cNvSpPr/>
              <p:nvPr/>
            </p:nvSpPr>
            <p:spPr>
              <a:xfrm>
                <a:off x="1395130" y="6161510"/>
                <a:ext cx="4836" cy="11850"/>
              </a:xfrm>
              <a:custGeom>
                <a:avLst/>
                <a:gdLst>
                  <a:gd name="connsiteX0" fmla="*/ 3628 w 4836"/>
                  <a:gd name="connsiteY0" fmla="*/ 8706 h 11850"/>
                  <a:gd name="connsiteX1" fmla="*/ 242 w 4836"/>
                  <a:gd name="connsiteY1" fmla="*/ 484 h 11850"/>
                  <a:gd name="connsiteX2" fmla="*/ 0 w 4836"/>
                  <a:gd name="connsiteY2" fmla="*/ 0 h 11850"/>
                  <a:gd name="connsiteX3" fmla="*/ 0 w 4836"/>
                  <a:gd name="connsiteY3" fmla="*/ 6530 h 11850"/>
                  <a:gd name="connsiteX4" fmla="*/ 4837 w 4836"/>
                  <a:gd name="connsiteY4" fmla="*/ 11850 h 11850"/>
                  <a:gd name="connsiteX5" fmla="*/ 3628 w 4836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6" h="11850">
                    <a:moveTo>
                      <a:pt x="3628" y="8706"/>
                    </a:moveTo>
                    <a:cubicBezTo>
                      <a:pt x="2418" y="6046"/>
                      <a:pt x="1451" y="3144"/>
                      <a:pt x="242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0" y="2177"/>
                      <a:pt x="0" y="4353"/>
                      <a:pt x="0" y="6530"/>
                    </a:cubicBezTo>
                    <a:cubicBezTo>
                      <a:pt x="1693" y="8465"/>
                      <a:pt x="3386" y="10158"/>
                      <a:pt x="4837" y="11850"/>
                    </a:cubicBezTo>
                    <a:cubicBezTo>
                      <a:pt x="4595" y="10641"/>
                      <a:pt x="4111" y="9674"/>
                      <a:pt x="3628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868C8E46-C25D-7130-A47D-0F59DE64CE2F}"/>
                  </a:ext>
                </a:extLst>
              </p:cNvPr>
              <p:cNvSpPr/>
              <p:nvPr/>
            </p:nvSpPr>
            <p:spPr>
              <a:xfrm>
                <a:off x="1397307" y="6182792"/>
                <a:ext cx="10882" cy="14268"/>
              </a:xfrm>
              <a:custGeom>
                <a:avLst/>
                <a:gdLst>
                  <a:gd name="connsiteX0" fmla="*/ 8706 w 10882"/>
                  <a:gd name="connsiteY0" fmla="*/ 2660 h 14268"/>
                  <a:gd name="connsiteX1" fmla="*/ 4111 w 10882"/>
                  <a:gd name="connsiteY1" fmla="*/ 0 h 14268"/>
                  <a:gd name="connsiteX2" fmla="*/ 6046 w 10882"/>
                  <a:gd name="connsiteY2" fmla="*/ 3628 h 14268"/>
                  <a:gd name="connsiteX3" fmla="*/ 9916 w 10882"/>
                  <a:gd name="connsiteY3" fmla="*/ 11125 h 14268"/>
                  <a:gd name="connsiteX4" fmla="*/ 4111 w 10882"/>
                  <a:gd name="connsiteY4" fmla="*/ 4837 h 14268"/>
                  <a:gd name="connsiteX5" fmla="*/ 0 w 10882"/>
                  <a:gd name="connsiteY5" fmla="*/ 242 h 14268"/>
                  <a:gd name="connsiteX6" fmla="*/ 484 w 10882"/>
                  <a:gd name="connsiteY6" fmla="*/ 2660 h 14268"/>
                  <a:gd name="connsiteX7" fmla="*/ 4837 w 10882"/>
                  <a:gd name="connsiteY7" fmla="*/ 8948 h 14268"/>
                  <a:gd name="connsiteX8" fmla="*/ 10883 w 10882"/>
                  <a:gd name="connsiteY8" fmla="*/ 14269 h 14268"/>
                  <a:gd name="connsiteX9" fmla="*/ 9674 w 10882"/>
                  <a:gd name="connsiteY9" fmla="*/ 4595 h 14268"/>
                  <a:gd name="connsiteX10" fmla="*/ 8706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8706" y="2660"/>
                    </a:moveTo>
                    <a:cubicBezTo>
                      <a:pt x="7255" y="1935"/>
                      <a:pt x="5804" y="968"/>
                      <a:pt x="4111" y="0"/>
                    </a:cubicBezTo>
                    <a:cubicBezTo>
                      <a:pt x="4837" y="1209"/>
                      <a:pt x="5562" y="2660"/>
                      <a:pt x="6046" y="3628"/>
                    </a:cubicBezTo>
                    <a:cubicBezTo>
                      <a:pt x="8464" y="8465"/>
                      <a:pt x="9916" y="11125"/>
                      <a:pt x="9916" y="11125"/>
                    </a:cubicBezTo>
                    <a:cubicBezTo>
                      <a:pt x="9916" y="11125"/>
                      <a:pt x="7739" y="8948"/>
                      <a:pt x="4111" y="4837"/>
                    </a:cubicBezTo>
                    <a:cubicBezTo>
                      <a:pt x="2902" y="3628"/>
                      <a:pt x="1451" y="1935"/>
                      <a:pt x="0" y="242"/>
                    </a:cubicBezTo>
                    <a:cubicBezTo>
                      <a:pt x="242" y="968"/>
                      <a:pt x="242" y="1935"/>
                      <a:pt x="484" y="2660"/>
                    </a:cubicBezTo>
                    <a:cubicBezTo>
                      <a:pt x="1935" y="4837"/>
                      <a:pt x="3386" y="7014"/>
                      <a:pt x="4837" y="8948"/>
                    </a:cubicBezTo>
                    <a:cubicBezTo>
                      <a:pt x="7013" y="10883"/>
                      <a:pt x="8948" y="12576"/>
                      <a:pt x="10883" y="14269"/>
                    </a:cubicBezTo>
                    <a:cubicBezTo>
                      <a:pt x="10399" y="11125"/>
                      <a:pt x="10157" y="7981"/>
                      <a:pt x="9674" y="4595"/>
                    </a:cubicBezTo>
                    <a:cubicBezTo>
                      <a:pt x="9432" y="4111"/>
                      <a:pt x="9190" y="3628"/>
                      <a:pt x="870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3086570-AD26-AA6E-0626-29B750550D0D}"/>
                  </a:ext>
                </a:extLst>
              </p:cNvPr>
              <p:cNvSpPr/>
              <p:nvPr/>
            </p:nvSpPr>
            <p:spPr>
              <a:xfrm>
                <a:off x="1428263" y="6146274"/>
                <a:ext cx="1692" cy="6046"/>
              </a:xfrm>
              <a:custGeom>
                <a:avLst/>
                <a:gdLst>
                  <a:gd name="connsiteX0" fmla="*/ 1209 w 1692"/>
                  <a:gd name="connsiteY0" fmla="*/ 6046 h 6046"/>
                  <a:gd name="connsiteX1" fmla="*/ 1693 w 1692"/>
                  <a:gd name="connsiteY1" fmla="*/ 5079 h 6046"/>
                  <a:gd name="connsiteX2" fmla="*/ 0 w 1692"/>
                  <a:gd name="connsiteY2" fmla="*/ 0 h 6046"/>
                  <a:gd name="connsiteX3" fmla="*/ 1209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1209" y="6046"/>
                    </a:moveTo>
                    <a:cubicBezTo>
                      <a:pt x="1451" y="5804"/>
                      <a:pt x="1451" y="5321"/>
                      <a:pt x="1693" y="5079"/>
                    </a:cubicBezTo>
                    <a:cubicBezTo>
                      <a:pt x="1209" y="3386"/>
                      <a:pt x="484" y="1693"/>
                      <a:pt x="0" y="0"/>
                    </a:cubicBezTo>
                    <a:cubicBezTo>
                      <a:pt x="484" y="1935"/>
                      <a:pt x="967" y="3869"/>
                      <a:pt x="120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95273C8-6C4B-064E-2EEE-B495C23ADC3F}"/>
                  </a:ext>
                </a:extLst>
              </p:cNvPr>
              <p:cNvSpPr/>
              <p:nvPr/>
            </p:nvSpPr>
            <p:spPr>
              <a:xfrm>
                <a:off x="1397549" y="6203349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242" y="242"/>
                      <a:pt x="484" y="242"/>
                    </a:cubicBezTo>
                    <a:cubicBezTo>
                      <a:pt x="484" y="242"/>
                      <a:pt x="484" y="0"/>
                      <a:pt x="242" y="0"/>
                    </a:cubicBezTo>
                    <a:cubicBezTo>
                      <a:pt x="242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5B5A41EF-66AE-390D-5941-4A2614CCC24F}"/>
                  </a:ext>
                </a:extLst>
              </p:cNvPr>
              <p:cNvSpPr/>
              <p:nvPr/>
            </p:nvSpPr>
            <p:spPr>
              <a:xfrm>
                <a:off x="1406739" y="632572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17492A7-E3BE-2D26-AE4B-2B1C9D2D4730}"/>
                  </a:ext>
                </a:extLst>
              </p:cNvPr>
              <p:cNvSpPr/>
              <p:nvPr/>
            </p:nvSpPr>
            <p:spPr>
              <a:xfrm>
                <a:off x="1457284" y="6187145"/>
                <a:ext cx="2418" cy="6287"/>
              </a:xfrm>
              <a:custGeom>
                <a:avLst/>
                <a:gdLst>
                  <a:gd name="connsiteX0" fmla="*/ 2418 w 2418"/>
                  <a:gd name="connsiteY0" fmla="*/ 0 h 6287"/>
                  <a:gd name="connsiteX1" fmla="*/ 484 w 2418"/>
                  <a:gd name="connsiteY1" fmla="*/ 1693 h 6287"/>
                  <a:gd name="connsiteX2" fmla="*/ 0 w 2418"/>
                  <a:gd name="connsiteY2" fmla="*/ 6288 h 6287"/>
                  <a:gd name="connsiteX3" fmla="*/ 1209 w 2418"/>
                  <a:gd name="connsiteY3" fmla="*/ 5320 h 6287"/>
                  <a:gd name="connsiteX4" fmla="*/ 2418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2418" y="0"/>
                    </a:moveTo>
                    <a:cubicBezTo>
                      <a:pt x="1693" y="483"/>
                      <a:pt x="967" y="1209"/>
                      <a:pt x="484" y="1693"/>
                    </a:cubicBezTo>
                    <a:cubicBezTo>
                      <a:pt x="484" y="3144"/>
                      <a:pt x="242" y="4837"/>
                      <a:pt x="0" y="6288"/>
                    </a:cubicBezTo>
                    <a:cubicBezTo>
                      <a:pt x="484" y="6046"/>
                      <a:pt x="726" y="5562"/>
                      <a:pt x="1209" y="5320"/>
                    </a:cubicBezTo>
                    <a:cubicBezTo>
                      <a:pt x="1451" y="3628"/>
                      <a:pt x="1935" y="1693"/>
                      <a:pt x="24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40703B4-67FC-8626-D33D-4479D8E915A0}"/>
                  </a:ext>
                </a:extLst>
              </p:cNvPr>
              <p:cNvSpPr/>
              <p:nvPr/>
            </p:nvSpPr>
            <p:spPr>
              <a:xfrm>
                <a:off x="1440597" y="6069367"/>
                <a:ext cx="3869" cy="17896"/>
              </a:xfrm>
              <a:custGeom>
                <a:avLst/>
                <a:gdLst>
                  <a:gd name="connsiteX0" fmla="*/ 242 w 3869"/>
                  <a:gd name="connsiteY0" fmla="*/ 17897 h 17896"/>
                  <a:gd name="connsiteX1" fmla="*/ 484 w 3869"/>
                  <a:gd name="connsiteY1" fmla="*/ 17655 h 17896"/>
                  <a:gd name="connsiteX2" fmla="*/ 3869 w 3869"/>
                  <a:gd name="connsiteY2" fmla="*/ 0 h 17896"/>
                  <a:gd name="connsiteX3" fmla="*/ 0 w 3869"/>
                  <a:gd name="connsiteY3" fmla="*/ 3386 h 17896"/>
                  <a:gd name="connsiteX4" fmla="*/ 242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242" y="17897"/>
                    </a:moveTo>
                    <a:cubicBezTo>
                      <a:pt x="242" y="17897"/>
                      <a:pt x="242" y="17655"/>
                      <a:pt x="484" y="17655"/>
                    </a:cubicBezTo>
                    <a:cubicBezTo>
                      <a:pt x="1451" y="11609"/>
                      <a:pt x="2660" y="5804"/>
                      <a:pt x="3869" y="0"/>
                    </a:cubicBezTo>
                    <a:cubicBezTo>
                      <a:pt x="1693" y="2177"/>
                      <a:pt x="242" y="3144"/>
                      <a:pt x="0" y="3386"/>
                    </a:cubicBezTo>
                    <a:cubicBezTo>
                      <a:pt x="0" y="8706"/>
                      <a:pt x="242" y="13543"/>
                      <a:pt x="242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AEF4407-F1FC-D2E6-798A-93C52C60CD95}"/>
                  </a:ext>
                </a:extLst>
              </p:cNvPr>
              <p:cNvSpPr/>
              <p:nvPr/>
            </p:nvSpPr>
            <p:spPr>
              <a:xfrm>
                <a:off x="1432858" y="6173118"/>
                <a:ext cx="1451" cy="14268"/>
              </a:xfrm>
              <a:custGeom>
                <a:avLst/>
                <a:gdLst>
                  <a:gd name="connsiteX0" fmla="*/ 1209 w 1451"/>
                  <a:gd name="connsiteY0" fmla="*/ 0 h 14268"/>
                  <a:gd name="connsiteX1" fmla="*/ 0 w 1451"/>
                  <a:gd name="connsiteY1" fmla="*/ 967 h 14268"/>
                  <a:gd name="connsiteX2" fmla="*/ 1451 w 1451"/>
                  <a:gd name="connsiteY2" fmla="*/ 12818 h 14268"/>
                  <a:gd name="connsiteX3" fmla="*/ 1451 w 1451"/>
                  <a:gd name="connsiteY3" fmla="*/ 14269 h 14268"/>
                  <a:gd name="connsiteX4" fmla="*/ 967 w 1451"/>
                  <a:gd name="connsiteY4" fmla="*/ 1209 h 14268"/>
                  <a:gd name="connsiteX5" fmla="*/ 1209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1209" y="0"/>
                    </a:moveTo>
                    <a:cubicBezTo>
                      <a:pt x="726" y="483"/>
                      <a:pt x="484" y="726"/>
                      <a:pt x="0" y="967"/>
                    </a:cubicBezTo>
                    <a:cubicBezTo>
                      <a:pt x="484" y="4837"/>
                      <a:pt x="967" y="8948"/>
                      <a:pt x="1451" y="12818"/>
                    </a:cubicBezTo>
                    <a:cubicBezTo>
                      <a:pt x="1451" y="13301"/>
                      <a:pt x="1451" y="13785"/>
                      <a:pt x="1451" y="14269"/>
                    </a:cubicBezTo>
                    <a:cubicBezTo>
                      <a:pt x="1209" y="9915"/>
                      <a:pt x="1209" y="5562"/>
                      <a:pt x="967" y="1209"/>
                    </a:cubicBezTo>
                    <a:cubicBezTo>
                      <a:pt x="1209" y="967"/>
                      <a:pt x="1209" y="483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88D5CD1B-D986-D100-3290-85129DFA33C8}"/>
                  </a:ext>
                </a:extLst>
              </p:cNvPr>
              <p:cNvSpPr/>
              <p:nvPr/>
            </p:nvSpPr>
            <p:spPr>
              <a:xfrm>
                <a:off x="1444601" y="6154738"/>
                <a:ext cx="8572" cy="36276"/>
              </a:xfrm>
              <a:custGeom>
                <a:avLst/>
                <a:gdLst>
                  <a:gd name="connsiteX0" fmla="*/ 6879 w 8572"/>
                  <a:gd name="connsiteY0" fmla="*/ 12334 h 36276"/>
                  <a:gd name="connsiteX1" fmla="*/ 8572 w 8572"/>
                  <a:gd name="connsiteY1" fmla="*/ 8948 h 36276"/>
                  <a:gd name="connsiteX2" fmla="*/ 7846 w 8572"/>
                  <a:gd name="connsiteY2" fmla="*/ 4353 h 36276"/>
                  <a:gd name="connsiteX3" fmla="*/ 7363 w 8572"/>
                  <a:gd name="connsiteY3" fmla="*/ 0 h 36276"/>
                  <a:gd name="connsiteX4" fmla="*/ 2284 w 8572"/>
                  <a:gd name="connsiteY4" fmla="*/ 5804 h 36276"/>
                  <a:gd name="connsiteX5" fmla="*/ 591 w 8572"/>
                  <a:gd name="connsiteY5" fmla="*/ 7739 h 36276"/>
                  <a:gd name="connsiteX6" fmla="*/ 108 w 8572"/>
                  <a:gd name="connsiteY6" fmla="*/ 20073 h 36276"/>
                  <a:gd name="connsiteX7" fmla="*/ 108 w 8572"/>
                  <a:gd name="connsiteY7" fmla="*/ 36277 h 36276"/>
                  <a:gd name="connsiteX8" fmla="*/ 2768 w 8572"/>
                  <a:gd name="connsiteY8" fmla="*/ 31440 h 36276"/>
                  <a:gd name="connsiteX9" fmla="*/ 3977 w 8572"/>
                  <a:gd name="connsiteY9" fmla="*/ 25635 h 36276"/>
                  <a:gd name="connsiteX10" fmla="*/ 833 w 8572"/>
                  <a:gd name="connsiteY10" fmla="*/ 28296 h 36276"/>
                  <a:gd name="connsiteX11" fmla="*/ 6879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6879" y="12334"/>
                    </a:moveTo>
                    <a:cubicBezTo>
                      <a:pt x="7363" y="11367"/>
                      <a:pt x="8088" y="9916"/>
                      <a:pt x="8572" y="8948"/>
                    </a:cubicBezTo>
                    <a:cubicBezTo>
                      <a:pt x="8330" y="7497"/>
                      <a:pt x="8088" y="6046"/>
                      <a:pt x="7846" y="4353"/>
                    </a:cubicBezTo>
                    <a:cubicBezTo>
                      <a:pt x="7605" y="2902"/>
                      <a:pt x="7363" y="1451"/>
                      <a:pt x="7363" y="0"/>
                    </a:cubicBezTo>
                    <a:cubicBezTo>
                      <a:pt x="5670" y="1935"/>
                      <a:pt x="3735" y="3870"/>
                      <a:pt x="2284" y="5804"/>
                    </a:cubicBezTo>
                    <a:cubicBezTo>
                      <a:pt x="1559" y="6530"/>
                      <a:pt x="1075" y="7014"/>
                      <a:pt x="591" y="7739"/>
                    </a:cubicBezTo>
                    <a:cubicBezTo>
                      <a:pt x="349" y="11850"/>
                      <a:pt x="108" y="15962"/>
                      <a:pt x="108" y="20073"/>
                    </a:cubicBezTo>
                    <a:cubicBezTo>
                      <a:pt x="-134" y="25635"/>
                      <a:pt x="108" y="30956"/>
                      <a:pt x="108" y="36277"/>
                    </a:cubicBezTo>
                    <a:cubicBezTo>
                      <a:pt x="833" y="34826"/>
                      <a:pt x="1800" y="33133"/>
                      <a:pt x="2768" y="31440"/>
                    </a:cubicBezTo>
                    <a:cubicBezTo>
                      <a:pt x="3252" y="29505"/>
                      <a:pt x="3493" y="27328"/>
                      <a:pt x="3977" y="25635"/>
                    </a:cubicBezTo>
                    <a:cubicBezTo>
                      <a:pt x="2042" y="27328"/>
                      <a:pt x="833" y="28296"/>
                      <a:pt x="833" y="28296"/>
                    </a:cubicBezTo>
                    <a:cubicBezTo>
                      <a:pt x="833" y="28296"/>
                      <a:pt x="2526" y="21524"/>
                      <a:pt x="6879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4590496A-F7ED-2271-25CF-EF3C5F503B5A}"/>
                  </a:ext>
                </a:extLst>
              </p:cNvPr>
              <p:cNvSpPr/>
              <p:nvPr/>
            </p:nvSpPr>
            <p:spPr>
              <a:xfrm>
                <a:off x="1445676" y="6134665"/>
                <a:ext cx="4836" cy="14269"/>
              </a:xfrm>
              <a:custGeom>
                <a:avLst/>
                <a:gdLst>
                  <a:gd name="connsiteX0" fmla="*/ 4353 w 4836"/>
                  <a:gd name="connsiteY0" fmla="*/ 0 h 14269"/>
                  <a:gd name="connsiteX1" fmla="*/ 726 w 4836"/>
                  <a:gd name="connsiteY1" fmla="*/ 4112 h 14269"/>
                  <a:gd name="connsiteX2" fmla="*/ 0 w 4836"/>
                  <a:gd name="connsiteY2" fmla="*/ 14269 h 14269"/>
                  <a:gd name="connsiteX3" fmla="*/ 4837 w 4836"/>
                  <a:gd name="connsiteY3" fmla="*/ 6772 h 14269"/>
                  <a:gd name="connsiteX4" fmla="*/ 4353 w 4836"/>
                  <a:gd name="connsiteY4" fmla="*/ 0 h 1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9">
                    <a:moveTo>
                      <a:pt x="4353" y="0"/>
                    </a:moveTo>
                    <a:cubicBezTo>
                      <a:pt x="3144" y="1451"/>
                      <a:pt x="1935" y="2660"/>
                      <a:pt x="726" y="4112"/>
                    </a:cubicBezTo>
                    <a:cubicBezTo>
                      <a:pt x="484" y="7497"/>
                      <a:pt x="242" y="10883"/>
                      <a:pt x="0" y="14269"/>
                    </a:cubicBezTo>
                    <a:cubicBezTo>
                      <a:pt x="1451" y="11850"/>
                      <a:pt x="3144" y="9190"/>
                      <a:pt x="4837" y="6772"/>
                    </a:cubicBezTo>
                    <a:cubicBezTo>
                      <a:pt x="4595" y="4595"/>
                      <a:pt x="4595" y="2419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DAAB834-5148-35EE-AE7B-C5A47C3DAA2E}"/>
                  </a:ext>
                </a:extLst>
              </p:cNvPr>
              <p:cNvSpPr/>
              <p:nvPr/>
            </p:nvSpPr>
            <p:spPr>
              <a:xfrm>
                <a:off x="1448094" y="6113866"/>
                <a:ext cx="1451" cy="7255"/>
              </a:xfrm>
              <a:custGeom>
                <a:avLst/>
                <a:gdLst>
                  <a:gd name="connsiteX0" fmla="*/ 1451 w 1451"/>
                  <a:gd name="connsiteY0" fmla="*/ 5079 h 7255"/>
                  <a:gd name="connsiteX1" fmla="*/ 1451 w 1451"/>
                  <a:gd name="connsiteY1" fmla="*/ 2902 h 7255"/>
                  <a:gd name="connsiteX2" fmla="*/ 1451 w 1451"/>
                  <a:gd name="connsiteY2" fmla="*/ 0 h 7255"/>
                  <a:gd name="connsiteX3" fmla="*/ 726 w 1451"/>
                  <a:gd name="connsiteY3" fmla="*/ 726 h 7255"/>
                  <a:gd name="connsiteX4" fmla="*/ 0 w 1451"/>
                  <a:gd name="connsiteY4" fmla="*/ 7255 h 7255"/>
                  <a:gd name="connsiteX5" fmla="*/ 242 w 1451"/>
                  <a:gd name="connsiteY5" fmla="*/ 7014 h 7255"/>
                  <a:gd name="connsiteX6" fmla="*/ 1451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1451" y="5079"/>
                    </a:moveTo>
                    <a:cubicBezTo>
                      <a:pt x="1451" y="4353"/>
                      <a:pt x="1451" y="3628"/>
                      <a:pt x="1451" y="2902"/>
                    </a:cubicBezTo>
                    <a:cubicBezTo>
                      <a:pt x="1451" y="1935"/>
                      <a:pt x="1451" y="968"/>
                      <a:pt x="1451" y="0"/>
                    </a:cubicBezTo>
                    <a:cubicBezTo>
                      <a:pt x="1209" y="242"/>
                      <a:pt x="967" y="484"/>
                      <a:pt x="726" y="726"/>
                    </a:cubicBezTo>
                    <a:cubicBezTo>
                      <a:pt x="484" y="2902"/>
                      <a:pt x="242" y="5079"/>
                      <a:pt x="0" y="7255"/>
                    </a:cubicBezTo>
                    <a:cubicBezTo>
                      <a:pt x="0" y="7255"/>
                      <a:pt x="0" y="7014"/>
                      <a:pt x="242" y="7014"/>
                    </a:cubicBezTo>
                    <a:cubicBezTo>
                      <a:pt x="484" y="6530"/>
                      <a:pt x="967" y="5804"/>
                      <a:pt x="1451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27ADC3B-FE7B-EB81-F4F6-85287FE8AEDE}"/>
                  </a:ext>
                </a:extLst>
              </p:cNvPr>
              <p:cNvSpPr/>
              <p:nvPr/>
            </p:nvSpPr>
            <p:spPr>
              <a:xfrm>
                <a:off x="1430197" y="6154738"/>
                <a:ext cx="4111" cy="18380"/>
              </a:xfrm>
              <a:custGeom>
                <a:avLst/>
                <a:gdLst>
                  <a:gd name="connsiteX0" fmla="*/ 4111 w 4111"/>
                  <a:gd name="connsiteY0" fmla="*/ 7739 h 18380"/>
                  <a:gd name="connsiteX1" fmla="*/ 2418 w 4111"/>
                  <a:gd name="connsiteY1" fmla="*/ 3144 h 18380"/>
                  <a:gd name="connsiteX2" fmla="*/ 1209 w 4111"/>
                  <a:gd name="connsiteY2" fmla="*/ 0 h 18380"/>
                  <a:gd name="connsiteX3" fmla="*/ 0 w 4111"/>
                  <a:gd name="connsiteY3" fmla="*/ 968 h 18380"/>
                  <a:gd name="connsiteX4" fmla="*/ 2177 w 4111"/>
                  <a:gd name="connsiteY4" fmla="*/ 15720 h 18380"/>
                  <a:gd name="connsiteX5" fmla="*/ 2418 w 4111"/>
                  <a:gd name="connsiteY5" fmla="*/ 18380 h 18380"/>
                  <a:gd name="connsiteX6" fmla="*/ 3869 w 4111"/>
                  <a:gd name="connsiteY6" fmla="*/ 15478 h 18380"/>
                  <a:gd name="connsiteX7" fmla="*/ 4111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4111" y="7739"/>
                    </a:moveTo>
                    <a:cubicBezTo>
                      <a:pt x="3628" y="6288"/>
                      <a:pt x="2902" y="4837"/>
                      <a:pt x="2418" y="3144"/>
                    </a:cubicBezTo>
                    <a:cubicBezTo>
                      <a:pt x="1935" y="2177"/>
                      <a:pt x="1693" y="968"/>
                      <a:pt x="1209" y="0"/>
                    </a:cubicBezTo>
                    <a:cubicBezTo>
                      <a:pt x="726" y="484"/>
                      <a:pt x="484" y="726"/>
                      <a:pt x="0" y="968"/>
                    </a:cubicBezTo>
                    <a:cubicBezTo>
                      <a:pt x="726" y="5804"/>
                      <a:pt x="1693" y="10641"/>
                      <a:pt x="2177" y="15720"/>
                    </a:cubicBezTo>
                    <a:cubicBezTo>
                      <a:pt x="2177" y="16446"/>
                      <a:pt x="2418" y="17413"/>
                      <a:pt x="2418" y="18380"/>
                    </a:cubicBezTo>
                    <a:cubicBezTo>
                      <a:pt x="2660" y="17655"/>
                      <a:pt x="3144" y="16687"/>
                      <a:pt x="3869" y="15478"/>
                    </a:cubicBezTo>
                    <a:cubicBezTo>
                      <a:pt x="3869" y="12818"/>
                      <a:pt x="4111" y="10399"/>
                      <a:pt x="4111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BC700031-5A05-65E3-CCD7-0ECA6418A19E}"/>
                  </a:ext>
                </a:extLst>
              </p:cNvPr>
              <p:cNvSpPr/>
              <p:nvPr/>
            </p:nvSpPr>
            <p:spPr>
              <a:xfrm>
                <a:off x="1147482" y="6261633"/>
                <a:ext cx="41355" cy="19347"/>
              </a:xfrm>
              <a:custGeom>
                <a:avLst/>
                <a:gdLst>
                  <a:gd name="connsiteX0" fmla="*/ 23701 w 41355"/>
                  <a:gd name="connsiteY0" fmla="*/ 6046 h 19347"/>
                  <a:gd name="connsiteX1" fmla="*/ 726 w 41355"/>
                  <a:gd name="connsiteY1" fmla="*/ 18380 h 19347"/>
                  <a:gd name="connsiteX2" fmla="*/ 0 w 41355"/>
                  <a:gd name="connsiteY2" fmla="*/ 19348 h 19347"/>
                  <a:gd name="connsiteX3" fmla="*/ 7013 w 41355"/>
                  <a:gd name="connsiteY3" fmla="*/ 15478 h 19347"/>
                  <a:gd name="connsiteX4" fmla="*/ 16204 w 41355"/>
                  <a:gd name="connsiteY4" fmla="*/ 12092 h 19347"/>
                  <a:gd name="connsiteX5" fmla="*/ 19831 w 41355"/>
                  <a:gd name="connsiteY5" fmla="*/ 11367 h 19347"/>
                  <a:gd name="connsiteX6" fmla="*/ 18138 w 41355"/>
                  <a:gd name="connsiteY6" fmla="*/ 13301 h 19347"/>
                  <a:gd name="connsiteX7" fmla="*/ 23217 w 41355"/>
                  <a:gd name="connsiteY7" fmla="*/ 10399 h 19347"/>
                  <a:gd name="connsiteX8" fmla="*/ 29505 w 41355"/>
                  <a:gd name="connsiteY8" fmla="*/ 7497 h 19347"/>
                  <a:gd name="connsiteX9" fmla="*/ 35551 w 41355"/>
                  <a:gd name="connsiteY9" fmla="*/ 3144 h 19347"/>
                  <a:gd name="connsiteX10" fmla="*/ 41355 w 41355"/>
                  <a:gd name="connsiteY10" fmla="*/ 0 h 19347"/>
                  <a:gd name="connsiteX11" fmla="*/ 35551 w 41355"/>
                  <a:gd name="connsiteY11" fmla="*/ 968 h 19347"/>
                  <a:gd name="connsiteX12" fmla="*/ 23701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23701" y="6046"/>
                    </a:moveTo>
                    <a:cubicBezTo>
                      <a:pt x="15720" y="9916"/>
                      <a:pt x="7981" y="14027"/>
                      <a:pt x="726" y="18380"/>
                    </a:cubicBezTo>
                    <a:cubicBezTo>
                      <a:pt x="484" y="18622"/>
                      <a:pt x="242" y="19106"/>
                      <a:pt x="0" y="19348"/>
                    </a:cubicBezTo>
                    <a:cubicBezTo>
                      <a:pt x="2418" y="17897"/>
                      <a:pt x="4595" y="16446"/>
                      <a:pt x="7013" y="15478"/>
                    </a:cubicBezTo>
                    <a:cubicBezTo>
                      <a:pt x="10641" y="13785"/>
                      <a:pt x="13785" y="12576"/>
                      <a:pt x="16204" y="12092"/>
                    </a:cubicBezTo>
                    <a:cubicBezTo>
                      <a:pt x="18622" y="11609"/>
                      <a:pt x="19831" y="11367"/>
                      <a:pt x="19831" y="11367"/>
                    </a:cubicBezTo>
                    <a:cubicBezTo>
                      <a:pt x="19831" y="11367"/>
                      <a:pt x="19347" y="12092"/>
                      <a:pt x="18138" y="13301"/>
                    </a:cubicBezTo>
                    <a:cubicBezTo>
                      <a:pt x="19831" y="12334"/>
                      <a:pt x="21766" y="11125"/>
                      <a:pt x="23217" y="10399"/>
                    </a:cubicBezTo>
                    <a:cubicBezTo>
                      <a:pt x="25635" y="9190"/>
                      <a:pt x="27570" y="8223"/>
                      <a:pt x="29505" y="7497"/>
                    </a:cubicBezTo>
                    <a:cubicBezTo>
                      <a:pt x="31440" y="6046"/>
                      <a:pt x="33616" y="4595"/>
                      <a:pt x="35551" y="3144"/>
                    </a:cubicBezTo>
                    <a:cubicBezTo>
                      <a:pt x="37486" y="1935"/>
                      <a:pt x="39421" y="968"/>
                      <a:pt x="41355" y="0"/>
                    </a:cubicBezTo>
                    <a:cubicBezTo>
                      <a:pt x="39179" y="242"/>
                      <a:pt x="37244" y="726"/>
                      <a:pt x="35551" y="968"/>
                    </a:cubicBezTo>
                    <a:cubicBezTo>
                      <a:pt x="31682" y="2419"/>
                      <a:pt x="27570" y="4112"/>
                      <a:pt x="23701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FC83689-C242-988B-07B9-FEDEB8FFCDE1}"/>
                  </a:ext>
                </a:extLst>
              </p:cNvPr>
              <p:cNvSpPr/>
              <p:nvPr/>
            </p:nvSpPr>
            <p:spPr>
              <a:xfrm>
                <a:off x="1125233" y="629500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6C392E9-9AC9-AD84-306D-59EC9913B65B}"/>
                  </a:ext>
                </a:extLst>
              </p:cNvPr>
              <p:cNvSpPr/>
              <p:nvPr/>
            </p:nvSpPr>
            <p:spPr>
              <a:xfrm>
                <a:off x="1156189" y="6255103"/>
                <a:ext cx="17412" cy="4595"/>
              </a:xfrm>
              <a:custGeom>
                <a:avLst/>
                <a:gdLst>
                  <a:gd name="connsiteX0" fmla="*/ 10399 w 17412"/>
                  <a:gd name="connsiteY0" fmla="*/ 3386 h 4595"/>
                  <a:gd name="connsiteX1" fmla="*/ 17413 w 17412"/>
                  <a:gd name="connsiteY1" fmla="*/ 0 h 4595"/>
                  <a:gd name="connsiteX2" fmla="*/ 11850 w 17412"/>
                  <a:gd name="connsiteY2" fmla="*/ 1209 h 4595"/>
                  <a:gd name="connsiteX3" fmla="*/ 1935 w 17412"/>
                  <a:gd name="connsiteY3" fmla="*/ 3144 h 4595"/>
                  <a:gd name="connsiteX4" fmla="*/ 0 w 17412"/>
                  <a:gd name="connsiteY4" fmla="*/ 3628 h 4595"/>
                  <a:gd name="connsiteX5" fmla="*/ 8706 w 17412"/>
                  <a:gd name="connsiteY5" fmla="*/ 4595 h 4595"/>
                  <a:gd name="connsiteX6" fmla="*/ 10399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10399" y="3386"/>
                    </a:moveTo>
                    <a:cubicBezTo>
                      <a:pt x="12576" y="2177"/>
                      <a:pt x="14994" y="967"/>
                      <a:pt x="17413" y="0"/>
                    </a:cubicBezTo>
                    <a:cubicBezTo>
                      <a:pt x="15478" y="483"/>
                      <a:pt x="13785" y="726"/>
                      <a:pt x="11850" y="1209"/>
                    </a:cubicBezTo>
                    <a:cubicBezTo>
                      <a:pt x="8706" y="1935"/>
                      <a:pt x="5321" y="2660"/>
                      <a:pt x="1935" y="3144"/>
                    </a:cubicBezTo>
                    <a:cubicBezTo>
                      <a:pt x="1209" y="3386"/>
                      <a:pt x="484" y="3386"/>
                      <a:pt x="0" y="3628"/>
                    </a:cubicBezTo>
                    <a:cubicBezTo>
                      <a:pt x="3869" y="3869"/>
                      <a:pt x="6772" y="4353"/>
                      <a:pt x="8706" y="4595"/>
                    </a:cubicBezTo>
                    <a:cubicBezTo>
                      <a:pt x="9190" y="4111"/>
                      <a:pt x="9674" y="3628"/>
                      <a:pt x="10399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5C52395-52D2-6781-EBD9-75C4EC8DDCC1}"/>
                  </a:ext>
                </a:extLst>
              </p:cNvPr>
              <p:cNvSpPr/>
              <p:nvPr/>
            </p:nvSpPr>
            <p:spPr>
              <a:xfrm>
                <a:off x="1342408" y="6134907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484" y="242"/>
                      <a:pt x="484" y="242"/>
                    </a:cubicBezTo>
                    <a:cubicBezTo>
                      <a:pt x="484" y="242"/>
                      <a:pt x="242" y="0"/>
                      <a:pt x="24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8170F6B-8A58-7280-7C32-AB5860F88C15}"/>
                  </a:ext>
                </a:extLst>
              </p:cNvPr>
              <p:cNvSpPr/>
              <p:nvPr/>
            </p:nvSpPr>
            <p:spPr>
              <a:xfrm>
                <a:off x="1390535" y="6242527"/>
                <a:ext cx="4353" cy="1693"/>
              </a:xfrm>
              <a:custGeom>
                <a:avLst/>
                <a:gdLst>
                  <a:gd name="connsiteX0" fmla="*/ 1209 w 4353"/>
                  <a:gd name="connsiteY0" fmla="*/ 242 h 1693"/>
                  <a:gd name="connsiteX1" fmla="*/ 0 w 4353"/>
                  <a:gd name="connsiteY1" fmla="*/ 726 h 1693"/>
                  <a:gd name="connsiteX2" fmla="*/ 2177 w 4353"/>
                  <a:gd name="connsiteY2" fmla="*/ 1693 h 1693"/>
                  <a:gd name="connsiteX3" fmla="*/ 4353 w 4353"/>
                  <a:gd name="connsiteY3" fmla="*/ 1693 h 1693"/>
                  <a:gd name="connsiteX4" fmla="*/ 1693 w 4353"/>
                  <a:gd name="connsiteY4" fmla="*/ 0 h 1693"/>
                  <a:gd name="connsiteX5" fmla="*/ 1209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1209" y="242"/>
                    </a:moveTo>
                    <a:cubicBezTo>
                      <a:pt x="726" y="484"/>
                      <a:pt x="242" y="726"/>
                      <a:pt x="0" y="726"/>
                    </a:cubicBezTo>
                    <a:cubicBezTo>
                      <a:pt x="726" y="967"/>
                      <a:pt x="1451" y="1209"/>
                      <a:pt x="2177" y="1693"/>
                    </a:cubicBezTo>
                    <a:cubicBezTo>
                      <a:pt x="2902" y="1693"/>
                      <a:pt x="3628" y="1693"/>
                      <a:pt x="4353" y="1693"/>
                    </a:cubicBezTo>
                    <a:cubicBezTo>
                      <a:pt x="3386" y="1209"/>
                      <a:pt x="2418" y="726"/>
                      <a:pt x="1693" y="0"/>
                    </a:cubicBezTo>
                    <a:cubicBezTo>
                      <a:pt x="1451" y="0"/>
                      <a:pt x="1209" y="0"/>
                      <a:pt x="120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45FC711-79FB-B2D3-EEE3-BAA76237DA0A}"/>
                  </a:ext>
                </a:extLst>
              </p:cNvPr>
              <p:cNvSpPr/>
              <p:nvPr/>
            </p:nvSpPr>
            <p:spPr>
              <a:xfrm>
                <a:off x="1293314" y="6043974"/>
                <a:ext cx="28779" cy="42322"/>
              </a:xfrm>
              <a:custGeom>
                <a:avLst/>
                <a:gdLst>
                  <a:gd name="connsiteX0" fmla="*/ 23701 w 28779"/>
                  <a:gd name="connsiteY0" fmla="*/ 35309 h 42322"/>
                  <a:gd name="connsiteX1" fmla="*/ 17896 w 28779"/>
                  <a:gd name="connsiteY1" fmla="*/ 27087 h 42322"/>
                  <a:gd name="connsiteX2" fmla="*/ 12092 w 28779"/>
                  <a:gd name="connsiteY2" fmla="*/ 18622 h 42322"/>
                  <a:gd name="connsiteX3" fmla="*/ 967 w 28779"/>
                  <a:gd name="connsiteY3" fmla="*/ 1693 h 42322"/>
                  <a:gd name="connsiteX4" fmla="*/ 0 w 28779"/>
                  <a:gd name="connsiteY4" fmla="*/ 0 h 42322"/>
                  <a:gd name="connsiteX5" fmla="*/ 4595 w 28779"/>
                  <a:gd name="connsiteY5" fmla="*/ 8948 h 42322"/>
                  <a:gd name="connsiteX6" fmla="*/ 9190 w 28779"/>
                  <a:gd name="connsiteY6" fmla="*/ 20073 h 42322"/>
                  <a:gd name="connsiteX7" fmla="*/ 14027 w 28779"/>
                  <a:gd name="connsiteY7" fmla="*/ 35793 h 42322"/>
                  <a:gd name="connsiteX8" fmla="*/ 22975 w 28779"/>
                  <a:gd name="connsiteY8" fmla="*/ 42323 h 42322"/>
                  <a:gd name="connsiteX9" fmla="*/ 19106 w 28779"/>
                  <a:gd name="connsiteY9" fmla="*/ 33616 h 42322"/>
                  <a:gd name="connsiteX10" fmla="*/ 28779 w 28779"/>
                  <a:gd name="connsiteY10" fmla="*/ 42081 h 42322"/>
                  <a:gd name="connsiteX11" fmla="*/ 23701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23701" y="35309"/>
                    </a:moveTo>
                    <a:cubicBezTo>
                      <a:pt x="21766" y="32649"/>
                      <a:pt x="19831" y="29989"/>
                      <a:pt x="17896" y="27087"/>
                    </a:cubicBezTo>
                    <a:cubicBezTo>
                      <a:pt x="15962" y="24184"/>
                      <a:pt x="14027" y="21524"/>
                      <a:pt x="12092" y="18622"/>
                    </a:cubicBezTo>
                    <a:cubicBezTo>
                      <a:pt x="8223" y="12818"/>
                      <a:pt x="4353" y="7255"/>
                      <a:pt x="967" y="1693"/>
                    </a:cubicBezTo>
                    <a:cubicBezTo>
                      <a:pt x="726" y="1209"/>
                      <a:pt x="242" y="726"/>
                      <a:pt x="0" y="0"/>
                    </a:cubicBezTo>
                    <a:cubicBezTo>
                      <a:pt x="1451" y="2902"/>
                      <a:pt x="3144" y="6046"/>
                      <a:pt x="4595" y="8948"/>
                    </a:cubicBezTo>
                    <a:cubicBezTo>
                      <a:pt x="6530" y="12576"/>
                      <a:pt x="7739" y="16446"/>
                      <a:pt x="9190" y="20073"/>
                    </a:cubicBezTo>
                    <a:cubicBezTo>
                      <a:pt x="11367" y="25636"/>
                      <a:pt x="12818" y="30956"/>
                      <a:pt x="14027" y="35793"/>
                    </a:cubicBezTo>
                    <a:cubicBezTo>
                      <a:pt x="16929" y="37970"/>
                      <a:pt x="19831" y="40146"/>
                      <a:pt x="22975" y="42323"/>
                    </a:cubicBezTo>
                    <a:cubicBezTo>
                      <a:pt x="20315" y="37002"/>
                      <a:pt x="19106" y="33616"/>
                      <a:pt x="19106" y="33616"/>
                    </a:cubicBezTo>
                    <a:cubicBezTo>
                      <a:pt x="19106" y="33616"/>
                      <a:pt x="23217" y="36519"/>
                      <a:pt x="28779" y="42081"/>
                    </a:cubicBezTo>
                    <a:cubicBezTo>
                      <a:pt x="27087" y="39904"/>
                      <a:pt x="25394" y="37728"/>
                      <a:pt x="23701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945B66D-DC3C-537D-4D62-3733121CB749}"/>
                  </a:ext>
                </a:extLst>
              </p:cNvPr>
              <p:cNvSpPr/>
              <p:nvPr/>
            </p:nvSpPr>
            <p:spPr>
              <a:xfrm>
                <a:off x="1106852" y="6288961"/>
                <a:ext cx="13301" cy="5562"/>
              </a:xfrm>
              <a:custGeom>
                <a:avLst/>
                <a:gdLst>
                  <a:gd name="connsiteX0" fmla="*/ 0 w 13301"/>
                  <a:gd name="connsiteY0" fmla="*/ 5562 h 5562"/>
                  <a:gd name="connsiteX1" fmla="*/ 1451 w 13301"/>
                  <a:gd name="connsiteY1" fmla="*/ 5321 h 5562"/>
                  <a:gd name="connsiteX2" fmla="*/ 7497 w 13301"/>
                  <a:gd name="connsiteY2" fmla="*/ 4837 h 5562"/>
                  <a:gd name="connsiteX3" fmla="*/ 11850 w 13301"/>
                  <a:gd name="connsiteY3" fmla="*/ 1209 h 5562"/>
                  <a:gd name="connsiteX4" fmla="*/ 13301 w 13301"/>
                  <a:gd name="connsiteY4" fmla="*/ 0 h 5562"/>
                  <a:gd name="connsiteX5" fmla="*/ 1451 w 13301"/>
                  <a:gd name="connsiteY5" fmla="*/ 5321 h 5562"/>
                  <a:gd name="connsiteX6" fmla="*/ 0 w 13301"/>
                  <a:gd name="connsiteY6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0" y="5562"/>
                    </a:moveTo>
                    <a:cubicBezTo>
                      <a:pt x="484" y="5562"/>
                      <a:pt x="967" y="5321"/>
                      <a:pt x="1451" y="5321"/>
                    </a:cubicBezTo>
                    <a:cubicBezTo>
                      <a:pt x="3628" y="4837"/>
                      <a:pt x="5804" y="4837"/>
                      <a:pt x="7497" y="4837"/>
                    </a:cubicBezTo>
                    <a:cubicBezTo>
                      <a:pt x="8948" y="3628"/>
                      <a:pt x="10399" y="2419"/>
                      <a:pt x="11850" y="1209"/>
                    </a:cubicBezTo>
                    <a:cubicBezTo>
                      <a:pt x="12334" y="726"/>
                      <a:pt x="12818" y="484"/>
                      <a:pt x="13301" y="0"/>
                    </a:cubicBezTo>
                    <a:cubicBezTo>
                      <a:pt x="9432" y="1693"/>
                      <a:pt x="5321" y="3386"/>
                      <a:pt x="1451" y="5321"/>
                    </a:cubicBezTo>
                    <a:cubicBezTo>
                      <a:pt x="967" y="5321"/>
                      <a:pt x="484" y="5562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8831639-4D9C-F623-E2C7-55971B612C72}"/>
                  </a:ext>
                </a:extLst>
              </p:cNvPr>
              <p:cNvSpPr/>
              <p:nvPr/>
            </p:nvSpPr>
            <p:spPr>
              <a:xfrm>
                <a:off x="1350147" y="6421008"/>
                <a:ext cx="241" cy="1934"/>
              </a:xfrm>
              <a:custGeom>
                <a:avLst/>
                <a:gdLst>
                  <a:gd name="connsiteX0" fmla="*/ 0 w 241"/>
                  <a:gd name="connsiteY0" fmla="*/ 1935 h 1934"/>
                  <a:gd name="connsiteX1" fmla="*/ 242 w 241"/>
                  <a:gd name="connsiteY1" fmla="*/ 0 h 1934"/>
                  <a:gd name="connsiteX2" fmla="*/ 242 w 241"/>
                  <a:gd name="connsiteY2" fmla="*/ 242 h 1934"/>
                  <a:gd name="connsiteX3" fmla="*/ 0 w 241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934">
                    <a:moveTo>
                      <a:pt x="0" y="1935"/>
                    </a:moveTo>
                    <a:cubicBezTo>
                      <a:pt x="0" y="1209"/>
                      <a:pt x="242" y="726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ubicBezTo>
                      <a:pt x="242" y="967"/>
                      <a:pt x="0" y="1451"/>
                      <a:pt x="0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8C90F60D-F64E-1271-CC51-40777B0498C5}"/>
                  </a:ext>
                </a:extLst>
              </p:cNvPr>
              <p:cNvSpPr/>
              <p:nvPr/>
            </p:nvSpPr>
            <p:spPr>
              <a:xfrm>
                <a:off x="1378927" y="6220036"/>
                <a:ext cx="9673" cy="3385"/>
              </a:xfrm>
              <a:custGeom>
                <a:avLst/>
                <a:gdLst>
                  <a:gd name="connsiteX0" fmla="*/ 3144 w 9673"/>
                  <a:gd name="connsiteY0" fmla="*/ 483 h 3385"/>
                  <a:gd name="connsiteX1" fmla="*/ 0 w 9673"/>
                  <a:gd name="connsiteY1" fmla="*/ 0 h 3385"/>
                  <a:gd name="connsiteX2" fmla="*/ 2902 w 9673"/>
                  <a:gd name="connsiteY2" fmla="*/ 967 h 3385"/>
                  <a:gd name="connsiteX3" fmla="*/ 9674 w 9673"/>
                  <a:gd name="connsiteY3" fmla="*/ 3386 h 3385"/>
                  <a:gd name="connsiteX4" fmla="*/ 7739 w 9673"/>
                  <a:gd name="connsiteY4" fmla="*/ 1209 h 3385"/>
                  <a:gd name="connsiteX5" fmla="*/ 3144 w 9673"/>
                  <a:gd name="connsiteY5" fmla="*/ 483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3144" y="483"/>
                    </a:moveTo>
                    <a:cubicBezTo>
                      <a:pt x="2177" y="242"/>
                      <a:pt x="967" y="0"/>
                      <a:pt x="0" y="0"/>
                    </a:cubicBezTo>
                    <a:cubicBezTo>
                      <a:pt x="967" y="242"/>
                      <a:pt x="1935" y="483"/>
                      <a:pt x="2902" y="967"/>
                    </a:cubicBezTo>
                    <a:cubicBezTo>
                      <a:pt x="5079" y="1693"/>
                      <a:pt x="7255" y="2418"/>
                      <a:pt x="9674" y="3386"/>
                    </a:cubicBezTo>
                    <a:cubicBezTo>
                      <a:pt x="8948" y="2660"/>
                      <a:pt x="8465" y="1934"/>
                      <a:pt x="7739" y="1209"/>
                    </a:cubicBezTo>
                    <a:cubicBezTo>
                      <a:pt x="6288" y="726"/>
                      <a:pt x="4837" y="726"/>
                      <a:pt x="3144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7D6723F-94BB-2694-BB1A-51502939B2F0}"/>
                  </a:ext>
                </a:extLst>
              </p:cNvPr>
              <p:cNvSpPr/>
              <p:nvPr/>
            </p:nvSpPr>
            <p:spPr>
              <a:xfrm>
                <a:off x="1354500" y="6285576"/>
                <a:ext cx="2660" cy="2176"/>
              </a:xfrm>
              <a:custGeom>
                <a:avLst/>
                <a:gdLst>
                  <a:gd name="connsiteX0" fmla="*/ 1209 w 2660"/>
                  <a:gd name="connsiteY0" fmla="*/ 726 h 2176"/>
                  <a:gd name="connsiteX1" fmla="*/ 0 w 2660"/>
                  <a:gd name="connsiteY1" fmla="*/ 2177 h 2176"/>
                  <a:gd name="connsiteX2" fmla="*/ 2660 w 2660"/>
                  <a:gd name="connsiteY2" fmla="*/ 0 h 2176"/>
                  <a:gd name="connsiteX3" fmla="*/ 1935 w 2660"/>
                  <a:gd name="connsiteY3" fmla="*/ 242 h 2176"/>
                  <a:gd name="connsiteX4" fmla="*/ 1209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209" y="726"/>
                    </a:moveTo>
                    <a:cubicBezTo>
                      <a:pt x="726" y="1209"/>
                      <a:pt x="484" y="1693"/>
                      <a:pt x="0" y="2177"/>
                    </a:cubicBezTo>
                    <a:cubicBezTo>
                      <a:pt x="967" y="1451"/>
                      <a:pt x="1693" y="726"/>
                      <a:pt x="2660" y="0"/>
                    </a:cubicBezTo>
                    <a:cubicBezTo>
                      <a:pt x="2418" y="0"/>
                      <a:pt x="2177" y="242"/>
                      <a:pt x="1935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D06159E-9A81-D918-1C4C-675669E24942}"/>
                  </a:ext>
                </a:extLst>
              </p:cNvPr>
              <p:cNvSpPr/>
              <p:nvPr/>
            </p:nvSpPr>
            <p:spPr>
              <a:xfrm>
                <a:off x="1360547" y="6199963"/>
                <a:ext cx="18138" cy="5320"/>
              </a:xfrm>
              <a:custGeom>
                <a:avLst/>
                <a:gdLst>
                  <a:gd name="connsiteX0" fmla="*/ 18138 w 18138"/>
                  <a:gd name="connsiteY0" fmla="*/ 5321 h 5320"/>
                  <a:gd name="connsiteX1" fmla="*/ 11608 w 18138"/>
                  <a:gd name="connsiteY1" fmla="*/ 1209 h 5320"/>
                  <a:gd name="connsiteX2" fmla="*/ 0 w 18138"/>
                  <a:gd name="connsiteY2" fmla="*/ 0 h 5320"/>
                  <a:gd name="connsiteX3" fmla="*/ 5804 w 18138"/>
                  <a:gd name="connsiteY3" fmla="*/ 1451 h 5320"/>
                  <a:gd name="connsiteX4" fmla="*/ 14752 w 18138"/>
                  <a:gd name="connsiteY4" fmla="*/ 4111 h 5320"/>
                  <a:gd name="connsiteX5" fmla="*/ 18138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18138" y="5321"/>
                    </a:moveTo>
                    <a:cubicBezTo>
                      <a:pt x="15962" y="3869"/>
                      <a:pt x="13785" y="2660"/>
                      <a:pt x="11608" y="1209"/>
                    </a:cubicBezTo>
                    <a:cubicBezTo>
                      <a:pt x="7981" y="967"/>
                      <a:pt x="3869" y="483"/>
                      <a:pt x="0" y="0"/>
                    </a:cubicBezTo>
                    <a:cubicBezTo>
                      <a:pt x="1935" y="483"/>
                      <a:pt x="3869" y="967"/>
                      <a:pt x="5804" y="1451"/>
                    </a:cubicBezTo>
                    <a:cubicBezTo>
                      <a:pt x="8706" y="2418"/>
                      <a:pt x="11850" y="2902"/>
                      <a:pt x="14752" y="4111"/>
                    </a:cubicBezTo>
                    <a:cubicBezTo>
                      <a:pt x="15962" y="4595"/>
                      <a:pt x="17171" y="5079"/>
                      <a:pt x="18138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34C2456-F717-7D0C-3894-8854CAD3CE03}"/>
                  </a:ext>
                </a:extLst>
              </p:cNvPr>
              <p:cNvSpPr/>
              <p:nvPr/>
            </p:nvSpPr>
            <p:spPr>
              <a:xfrm>
                <a:off x="1370704" y="6229468"/>
                <a:ext cx="15236" cy="12092"/>
              </a:xfrm>
              <a:custGeom>
                <a:avLst/>
                <a:gdLst>
                  <a:gd name="connsiteX0" fmla="*/ 13301 w 15236"/>
                  <a:gd name="connsiteY0" fmla="*/ 8223 h 12092"/>
                  <a:gd name="connsiteX1" fmla="*/ 0 w 15236"/>
                  <a:gd name="connsiteY1" fmla="*/ 0 h 12092"/>
                  <a:gd name="connsiteX2" fmla="*/ 11367 w 15236"/>
                  <a:gd name="connsiteY2" fmla="*/ 10399 h 12092"/>
                  <a:gd name="connsiteX3" fmla="*/ 11850 w 15236"/>
                  <a:gd name="connsiteY3" fmla="*/ 10883 h 12092"/>
                  <a:gd name="connsiteX4" fmla="*/ 15236 w 15236"/>
                  <a:gd name="connsiteY4" fmla="*/ 12092 h 12092"/>
                  <a:gd name="connsiteX5" fmla="*/ 14027 w 15236"/>
                  <a:gd name="connsiteY5" fmla="*/ 8464 h 12092"/>
                  <a:gd name="connsiteX6" fmla="*/ 13301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3301" y="8223"/>
                    </a:moveTo>
                    <a:cubicBezTo>
                      <a:pt x="8465" y="5320"/>
                      <a:pt x="3869" y="2660"/>
                      <a:pt x="0" y="0"/>
                    </a:cubicBezTo>
                    <a:cubicBezTo>
                      <a:pt x="4353" y="3628"/>
                      <a:pt x="8223" y="7013"/>
                      <a:pt x="11367" y="10399"/>
                    </a:cubicBezTo>
                    <a:cubicBezTo>
                      <a:pt x="11608" y="10641"/>
                      <a:pt x="11608" y="10641"/>
                      <a:pt x="11850" y="10883"/>
                    </a:cubicBezTo>
                    <a:cubicBezTo>
                      <a:pt x="13060" y="11366"/>
                      <a:pt x="14269" y="11608"/>
                      <a:pt x="15236" y="12092"/>
                    </a:cubicBezTo>
                    <a:cubicBezTo>
                      <a:pt x="14269" y="11125"/>
                      <a:pt x="13785" y="9915"/>
                      <a:pt x="14027" y="8464"/>
                    </a:cubicBezTo>
                    <a:cubicBezTo>
                      <a:pt x="13785" y="8464"/>
                      <a:pt x="13543" y="8223"/>
                      <a:pt x="13301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718BEF6-C6C3-CDC6-0574-E554E2AF10DE}"/>
                  </a:ext>
                </a:extLst>
              </p:cNvPr>
              <p:cNvSpPr/>
              <p:nvPr/>
            </p:nvSpPr>
            <p:spPr>
              <a:xfrm>
                <a:off x="1660191" y="5996224"/>
                <a:ext cx="70134" cy="11859"/>
              </a:xfrm>
              <a:custGeom>
                <a:avLst/>
                <a:gdLst>
                  <a:gd name="connsiteX0" fmla="*/ 34584 w 70134"/>
                  <a:gd name="connsiteY0" fmla="*/ 107 h 11859"/>
                  <a:gd name="connsiteX1" fmla="*/ 10399 w 70134"/>
                  <a:gd name="connsiteY1" fmla="*/ 4701 h 11859"/>
                  <a:gd name="connsiteX2" fmla="*/ 0 w 70134"/>
                  <a:gd name="connsiteY2" fmla="*/ 9539 h 11859"/>
                  <a:gd name="connsiteX3" fmla="*/ 11367 w 70134"/>
                  <a:gd name="connsiteY3" fmla="*/ 11231 h 11859"/>
                  <a:gd name="connsiteX4" fmla="*/ 35309 w 70134"/>
                  <a:gd name="connsiteY4" fmla="*/ 11715 h 11859"/>
                  <a:gd name="connsiteX5" fmla="*/ 59010 w 70134"/>
                  <a:gd name="connsiteY5" fmla="*/ 9297 h 11859"/>
                  <a:gd name="connsiteX6" fmla="*/ 70135 w 70134"/>
                  <a:gd name="connsiteY6" fmla="*/ 6636 h 11859"/>
                  <a:gd name="connsiteX7" fmla="*/ 59252 w 70134"/>
                  <a:gd name="connsiteY7" fmla="*/ 2767 h 11859"/>
                  <a:gd name="connsiteX8" fmla="*/ 34584 w 70134"/>
                  <a:gd name="connsiteY8" fmla="*/ 107 h 11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59">
                    <a:moveTo>
                      <a:pt x="34584" y="107"/>
                    </a:moveTo>
                    <a:cubicBezTo>
                      <a:pt x="25636" y="590"/>
                      <a:pt x="16687" y="2283"/>
                      <a:pt x="10399" y="4701"/>
                    </a:cubicBezTo>
                    <a:cubicBezTo>
                      <a:pt x="3870" y="6878"/>
                      <a:pt x="0" y="9539"/>
                      <a:pt x="0" y="9539"/>
                    </a:cubicBezTo>
                    <a:cubicBezTo>
                      <a:pt x="0" y="9539"/>
                      <a:pt x="4595" y="10748"/>
                      <a:pt x="11367" y="11231"/>
                    </a:cubicBezTo>
                    <a:cubicBezTo>
                      <a:pt x="17897" y="11957"/>
                      <a:pt x="26603" y="11957"/>
                      <a:pt x="35309" y="11715"/>
                    </a:cubicBezTo>
                    <a:cubicBezTo>
                      <a:pt x="43774" y="11231"/>
                      <a:pt x="52480" y="10506"/>
                      <a:pt x="59010" y="9297"/>
                    </a:cubicBezTo>
                    <a:cubicBezTo>
                      <a:pt x="65540" y="8087"/>
                      <a:pt x="70135" y="6636"/>
                      <a:pt x="70135" y="6636"/>
                    </a:cubicBezTo>
                    <a:cubicBezTo>
                      <a:pt x="70135" y="6636"/>
                      <a:pt x="66023" y="4218"/>
                      <a:pt x="59252" y="2767"/>
                    </a:cubicBezTo>
                    <a:cubicBezTo>
                      <a:pt x="52480" y="832"/>
                      <a:pt x="43532" y="-377"/>
                      <a:pt x="34584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DA47207B-E58B-3DC8-AF0F-1FFB4F5BDF49}"/>
                  </a:ext>
                </a:extLst>
              </p:cNvPr>
              <p:cNvSpPr/>
              <p:nvPr/>
            </p:nvSpPr>
            <p:spPr>
              <a:xfrm>
                <a:off x="1444950" y="6360305"/>
                <a:ext cx="437495" cy="666521"/>
              </a:xfrm>
              <a:custGeom>
                <a:avLst/>
                <a:gdLst>
                  <a:gd name="connsiteX0" fmla="*/ 309318 w 437495"/>
                  <a:gd name="connsiteY0" fmla="*/ 621780 h 666521"/>
                  <a:gd name="connsiteX1" fmla="*/ 274493 w 437495"/>
                  <a:gd name="connsiteY1" fmla="*/ 664587 h 666521"/>
                  <a:gd name="connsiteX2" fmla="*/ 437495 w 437495"/>
                  <a:gd name="connsiteY2" fmla="*/ 666521 h 666521"/>
                  <a:gd name="connsiteX3" fmla="*/ 410409 w 437495"/>
                  <a:gd name="connsiteY3" fmla="*/ 619845 h 666521"/>
                  <a:gd name="connsiteX4" fmla="*/ 377518 w 437495"/>
                  <a:gd name="connsiteY4" fmla="*/ 510532 h 666521"/>
                  <a:gd name="connsiteX5" fmla="*/ 227575 w 437495"/>
                  <a:gd name="connsiteY5" fmla="*/ 356236 h 666521"/>
                  <a:gd name="connsiteX6" fmla="*/ 97947 w 437495"/>
                  <a:gd name="connsiteY6" fmla="*/ 186945 h 666521"/>
                  <a:gd name="connsiteX7" fmla="*/ 23943 w 437495"/>
                  <a:gd name="connsiteY7" fmla="*/ 4595 h 666521"/>
                  <a:gd name="connsiteX8" fmla="*/ 21282 w 437495"/>
                  <a:gd name="connsiteY8" fmla="*/ 4595 h 666521"/>
                  <a:gd name="connsiteX9" fmla="*/ 7739 w 437495"/>
                  <a:gd name="connsiteY9" fmla="*/ 0 h 666521"/>
                  <a:gd name="connsiteX10" fmla="*/ 0 w 437495"/>
                  <a:gd name="connsiteY10" fmla="*/ 7014 h 666521"/>
                  <a:gd name="connsiteX11" fmla="*/ 67233 w 437495"/>
                  <a:gd name="connsiteY11" fmla="*/ 190089 h 666521"/>
                  <a:gd name="connsiteX12" fmla="*/ 266754 w 437495"/>
                  <a:gd name="connsiteY12" fmla="*/ 446927 h 666521"/>
                  <a:gd name="connsiteX13" fmla="*/ 357929 w 437495"/>
                  <a:gd name="connsiteY13" fmla="*/ 573170 h 666521"/>
                  <a:gd name="connsiteX14" fmla="*/ 309318 w 437495"/>
                  <a:gd name="connsiteY14" fmla="*/ 621780 h 66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7495" h="666521">
                    <a:moveTo>
                      <a:pt x="309318" y="621780"/>
                    </a:moveTo>
                    <a:cubicBezTo>
                      <a:pt x="276427" y="637258"/>
                      <a:pt x="274493" y="664587"/>
                      <a:pt x="274493" y="664587"/>
                    </a:cubicBezTo>
                    <a:lnTo>
                      <a:pt x="437495" y="666521"/>
                    </a:lnTo>
                    <a:cubicBezTo>
                      <a:pt x="437495" y="666521"/>
                      <a:pt x="414278" y="637500"/>
                      <a:pt x="410409" y="619845"/>
                    </a:cubicBezTo>
                    <a:cubicBezTo>
                      <a:pt x="406539" y="602433"/>
                      <a:pt x="410409" y="547534"/>
                      <a:pt x="377518" y="510532"/>
                    </a:cubicBezTo>
                    <a:cubicBezTo>
                      <a:pt x="344627" y="473530"/>
                      <a:pt x="262400" y="391061"/>
                      <a:pt x="227575" y="356236"/>
                    </a:cubicBezTo>
                    <a:cubicBezTo>
                      <a:pt x="192749" y="321168"/>
                      <a:pt x="133014" y="248132"/>
                      <a:pt x="97947" y="186945"/>
                    </a:cubicBezTo>
                    <a:cubicBezTo>
                      <a:pt x="53206" y="108830"/>
                      <a:pt x="35309" y="49820"/>
                      <a:pt x="23943" y="4595"/>
                    </a:cubicBezTo>
                    <a:cubicBezTo>
                      <a:pt x="22975" y="4595"/>
                      <a:pt x="22250" y="4595"/>
                      <a:pt x="21282" y="4595"/>
                    </a:cubicBezTo>
                    <a:cubicBezTo>
                      <a:pt x="16204" y="4353"/>
                      <a:pt x="11850" y="2902"/>
                      <a:pt x="7739" y="0"/>
                    </a:cubicBezTo>
                    <a:cubicBezTo>
                      <a:pt x="5562" y="2902"/>
                      <a:pt x="2902" y="5079"/>
                      <a:pt x="0" y="7014"/>
                    </a:cubicBezTo>
                    <a:cubicBezTo>
                      <a:pt x="10157" y="46918"/>
                      <a:pt x="30230" y="111007"/>
                      <a:pt x="67233" y="190089"/>
                    </a:cubicBezTo>
                    <a:cubicBezTo>
                      <a:pt x="123582" y="310285"/>
                      <a:pt x="241360" y="423469"/>
                      <a:pt x="266754" y="446927"/>
                    </a:cubicBezTo>
                    <a:cubicBezTo>
                      <a:pt x="291905" y="470144"/>
                      <a:pt x="357929" y="541972"/>
                      <a:pt x="357929" y="573170"/>
                    </a:cubicBezTo>
                    <a:cubicBezTo>
                      <a:pt x="357929" y="604367"/>
                      <a:pt x="342451" y="606302"/>
                      <a:pt x="309318" y="62178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EDD93EE-A799-F9B2-0393-6704C222C6ED}"/>
                  </a:ext>
                </a:extLst>
              </p:cNvPr>
              <p:cNvSpPr/>
              <p:nvPr/>
            </p:nvSpPr>
            <p:spPr>
              <a:xfrm>
                <a:off x="1680989" y="6186903"/>
                <a:ext cx="14994" cy="56107"/>
              </a:xfrm>
              <a:custGeom>
                <a:avLst/>
                <a:gdLst>
                  <a:gd name="connsiteX0" fmla="*/ 1693 w 14994"/>
                  <a:gd name="connsiteY0" fmla="*/ 46676 h 56107"/>
                  <a:gd name="connsiteX1" fmla="*/ 484 w 14994"/>
                  <a:gd name="connsiteY1" fmla="*/ 53448 h 56107"/>
                  <a:gd name="connsiteX2" fmla="*/ 0 w 14994"/>
                  <a:gd name="connsiteY2" fmla="*/ 56108 h 56107"/>
                  <a:gd name="connsiteX3" fmla="*/ 2419 w 14994"/>
                  <a:gd name="connsiteY3" fmla="*/ 54657 h 56107"/>
                  <a:gd name="connsiteX4" fmla="*/ 7739 w 14994"/>
                  <a:gd name="connsiteY4" fmla="*/ 49578 h 56107"/>
                  <a:gd name="connsiteX5" fmla="*/ 12818 w 14994"/>
                  <a:gd name="connsiteY5" fmla="*/ 40388 h 56107"/>
                  <a:gd name="connsiteX6" fmla="*/ 14994 w 14994"/>
                  <a:gd name="connsiteY6" fmla="*/ 28538 h 56107"/>
                  <a:gd name="connsiteX7" fmla="*/ 13543 w 14994"/>
                  <a:gd name="connsiteY7" fmla="*/ 16687 h 56107"/>
                  <a:gd name="connsiteX8" fmla="*/ 9190 w 14994"/>
                  <a:gd name="connsiteY8" fmla="*/ 7255 h 56107"/>
                  <a:gd name="connsiteX9" fmla="*/ 4353 w 14994"/>
                  <a:gd name="connsiteY9" fmla="*/ 1693 h 56107"/>
                  <a:gd name="connsiteX10" fmla="*/ 2177 w 14994"/>
                  <a:gd name="connsiteY10" fmla="*/ 0 h 56107"/>
                  <a:gd name="connsiteX11" fmla="*/ 2419 w 14994"/>
                  <a:gd name="connsiteY11" fmla="*/ 2902 h 56107"/>
                  <a:gd name="connsiteX12" fmla="*/ 3144 w 14994"/>
                  <a:gd name="connsiteY12" fmla="*/ 9674 h 56107"/>
                  <a:gd name="connsiteX13" fmla="*/ 3628 w 14994"/>
                  <a:gd name="connsiteY13" fmla="*/ 28296 h 56107"/>
                  <a:gd name="connsiteX14" fmla="*/ 1693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693" y="46676"/>
                    </a:moveTo>
                    <a:cubicBezTo>
                      <a:pt x="1209" y="49336"/>
                      <a:pt x="967" y="51513"/>
                      <a:pt x="484" y="53448"/>
                    </a:cubicBezTo>
                    <a:cubicBezTo>
                      <a:pt x="242" y="55140"/>
                      <a:pt x="0" y="56108"/>
                      <a:pt x="0" y="56108"/>
                    </a:cubicBezTo>
                    <a:cubicBezTo>
                      <a:pt x="0" y="56108"/>
                      <a:pt x="967" y="55624"/>
                      <a:pt x="2419" y="54657"/>
                    </a:cubicBezTo>
                    <a:cubicBezTo>
                      <a:pt x="3870" y="53689"/>
                      <a:pt x="5804" y="51997"/>
                      <a:pt x="7739" y="49578"/>
                    </a:cubicBezTo>
                    <a:cubicBezTo>
                      <a:pt x="9674" y="47159"/>
                      <a:pt x="11367" y="44016"/>
                      <a:pt x="12818" y="40388"/>
                    </a:cubicBezTo>
                    <a:cubicBezTo>
                      <a:pt x="14027" y="36760"/>
                      <a:pt x="14994" y="32649"/>
                      <a:pt x="14994" y="28538"/>
                    </a:cubicBezTo>
                    <a:cubicBezTo>
                      <a:pt x="14994" y="24426"/>
                      <a:pt x="14511" y="20315"/>
                      <a:pt x="13543" y="16687"/>
                    </a:cubicBezTo>
                    <a:cubicBezTo>
                      <a:pt x="12334" y="13060"/>
                      <a:pt x="10883" y="9674"/>
                      <a:pt x="9190" y="7255"/>
                    </a:cubicBezTo>
                    <a:cubicBezTo>
                      <a:pt x="7497" y="4595"/>
                      <a:pt x="5562" y="2902"/>
                      <a:pt x="4353" y="1693"/>
                    </a:cubicBezTo>
                    <a:cubicBezTo>
                      <a:pt x="2902" y="484"/>
                      <a:pt x="2177" y="0"/>
                      <a:pt x="2177" y="0"/>
                    </a:cubicBezTo>
                    <a:cubicBezTo>
                      <a:pt x="2177" y="0"/>
                      <a:pt x="2177" y="968"/>
                      <a:pt x="2419" y="2902"/>
                    </a:cubicBezTo>
                    <a:cubicBezTo>
                      <a:pt x="2660" y="4595"/>
                      <a:pt x="2902" y="6772"/>
                      <a:pt x="3144" y="9674"/>
                    </a:cubicBezTo>
                    <a:cubicBezTo>
                      <a:pt x="3628" y="14995"/>
                      <a:pt x="3870" y="21766"/>
                      <a:pt x="3628" y="28296"/>
                    </a:cubicBezTo>
                    <a:cubicBezTo>
                      <a:pt x="3144" y="34826"/>
                      <a:pt x="2419" y="41355"/>
                      <a:pt x="1693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6">
              <a:extLst>
                <a:ext uri="{FF2B5EF4-FFF2-40B4-BE49-F238E27FC236}">
                  <a16:creationId xmlns:a16="http://schemas.microsoft.com/office/drawing/2014/main" id="{F8EE4687-4D45-4A15-93C7-FAA80DB05F4C}"/>
                </a:ext>
              </a:extLst>
            </p:cNvPr>
            <p:cNvGrpSpPr/>
            <p:nvPr/>
          </p:nvGrpSpPr>
          <p:grpSpPr>
            <a:xfrm>
              <a:off x="6993811" y="6314113"/>
              <a:ext cx="629276" cy="436769"/>
              <a:chOff x="6993811" y="6314113"/>
              <a:chExt cx="629276" cy="436769"/>
            </a:xfrm>
            <a:grpFill/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C12AFBF-7EFF-D43E-CD19-885CEA737947}"/>
                  </a:ext>
                </a:extLst>
              </p:cNvPr>
              <p:cNvSpPr/>
              <p:nvPr/>
            </p:nvSpPr>
            <p:spPr>
              <a:xfrm>
                <a:off x="7153186" y="6474697"/>
                <a:ext cx="23458" cy="21524"/>
              </a:xfrm>
              <a:custGeom>
                <a:avLst/>
                <a:gdLst>
                  <a:gd name="connsiteX0" fmla="*/ 8948 w 23458"/>
                  <a:gd name="connsiteY0" fmla="*/ 10157 h 21524"/>
                  <a:gd name="connsiteX1" fmla="*/ 0 w 23458"/>
                  <a:gd name="connsiteY1" fmla="*/ 0 h 21524"/>
                  <a:gd name="connsiteX2" fmla="*/ 7981 w 23458"/>
                  <a:gd name="connsiteY2" fmla="*/ 2902 h 21524"/>
                  <a:gd name="connsiteX3" fmla="*/ 13785 w 23458"/>
                  <a:gd name="connsiteY3" fmla="*/ 9674 h 21524"/>
                  <a:gd name="connsiteX4" fmla="*/ 23459 w 23458"/>
                  <a:gd name="connsiteY4" fmla="*/ 21524 h 21524"/>
                  <a:gd name="connsiteX5" fmla="*/ 16445 w 23458"/>
                  <a:gd name="connsiteY5" fmla="*/ 20073 h 21524"/>
                  <a:gd name="connsiteX6" fmla="*/ 8948 w 23458"/>
                  <a:gd name="connsiteY6" fmla="*/ 10157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8948" y="10157"/>
                    </a:moveTo>
                    <a:cubicBezTo>
                      <a:pt x="6046" y="6772"/>
                      <a:pt x="3144" y="3144"/>
                      <a:pt x="0" y="0"/>
                    </a:cubicBezTo>
                    <a:cubicBezTo>
                      <a:pt x="2661" y="967"/>
                      <a:pt x="5079" y="1934"/>
                      <a:pt x="7981" y="2902"/>
                    </a:cubicBezTo>
                    <a:cubicBezTo>
                      <a:pt x="9916" y="5079"/>
                      <a:pt x="11851" y="7255"/>
                      <a:pt x="13785" y="9674"/>
                    </a:cubicBezTo>
                    <a:cubicBezTo>
                      <a:pt x="17171" y="13543"/>
                      <a:pt x="20315" y="17654"/>
                      <a:pt x="23459" y="21524"/>
                    </a:cubicBezTo>
                    <a:cubicBezTo>
                      <a:pt x="21040" y="21040"/>
                      <a:pt x="18622" y="20315"/>
                      <a:pt x="16445" y="20073"/>
                    </a:cubicBezTo>
                    <a:cubicBezTo>
                      <a:pt x="14027" y="16687"/>
                      <a:pt x="11609" y="13543"/>
                      <a:pt x="894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B17E417-2C2E-97DE-CC4A-910592F8A621}"/>
                  </a:ext>
                </a:extLst>
              </p:cNvPr>
              <p:cNvSpPr/>
              <p:nvPr/>
            </p:nvSpPr>
            <p:spPr>
              <a:xfrm>
                <a:off x="7198410" y="6530563"/>
                <a:ext cx="7981" cy="4836"/>
              </a:xfrm>
              <a:custGeom>
                <a:avLst/>
                <a:gdLst>
                  <a:gd name="connsiteX0" fmla="*/ 6288 w 7981"/>
                  <a:gd name="connsiteY0" fmla="*/ 2660 h 4836"/>
                  <a:gd name="connsiteX1" fmla="*/ 7981 w 7981"/>
                  <a:gd name="connsiteY1" fmla="*/ 4837 h 4836"/>
                  <a:gd name="connsiteX2" fmla="*/ 0 w 7981"/>
                  <a:gd name="connsiteY2" fmla="*/ 242 h 4836"/>
                  <a:gd name="connsiteX3" fmla="*/ 1935 w 7981"/>
                  <a:gd name="connsiteY3" fmla="*/ 0 h 4836"/>
                  <a:gd name="connsiteX4" fmla="*/ 6288 w 7981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4836">
                    <a:moveTo>
                      <a:pt x="6288" y="2660"/>
                    </a:moveTo>
                    <a:cubicBezTo>
                      <a:pt x="6772" y="3386"/>
                      <a:pt x="7497" y="4111"/>
                      <a:pt x="7981" y="4837"/>
                    </a:cubicBezTo>
                    <a:cubicBezTo>
                      <a:pt x="5321" y="3386"/>
                      <a:pt x="2661" y="1693"/>
                      <a:pt x="0" y="242"/>
                    </a:cubicBezTo>
                    <a:cubicBezTo>
                      <a:pt x="726" y="0"/>
                      <a:pt x="1451" y="0"/>
                      <a:pt x="1935" y="0"/>
                    </a:cubicBezTo>
                    <a:cubicBezTo>
                      <a:pt x="3386" y="967"/>
                      <a:pt x="4837" y="1693"/>
                      <a:pt x="6288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85FECD7-1AB6-983F-710E-961496382CE8}"/>
                  </a:ext>
                </a:extLst>
              </p:cNvPr>
              <p:cNvSpPr/>
              <p:nvPr/>
            </p:nvSpPr>
            <p:spPr>
              <a:xfrm>
                <a:off x="7181723" y="6484371"/>
                <a:ext cx="13785" cy="17412"/>
              </a:xfrm>
              <a:custGeom>
                <a:avLst/>
                <a:gdLst>
                  <a:gd name="connsiteX0" fmla="*/ 11367 w 13785"/>
                  <a:gd name="connsiteY0" fmla="*/ 15962 h 17412"/>
                  <a:gd name="connsiteX1" fmla="*/ 3144 w 13785"/>
                  <a:gd name="connsiteY1" fmla="*/ 4111 h 17412"/>
                  <a:gd name="connsiteX2" fmla="*/ 0 w 13785"/>
                  <a:gd name="connsiteY2" fmla="*/ 0 h 17412"/>
                  <a:gd name="connsiteX3" fmla="*/ 1935 w 13785"/>
                  <a:gd name="connsiteY3" fmla="*/ 484 h 17412"/>
                  <a:gd name="connsiteX4" fmla="*/ 13785 w 13785"/>
                  <a:gd name="connsiteY4" fmla="*/ 17413 h 17412"/>
                  <a:gd name="connsiteX5" fmla="*/ 11851 w 13785"/>
                  <a:gd name="connsiteY5" fmla="*/ 16687 h 17412"/>
                  <a:gd name="connsiteX6" fmla="*/ 11367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11367" y="15962"/>
                    </a:moveTo>
                    <a:cubicBezTo>
                      <a:pt x="8707" y="12092"/>
                      <a:pt x="6288" y="7981"/>
                      <a:pt x="3144" y="4111"/>
                    </a:cubicBezTo>
                    <a:cubicBezTo>
                      <a:pt x="2177" y="2660"/>
                      <a:pt x="1210" y="1451"/>
                      <a:pt x="0" y="0"/>
                    </a:cubicBezTo>
                    <a:cubicBezTo>
                      <a:pt x="726" y="242"/>
                      <a:pt x="1210" y="484"/>
                      <a:pt x="1935" y="484"/>
                    </a:cubicBezTo>
                    <a:cubicBezTo>
                      <a:pt x="5805" y="6046"/>
                      <a:pt x="9674" y="11608"/>
                      <a:pt x="13785" y="17413"/>
                    </a:cubicBezTo>
                    <a:cubicBezTo>
                      <a:pt x="13060" y="17171"/>
                      <a:pt x="12576" y="16929"/>
                      <a:pt x="11851" y="16687"/>
                    </a:cubicBezTo>
                    <a:cubicBezTo>
                      <a:pt x="11609" y="16687"/>
                      <a:pt x="11609" y="16445"/>
                      <a:pt x="11367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6782237-6388-E7B2-6709-222E769A4820}"/>
                  </a:ext>
                </a:extLst>
              </p:cNvPr>
              <p:cNvSpPr/>
              <p:nvPr/>
            </p:nvSpPr>
            <p:spPr>
              <a:xfrm>
                <a:off x="7152944" y="6510249"/>
                <a:ext cx="4594" cy="2176"/>
              </a:xfrm>
              <a:custGeom>
                <a:avLst/>
                <a:gdLst>
                  <a:gd name="connsiteX0" fmla="*/ 4594 w 4594"/>
                  <a:gd name="connsiteY0" fmla="*/ 2177 h 2176"/>
                  <a:gd name="connsiteX1" fmla="*/ 0 w 4594"/>
                  <a:gd name="connsiteY1" fmla="*/ 483 h 2176"/>
                  <a:gd name="connsiteX2" fmla="*/ 2177 w 4594"/>
                  <a:gd name="connsiteY2" fmla="*/ 0 h 2176"/>
                  <a:gd name="connsiteX3" fmla="*/ 4594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4594" y="2177"/>
                    </a:moveTo>
                    <a:cubicBezTo>
                      <a:pt x="3143" y="1693"/>
                      <a:pt x="1692" y="967"/>
                      <a:pt x="0" y="483"/>
                    </a:cubicBezTo>
                    <a:cubicBezTo>
                      <a:pt x="726" y="242"/>
                      <a:pt x="1451" y="0"/>
                      <a:pt x="2177" y="0"/>
                    </a:cubicBezTo>
                    <a:cubicBezTo>
                      <a:pt x="3143" y="726"/>
                      <a:pt x="3869" y="1451"/>
                      <a:pt x="4594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D1A8B17-94B9-BE96-53BE-79ED118C6859}"/>
                  </a:ext>
                </a:extLst>
              </p:cNvPr>
              <p:cNvSpPr/>
              <p:nvPr/>
            </p:nvSpPr>
            <p:spPr>
              <a:xfrm>
                <a:off x="7180756" y="6464782"/>
                <a:ext cx="20556" cy="16445"/>
              </a:xfrm>
              <a:custGeom>
                <a:avLst/>
                <a:gdLst>
                  <a:gd name="connsiteX0" fmla="*/ 10157 w 20556"/>
                  <a:gd name="connsiteY0" fmla="*/ 11850 h 16445"/>
                  <a:gd name="connsiteX1" fmla="*/ 6772 w 20556"/>
                  <a:gd name="connsiteY1" fmla="*/ 7739 h 16445"/>
                  <a:gd name="connsiteX2" fmla="*/ 0 w 20556"/>
                  <a:gd name="connsiteY2" fmla="*/ 0 h 16445"/>
                  <a:gd name="connsiteX3" fmla="*/ 3144 w 20556"/>
                  <a:gd name="connsiteY3" fmla="*/ 1451 h 16445"/>
                  <a:gd name="connsiteX4" fmla="*/ 16203 w 20556"/>
                  <a:gd name="connsiteY4" fmla="*/ 7013 h 16445"/>
                  <a:gd name="connsiteX5" fmla="*/ 20557 w 20556"/>
                  <a:gd name="connsiteY5" fmla="*/ 16445 h 16445"/>
                  <a:gd name="connsiteX6" fmla="*/ 15720 w 20556"/>
                  <a:gd name="connsiteY6" fmla="*/ 14510 h 16445"/>
                  <a:gd name="connsiteX7" fmla="*/ 10157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157" y="11850"/>
                    </a:moveTo>
                    <a:cubicBezTo>
                      <a:pt x="8948" y="10399"/>
                      <a:pt x="7738" y="8948"/>
                      <a:pt x="6772" y="7739"/>
                    </a:cubicBezTo>
                    <a:cubicBezTo>
                      <a:pt x="4353" y="5079"/>
                      <a:pt x="2177" y="2418"/>
                      <a:pt x="0" y="0"/>
                    </a:cubicBezTo>
                    <a:cubicBezTo>
                      <a:pt x="967" y="484"/>
                      <a:pt x="2177" y="967"/>
                      <a:pt x="3144" y="1451"/>
                    </a:cubicBezTo>
                    <a:cubicBezTo>
                      <a:pt x="7738" y="3628"/>
                      <a:pt x="12092" y="5321"/>
                      <a:pt x="16203" y="7013"/>
                    </a:cubicBezTo>
                    <a:cubicBezTo>
                      <a:pt x="17171" y="9674"/>
                      <a:pt x="18622" y="12818"/>
                      <a:pt x="20557" y="16445"/>
                    </a:cubicBezTo>
                    <a:cubicBezTo>
                      <a:pt x="18622" y="15720"/>
                      <a:pt x="17171" y="14994"/>
                      <a:pt x="15720" y="14510"/>
                    </a:cubicBezTo>
                    <a:cubicBezTo>
                      <a:pt x="14027" y="13785"/>
                      <a:pt x="12092" y="12818"/>
                      <a:pt x="10157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519E1B9-00DF-CAC9-A1D6-B822CB9AEAA4}"/>
                  </a:ext>
                </a:extLst>
              </p:cNvPr>
              <p:cNvSpPr/>
              <p:nvPr/>
            </p:nvSpPr>
            <p:spPr>
              <a:xfrm>
                <a:off x="7149075" y="6492836"/>
                <a:ext cx="35066" cy="29746"/>
              </a:xfrm>
              <a:custGeom>
                <a:avLst/>
                <a:gdLst>
                  <a:gd name="connsiteX0" fmla="*/ 23217 w 35066"/>
                  <a:gd name="connsiteY0" fmla="*/ 17171 h 29746"/>
                  <a:gd name="connsiteX1" fmla="*/ 28295 w 35066"/>
                  <a:gd name="connsiteY1" fmla="*/ 22491 h 29746"/>
                  <a:gd name="connsiteX2" fmla="*/ 25635 w 35066"/>
                  <a:gd name="connsiteY2" fmla="*/ 22250 h 29746"/>
                  <a:gd name="connsiteX3" fmla="*/ 29746 w 35066"/>
                  <a:gd name="connsiteY3" fmla="*/ 24910 h 29746"/>
                  <a:gd name="connsiteX4" fmla="*/ 31923 w 35066"/>
                  <a:gd name="connsiteY4" fmla="*/ 26361 h 29746"/>
                  <a:gd name="connsiteX5" fmla="*/ 35067 w 35066"/>
                  <a:gd name="connsiteY5" fmla="*/ 29505 h 29746"/>
                  <a:gd name="connsiteX6" fmla="*/ 32407 w 35066"/>
                  <a:gd name="connsiteY6" fmla="*/ 29747 h 29746"/>
                  <a:gd name="connsiteX7" fmla="*/ 14994 w 35066"/>
                  <a:gd name="connsiteY7" fmla="*/ 22250 h 29746"/>
                  <a:gd name="connsiteX8" fmla="*/ 11367 w 35066"/>
                  <a:gd name="connsiteY8" fmla="*/ 16203 h 29746"/>
                  <a:gd name="connsiteX9" fmla="*/ 14752 w 35066"/>
                  <a:gd name="connsiteY9" fmla="*/ 15236 h 29746"/>
                  <a:gd name="connsiteX10" fmla="*/ 10883 w 35066"/>
                  <a:gd name="connsiteY10" fmla="*/ 14027 h 29746"/>
                  <a:gd name="connsiteX11" fmla="*/ 9916 w 35066"/>
                  <a:gd name="connsiteY11" fmla="*/ 13785 h 29746"/>
                  <a:gd name="connsiteX12" fmla="*/ 6772 w 35066"/>
                  <a:gd name="connsiteY12" fmla="*/ 9190 h 29746"/>
                  <a:gd name="connsiteX13" fmla="*/ 0 w 35066"/>
                  <a:gd name="connsiteY13" fmla="*/ 0 h 29746"/>
                  <a:gd name="connsiteX14" fmla="*/ 4111 w 35066"/>
                  <a:gd name="connsiteY14" fmla="*/ 2177 h 29746"/>
                  <a:gd name="connsiteX15" fmla="*/ 10883 w 35066"/>
                  <a:gd name="connsiteY15" fmla="*/ 5321 h 29746"/>
                  <a:gd name="connsiteX16" fmla="*/ 23217 w 35066"/>
                  <a:gd name="connsiteY16" fmla="*/ 17171 h 29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6" h="29746">
                    <a:moveTo>
                      <a:pt x="23217" y="17171"/>
                    </a:moveTo>
                    <a:cubicBezTo>
                      <a:pt x="25151" y="19105"/>
                      <a:pt x="26844" y="20799"/>
                      <a:pt x="28295" y="22491"/>
                    </a:cubicBezTo>
                    <a:cubicBezTo>
                      <a:pt x="26602" y="22250"/>
                      <a:pt x="25635" y="22250"/>
                      <a:pt x="25635" y="22250"/>
                    </a:cubicBezTo>
                    <a:cubicBezTo>
                      <a:pt x="25635" y="22250"/>
                      <a:pt x="27086" y="23217"/>
                      <a:pt x="29746" y="24910"/>
                    </a:cubicBezTo>
                    <a:cubicBezTo>
                      <a:pt x="30472" y="25393"/>
                      <a:pt x="31197" y="25877"/>
                      <a:pt x="31923" y="26361"/>
                    </a:cubicBezTo>
                    <a:cubicBezTo>
                      <a:pt x="33132" y="27570"/>
                      <a:pt x="34100" y="28537"/>
                      <a:pt x="35067" y="29505"/>
                    </a:cubicBezTo>
                    <a:cubicBezTo>
                      <a:pt x="34100" y="29505"/>
                      <a:pt x="33132" y="29505"/>
                      <a:pt x="32407" y="29747"/>
                    </a:cubicBezTo>
                    <a:cubicBezTo>
                      <a:pt x="26844" y="27086"/>
                      <a:pt x="21040" y="24668"/>
                      <a:pt x="14994" y="22250"/>
                    </a:cubicBezTo>
                    <a:cubicBezTo>
                      <a:pt x="14027" y="20556"/>
                      <a:pt x="12818" y="18380"/>
                      <a:pt x="11367" y="16203"/>
                    </a:cubicBezTo>
                    <a:cubicBezTo>
                      <a:pt x="13301" y="15720"/>
                      <a:pt x="14752" y="15236"/>
                      <a:pt x="14752" y="15236"/>
                    </a:cubicBezTo>
                    <a:cubicBezTo>
                      <a:pt x="14752" y="15236"/>
                      <a:pt x="13301" y="14752"/>
                      <a:pt x="10883" y="14027"/>
                    </a:cubicBezTo>
                    <a:cubicBezTo>
                      <a:pt x="10641" y="14027"/>
                      <a:pt x="10399" y="13785"/>
                      <a:pt x="9916" y="13785"/>
                    </a:cubicBezTo>
                    <a:cubicBezTo>
                      <a:pt x="8948" y="12334"/>
                      <a:pt x="7981" y="10641"/>
                      <a:pt x="6772" y="9190"/>
                    </a:cubicBezTo>
                    <a:cubicBezTo>
                      <a:pt x="4836" y="6288"/>
                      <a:pt x="2418" y="3144"/>
                      <a:pt x="0" y="0"/>
                    </a:cubicBezTo>
                    <a:cubicBezTo>
                      <a:pt x="726" y="483"/>
                      <a:pt x="2177" y="1209"/>
                      <a:pt x="4111" y="2177"/>
                    </a:cubicBezTo>
                    <a:cubicBezTo>
                      <a:pt x="6046" y="3144"/>
                      <a:pt x="8223" y="4111"/>
                      <a:pt x="10883" y="5321"/>
                    </a:cubicBezTo>
                    <a:cubicBezTo>
                      <a:pt x="15478" y="9190"/>
                      <a:pt x="19589" y="13543"/>
                      <a:pt x="23217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839A86-191A-C76C-6EA5-BC25011ADD7D}"/>
                  </a:ext>
                </a:extLst>
              </p:cNvPr>
              <p:cNvSpPr/>
              <p:nvPr/>
            </p:nvSpPr>
            <p:spPr>
              <a:xfrm>
                <a:off x="7150526" y="6451239"/>
                <a:ext cx="22249" cy="17896"/>
              </a:xfrm>
              <a:custGeom>
                <a:avLst/>
                <a:gdLst>
                  <a:gd name="connsiteX0" fmla="*/ 15236 w 22249"/>
                  <a:gd name="connsiteY0" fmla="*/ 14510 h 17896"/>
                  <a:gd name="connsiteX1" fmla="*/ 4836 w 22249"/>
                  <a:gd name="connsiteY1" fmla="*/ 4353 h 17896"/>
                  <a:gd name="connsiteX2" fmla="*/ 0 w 22249"/>
                  <a:gd name="connsiteY2" fmla="*/ 0 h 17896"/>
                  <a:gd name="connsiteX3" fmla="*/ 14269 w 22249"/>
                  <a:gd name="connsiteY3" fmla="*/ 6288 h 17896"/>
                  <a:gd name="connsiteX4" fmla="*/ 14511 w 22249"/>
                  <a:gd name="connsiteY4" fmla="*/ 6530 h 17896"/>
                  <a:gd name="connsiteX5" fmla="*/ 22249 w 22249"/>
                  <a:gd name="connsiteY5" fmla="*/ 17896 h 17896"/>
                  <a:gd name="connsiteX6" fmla="*/ 17171 w 22249"/>
                  <a:gd name="connsiteY6" fmla="*/ 16445 h 17896"/>
                  <a:gd name="connsiteX7" fmla="*/ 15236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15236" y="14510"/>
                    </a:moveTo>
                    <a:cubicBezTo>
                      <a:pt x="11850" y="10883"/>
                      <a:pt x="8223" y="7739"/>
                      <a:pt x="4836" y="4353"/>
                    </a:cubicBezTo>
                    <a:cubicBezTo>
                      <a:pt x="3144" y="2902"/>
                      <a:pt x="1451" y="1451"/>
                      <a:pt x="0" y="0"/>
                    </a:cubicBezTo>
                    <a:cubicBezTo>
                      <a:pt x="4595" y="1935"/>
                      <a:pt x="9432" y="4111"/>
                      <a:pt x="14269" y="6288"/>
                    </a:cubicBezTo>
                    <a:cubicBezTo>
                      <a:pt x="14269" y="6288"/>
                      <a:pt x="14511" y="6530"/>
                      <a:pt x="14511" y="6530"/>
                    </a:cubicBezTo>
                    <a:cubicBezTo>
                      <a:pt x="16929" y="9915"/>
                      <a:pt x="19589" y="13785"/>
                      <a:pt x="22249" y="17896"/>
                    </a:cubicBezTo>
                    <a:cubicBezTo>
                      <a:pt x="20557" y="17413"/>
                      <a:pt x="18864" y="16929"/>
                      <a:pt x="17171" y="16445"/>
                    </a:cubicBezTo>
                    <a:cubicBezTo>
                      <a:pt x="16445" y="15961"/>
                      <a:pt x="15962" y="15236"/>
                      <a:pt x="15236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4855FE4-06E4-778B-6EC3-075F0555F431}"/>
                  </a:ext>
                </a:extLst>
              </p:cNvPr>
              <p:cNvSpPr/>
              <p:nvPr/>
            </p:nvSpPr>
            <p:spPr>
              <a:xfrm>
                <a:off x="7177129" y="6505411"/>
                <a:ext cx="16928" cy="13059"/>
              </a:xfrm>
              <a:custGeom>
                <a:avLst/>
                <a:gdLst>
                  <a:gd name="connsiteX0" fmla="*/ 10399 w 16928"/>
                  <a:gd name="connsiteY0" fmla="*/ 4837 h 13059"/>
                  <a:gd name="connsiteX1" fmla="*/ 15478 w 16928"/>
                  <a:gd name="connsiteY1" fmla="*/ 11367 h 13059"/>
                  <a:gd name="connsiteX2" fmla="*/ 16929 w 16928"/>
                  <a:gd name="connsiteY2" fmla="*/ 13060 h 13059"/>
                  <a:gd name="connsiteX3" fmla="*/ 15478 w 16928"/>
                  <a:gd name="connsiteY3" fmla="*/ 12576 h 13059"/>
                  <a:gd name="connsiteX4" fmla="*/ 6772 w 16928"/>
                  <a:gd name="connsiteY4" fmla="*/ 10641 h 13059"/>
                  <a:gd name="connsiteX5" fmla="*/ 241 w 16928"/>
                  <a:gd name="connsiteY5" fmla="*/ 242 h 13059"/>
                  <a:gd name="connsiteX6" fmla="*/ 0 w 16928"/>
                  <a:gd name="connsiteY6" fmla="*/ 0 h 13059"/>
                  <a:gd name="connsiteX7" fmla="*/ 8464 w 16928"/>
                  <a:gd name="connsiteY7" fmla="*/ 3870 h 13059"/>
                  <a:gd name="connsiteX8" fmla="*/ 10399 w 16928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8" h="13059">
                    <a:moveTo>
                      <a:pt x="10399" y="4837"/>
                    </a:moveTo>
                    <a:cubicBezTo>
                      <a:pt x="12092" y="7014"/>
                      <a:pt x="13785" y="9190"/>
                      <a:pt x="15478" y="11367"/>
                    </a:cubicBezTo>
                    <a:cubicBezTo>
                      <a:pt x="15961" y="12092"/>
                      <a:pt x="16445" y="12576"/>
                      <a:pt x="16929" y="13060"/>
                    </a:cubicBezTo>
                    <a:cubicBezTo>
                      <a:pt x="16445" y="12818"/>
                      <a:pt x="15961" y="12818"/>
                      <a:pt x="15478" y="12576"/>
                    </a:cubicBezTo>
                    <a:cubicBezTo>
                      <a:pt x="12334" y="11609"/>
                      <a:pt x="9432" y="11125"/>
                      <a:pt x="6772" y="10641"/>
                    </a:cubicBezTo>
                    <a:cubicBezTo>
                      <a:pt x="5079" y="7497"/>
                      <a:pt x="2902" y="4111"/>
                      <a:pt x="241" y="242"/>
                    </a:cubicBezTo>
                    <a:cubicBezTo>
                      <a:pt x="241" y="242"/>
                      <a:pt x="241" y="0"/>
                      <a:pt x="0" y="0"/>
                    </a:cubicBezTo>
                    <a:cubicBezTo>
                      <a:pt x="2660" y="1209"/>
                      <a:pt x="5562" y="2419"/>
                      <a:pt x="8464" y="3870"/>
                    </a:cubicBezTo>
                    <a:cubicBezTo>
                      <a:pt x="9189" y="4353"/>
                      <a:pt x="9915" y="4595"/>
                      <a:pt x="10399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ED72606-D9F8-E92E-93E4-76EB04C75E69}"/>
                  </a:ext>
                </a:extLst>
              </p:cNvPr>
              <p:cNvSpPr/>
              <p:nvPr/>
            </p:nvSpPr>
            <p:spPr>
              <a:xfrm>
                <a:off x="7257904" y="6354743"/>
                <a:ext cx="966" cy="1451"/>
              </a:xfrm>
              <a:custGeom>
                <a:avLst/>
                <a:gdLst>
                  <a:gd name="connsiteX0" fmla="*/ 726 w 966"/>
                  <a:gd name="connsiteY0" fmla="*/ 967 h 1451"/>
                  <a:gd name="connsiteX1" fmla="*/ 967 w 966"/>
                  <a:gd name="connsiteY1" fmla="*/ 1451 h 1451"/>
                  <a:gd name="connsiteX2" fmla="*/ 0 w 966"/>
                  <a:gd name="connsiteY2" fmla="*/ 0 h 1451"/>
                  <a:gd name="connsiteX3" fmla="*/ 726 w 966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451">
                    <a:moveTo>
                      <a:pt x="726" y="967"/>
                    </a:moveTo>
                    <a:cubicBezTo>
                      <a:pt x="726" y="1209"/>
                      <a:pt x="726" y="1209"/>
                      <a:pt x="967" y="1451"/>
                    </a:cubicBezTo>
                    <a:cubicBezTo>
                      <a:pt x="726" y="967"/>
                      <a:pt x="241" y="484"/>
                      <a:pt x="0" y="0"/>
                    </a:cubicBezTo>
                    <a:cubicBezTo>
                      <a:pt x="241" y="242"/>
                      <a:pt x="483" y="484"/>
                      <a:pt x="726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28C8D8E9-1639-807E-774B-D206A130F630}"/>
                  </a:ext>
                </a:extLst>
              </p:cNvPr>
              <p:cNvSpPr/>
              <p:nvPr/>
            </p:nvSpPr>
            <p:spPr>
              <a:xfrm>
                <a:off x="7241458" y="6314113"/>
                <a:ext cx="9674" cy="14510"/>
              </a:xfrm>
              <a:custGeom>
                <a:avLst/>
                <a:gdLst>
                  <a:gd name="connsiteX0" fmla="*/ 3628 w 9674"/>
                  <a:gd name="connsiteY0" fmla="*/ 5320 h 14510"/>
                  <a:gd name="connsiteX1" fmla="*/ 0 w 9674"/>
                  <a:gd name="connsiteY1" fmla="*/ 0 h 14510"/>
                  <a:gd name="connsiteX2" fmla="*/ 242 w 9674"/>
                  <a:gd name="connsiteY2" fmla="*/ 242 h 14510"/>
                  <a:gd name="connsiteX3" fmla="*/ 7739 w 9674"/>
                  <a:gd name="connsiteY3" fmla="*/ 8223 h 14510"/>
                  <a:gd name="connsiteX4" fmla="*/ 8949 w 9674"/>
                  <a:gd name="connsiteY4" fmla="*/ 12092 h 14510"/>
                  <a:gd name="connsiteX5" fmla="*/ 9674 w 9674"/>
                  <a:gd name="connsiteY5" fmla="*/ 14510 h 14510"/>
                  <a:gd name="connsiteX6" fmla="*/ 8949 w 9674"/>
                  <a:gd name="connsiteY6" fmla="*/ 13059 h 14510"/>
                  <a:gd name="connsiteX7" fmla="*/ 3628 w 9674"/>
                  <a:gd name="connsiteY7" fmla="*/ 5320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4" h="14510">
                    <a:moveTo>
                      <a:pt x="3628" y="5320"/>
                    </a:moveTo>
                    <a:cubicBezTo>
                      <a:pt x="2419" y="3628"/>
                      <a:pt x="1210" y="1693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3144" y="3628"/>
                      <a:pt x="5805" y="6530"/>
                      <a:pt x="7739" y="8223"/>
                    </a:cubicBezTo>
                    <a:cubicBezTo>
                      <a:pt x="8223" y="9432"/>
                      <a:pt x="8465" y="10641"/>
                      <a:pt x="8949" y="12092"/>
                    </a:cubicBezTo>
                    <a:cubicBezTo>
                      <a:pt x="9190" y="12818"/>
                      <a:pt x="9432" y="13785"/>
                      <a:pt x="9674" y="14510"/>
                    </a:cubicBezTo>
                    <a:cubicBezTo>
                      <a:pt x="9432" y="14027"/>
                      <a:pt x="9190" y="13543"/>
                      <a:pt x="8949" y="13059"/>
                    </a:cubicBezTo>
                    <a:cubicBezTo>
                      <a:pt x="7014" y="10641"/>
                      <a:pt x="5321" y="7981"/>
                      <a:pt x="3628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6B38DCE8-B865-2407-2878-9725A863F18B}"/>
                  </a:ext>
                </a:extLst>
              </p:cNvPr>
              <p:cNvSpPr/>
              <p:nvPr/>
            </p:nvSpPr>
            <p:spPr>
              <a:xfrm>
                <a:off x="7260806" y="6323061"/>
                <a:ext cx="967" cy="7013"/>
              </a:xfrm>
              <a:custGeom>
                <a:avLst/>
                <a:gdLst>
                  <a:gd name="connsiteX0" fmla="*/ 726 w 967"/>
                  <a:gd name="connsiteY0" fmla="*/ 0 h 7013"/>
                  <a:gd name="connsiteX1" fmla="*/ 968 w 967"/>
                  <a:gd name="connsiteY1" fmla="*/ 6530 h 7013"/>
                  <a:gd name="connsiteX2" fmla="*/ 968 w 967"/>
                  <a:gd name="connsiteY2" fmla="*/ 7013 h 7013"/>
                  <a:gd name="connsiteX3" fmla="*/ 0 w 967"/>
                  <a:gd name="connsiteY3" fmla="*/ 4111 h 7013"/>
                  <a:gd name="connsiteX4" fmla="*/ 726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726" y="0"/>
                    </a:moveTo>
                    <a:cubicBezTo>
                      <a:pt x="726" y="2177"/>
                      <a:pt x="726" y="4353"/>
                      <a:pt x="968" y="6530"/>
                    </a:cubicBezTo>
                    <a:cubicBezTo>
                      <a:pt x="968" y="6772"/>
                      <a:pt x="968" y="6772"/>
                      <a:pt x="968" y="7013"/>
                    </a:cubicBezTo>
                    <a:cubicBezTo>
                      <a:pt x="726" y="6046"/>
                      <a:pt x="241" y="5079"/>
                      <a:pt x="0" y="4111"/>
                    </a:cubicBezTo>
                    <a:cubicBezTo>
                      <a:pt x="241" y="3144"/>
                      <a:pt x="483" y="1693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171CB90-8F5F-20E8-F1F4-E54714D203F1}"/>
                  </a:ext>
                </a:extLst>
              </p:cNvPr>
              <p:cNvSpPr/>
              <p:nvPr/>
            </p:nvSpPr>
            <p:spPr>
              <a:xfrm>
                <a:off x="7232752" y="6510974"/>
                <a:ext cx="4353" cy="4836"/>
              </a:xfrm>
              <a:custGeom>
                <a:avLst/>
                <a:gdLst>
                  <a:gd name="connsiteX0" fmla="*/ 0 w 4353"/>
                  <a:gd name="connsiteY0" fmla="*/ 0 h 4836"/>
                  <a:gd name="connsiteX1" fmla="*/ 1934 w 4353"/>
                  <a:gd name="connsiteY1" fmla="*/ 1209 h 4836"/>
                  <a:gd name="connsiteX2" fmla="*/ 2902 w 4353"/>
                  <a:gd name="connsiteY2" fmla="*/ 1693 h 4836"/>
                  <a:gd name="connsiteX3" fmla="*/ 4353 w 4353"/>
                  <a:gd name="connsiteY3" fmla="*/ 4837 h 4836"/>
                  <a:gd name="connsiteX4" fmla="*/ 2419 w 4353"/>
                  <a:gd name="connsiteY4" fmla="*/ 2660 h 4836"/>
                  <a:gd name="connsiteX5" fmla="*/ 0 w 4353"/>
                  <a:gd name="connsiteY5" fmla="*/ 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6">
                    <a:moveTo>
                      <a:pt x="0" y="0"/>
                    </a:moveTo>
                    <a:cubicBezTo>
                      <a:pt x="726" y="483"/>
                      <a:pt x="1209" y="967"/>
                      <a:pt x="1934" y="1209"/>
                    </a:cubicBezTo>
                    <a:cubicBezTo>
                      <a:pt x="2177" y="1451"/>
                      <a:pt x="2419" y="1451"/>
                      <a:pt x="2902" y="1693"/>
                    </a:cubicBezTo>
                    <a:cubicBezTo>
                      <a:pt x="3385" y="2660"/>
                      <a:pt x="3870" y="3869"/>
                      <a:pt x="4353" y="4837"/>
                    </a:cubicBezTo>
                    <a:cubicBezTo>
                      <a:pt x="3628" y="4111"/>
                      <a:pt x="3144" y="3386"/>
                      <a:pt x="2419" y="2660"/>
                    </a:cubicBezTo>
                    <a:cubicBezTo>
                      <a:pt x="1451" y="1693"/>
                      <a:pt x="726" y="96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CE96422-D828-ED62-E1D5-A661300B3781}"/>
                  </a:ext>
                </a:extLst>
              </p:cNvPr>
              <p:cNvSpPr/>
              <p:nvPr/>
            </p:nvSpPr>
            <p:spPr>
              <a:xfrm>
                <a:off x="7201554" y="6473972"/>
                <a:ext cx="31681" cy="23942"/>
              </a:xfrm>
              <a:custGeom>
                <a:avLst/>
                <a:gdLst>
                  <a:gd name="connsiteX0" fmla="*/ 28296 w 31681"/>
                  <a:gd name="connsiteY0" fmla="*/ 21766 h 23942"/>
                  <a:gd name="connsiteX1" fmla="*/ 27328 w 31681"/>
                  <a:gd name="connsiteY1" fmla="*/ 21040 h 23942"/>
                  <a:gd name="connsiteX2" fmla="*/ 27328 w 31681"/>
                  <a:gd name="connsiteY2" fmla="*/ 21282 h 23942"/>
                  <a:gd name="connsiteX3" fmla="*/ 22250 w 31681"/>
                  <a:gd name="connsiteY3" fmla="*/ 18380 h 23942"/>
                  <a:gd name="connsiteX4" fmla="*/ 9916 w 31681"/>
                  <a:gd name="connsiteY4" fmla="*/ 12092 h 23942"/>
                  <a:gd name="connsiteX5" fmla="*/ 7739 w 31681"/>
                  <a:gd name="connsiteY5" fmla="*/ 9432 h 23942"/>
                  <a:gd name="connsiteX6" fmla="*/ 0 w 31681"/>
                  <a:gd name="connsiteY6" fmla="*/ 0 h 23942"/>
                  <a:gd name="connsiteX7" fmla="*/ 8465 w 31681"/>
                  <a:gd name="connsiteY7" fmla="*/ 3386 h 23942"/>
                  <a:gd name="connsiteX8" fmla="*/ 12818 w 31681"/>
                  <a:gd name="connsiteY8" fmla="*/ 4837 h 23942"/>
                  <a:gd name="connsiteX9" fmla="*/ 12092 w 31681"/>
                  <a:gd name="connsiteY9" fmla="*/ 4111 h 23942"/>
                  <a:gd name="connsiteX10" fmla="*/ 16204 w 31681"/>
                  <a:gd name="connsiteY10" fmla="*/ 6772 h 23942"/>
                  <a:gd name="connsiteX11" fmla="*/ 25152 w 31681"/>
                  <a:gd name="connsiteY11" fmla="*/ 12818 h 23942"/>
                  <a:gd name="connsiteX12" fmla="*/ 27086 w 31681"/>
                  <a:gd name="connsiteY12" fmla="*/ 16203 h 23942"/>
                  <a:gd name="connsiteX13" fmla="*/ 31681 w 31681"/>
                  <a:gd name="connsiteY13" fmla="*/ 23942 h 23942"/>
                  <a:gd name="connsiteX14" fmla="*/ 30473 w 31681"/>
                  <a:gd name="connsiteY14" fmla="*/ 23217 h 23942"/>
                  <a:gd name="connsiteX15" fmla="*/ 28296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28296" y="21766"/>
                    </a:moveTo>
                    <a:cubicBezTo>
                      <a:pt x="27812" y="21282"/>
                      <a:pt x="27328" y="21040"/>
                      <a:pt x="27328" y="21040"/>
                    </a:cubicBezTo>
                    <a:cubicBezTo>
                      <a:pt x="27328" y="21040"/>
                      <a:pt x="27328" y="21040"/>
                      <a:pt x="27328" y="21282"/>
                    </a:cubicBezTo>
                    <a:cubicBezTo>
                      <a:pt x="25635" y="20315"/>
                      <a:pt x="23943" y="19347"/>
                      <a:pt x="22250" y="18380"/>
                    </a:cubicBezTo>
                    <a:cubicBezTo>
                      <a:pt x="17897" y="15961"/>
                      <a:pt x="13785" y="13785"/>
                      <a:pt x="9916" y="12092"/>
                    </a:cubicBezTo>
                    <a:cubicBezTo>
                      <a:pt x="9190" y="11125"/>
                      <a:pt x="8465" y="10157"/>
                      <a:pt x="7739" y="9432"/>
                    </a:cubicBezTo>
                    <a:cubicBezTo>
                      <a:pt x="4837" y="5804"/>
                      <a:pt x="2419" y="2660"/>
                      <a:pt x="0" y="0"/>
                    </a:cubicBezTo>
                    <a:cubicBezTo>
                      <a:pt x="3386" y="1451"/>
                      <a:pt x="6288" y="2418"/>
                      <a:pt x="8465" y="3386"/>
                    </a:cubicBezTo>
                    <a:cubicBezTo>
                      <a:pt x="11125" y="4353"/>
                      <a:pt x="12818" y="4837"/>
                      <a:pt x="12818" y="4837"/>
                    </a:cubicBezTo>
                    <a:cubicBezTo>
                      <a:pt x="12818" y="4837"/>
                      <a:pt x="12576" y="4595"/>
                      <a:pt x="12092" y="4111"/>
                    </a:cubicBezTo>
                    <a:cubicBezTo>
                      <a:pt x="13543" y="5079"/>
                      <a:pt x="14994" y="5804"/>
                      <a:pt x="16204" y="6772"/>
                    </a:cubicBezTo>
                    <a:cubicBezTo>
                      <a:pt x="19348" y="8706"/>
                      <a:pt x="22250" y="10883"/>
                      <a:pt x="25152" y="12818"/>
                    </a:cubicBezTo>
                    <a:cubicBezTo>
                      <a:pt x="25877" y="14027"/>
                      <a:pt x="26361" y="14994"/>
                      <a:pt x="27086" y="16203"/>
                    </a:cubicBezTo>
                    <a:cubicBezTo>
                      <a:pt x="28537" y="18622"/>
                      <a:pt x="29989" y="21282"/>
                      <a:pt x="31681" y="23942"/>
                    </a:cubicBezTo>
                    <a:cubicBezTo>
                      <a:pt x="31198" y="23701"/>
                      <a:pt x="30715" y="23458"/>
                      <a:pt x="30473" y="23217"/>
                    </a:cubicBezTo>
                    <a:cubicBezTo>
                      <a:pt x="29989" y="22733"/>
                      <a:pt x="29263" y="22250"/>
                      <a:pt x="28296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4A28E28-AD52-112A-856E-80A3FD9F7185}"/>
                  </a:ext>
                </a:extLst>
              </p:cNvPr>
              <p:cNvSpPr/>
              <p:nvPr/>
            </p:nvSpPr>
            <p:spPr>
              <a:xfrm>
                <a:off x="7225255" y="6417380"/>
                <a:ext cx="8222" cy="17654"/>
              </a:xfrm>
              <a:custGeom>
                <a:avLst/>
                <a:gdLst>
                  <a:gd name="connsiteX0" fmla="*/ 5321 w 8222"/>
                  <a:gd name="connsiteY0" fmla="*/ 14511 h 17654"/>
                  <a:gd name="connsiteX1" fmla="*/ 3385 w 8222"/>
                  <a:gd name="connsiteY1" fmla="*/ 9190 h 17654"/>
                  <a:gd name="connsiteX2" fmla="*/ 0 w 8222"/>
                  <a:gd name="connsiteY2" fmla="*/ 0 h 17654"/>
                  <a:gd name="connsiteX3" fmla="*/ 7497 w 8222"/>
                  <a:gd name="connsiteY3" fmla="*/ 12334 h 17654"/>
                  <a:gd name="connsiteX4" fmla="*/ 8223 w 8222"/>
                  <a:gd name="connsiteY4" fmla="*/ 17655 h 17654"/>
                  <a:gd name="connsiteX5" fmla="*/ 7255 w 8222"/>
                  <a:gd name="connsiteY5" fmla="*/ 16687 h 17654"/>
                  <a:gd name="connsiteX6" fmla="*/ 5321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5321" y="14511"/>
                    </a:moveTo>
                    <a:cubicBezTo>
                      <a:pt x="4595" y="12576"/>
                      <a:pt x="3870" y="10883"/>
                      <a:pt x="3385" y="9190"/>
                    </a:cubicBezTo>
                    <a:cubicBezTo>
                      <a:pt x="2177" y="6046"/>
                      <a:pt x="968" y="2902"/>
                      <a:pt x="0" y="0"/>
                    </a:cubicBezTo>
                    <a:cubicBezTo>
                      <a:pt x="2177" y="3870"/>
                      <a:pt x="4836" y="7981"/>
                      <a:pt x="7497" y="12334"/>
                    </a:cubicBezTo>
                    <a:cubicBezTo>
                      <a:pt x="7739" y="13785"/>
                      <a:pt x="7981" y="15720"/>
                      <a:pt x="8223" y="17655"/>
                    </a:cubicBezTo>
                    <a:cubicBezTo>
                      <a:pt x="7981" y="17413"/>
                      <a:pt x="7497" y="16929"/>
                      <a:pt x="7255" y="16687"/>
                    </a:cubicBezTo>
                    <a:cubicBezTo>
                      <a:pt x="6530" y="15720"/>
                      <a:pt x="5804" y="14995"/>
                      <a:pt x="5321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1A325D2-23EC-1EED-CD62-E19EBB910E23}"/>
                  </a:ext>
                </a:extLst>
              </p:cNvPr>
              <p:cNvSpPr/>
              <p:nvPr/>
            </p:nvSpPr>
            <p:spPr>
              <a:xfrm>
                <a:off x="7238073" y="6554989"/>
                <a:ext cx="483" cy="483"/>
              </a:xfrm>
              <a:custGeom>
                <a:avLst/>
                <a:gdLst>
                  <a:gd name="connsiteX0" fmla="*/ 0 w 483"/>
                  <a:gd name="connsiteY0" fmla="*/ 0 h 483"/>
                  <a:gd name="connsiteX1" fmla="*/ 483 w 483"/>
                  <a:gd name="connsiteY1" fmla="*/ 242 h 483"/>
                  <a:gd name="connsiteX2" fmla="*/ 242 w 483"/>
                  <a:gd name="connsiteY2" fmla="*/ 484 h 483"/>
                  <a:gd name="connsiteX3" fmla="*/ 0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0"/>
                    </a:moveTo>
                    <a:cubicBezTo>
                      <a:pt x="242" y="0"/>
                      <a:pt x="242" y="242"/>
                      <a:pt x="483" y="242"/>
                    </a:cubicBezTo>
                    <a:cubicBezTo>
                      <a:pt x="483" y="242"/>
                      <a:pt x="242" y="484"/>
                      <a:pt x="242" y="484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69F12F9-9E1D-4D49-0346-FCDD56A50F88}"/>
                  </a:ext>
                </a:extLst>
              </p:cNvPr>
              <p:cNvSpPr/>
              <p:nvPr/>
            </p:nvSpPr>
            <p:spPr>
              <a:xfrm>
                <a:off x="7221628" y="6555715"/>
                <a:ext cx="6529" cy="3385"/>
              </a:xfrm>
              <a:custGeom>
                <a:avLst/>
                <a:gdLst>
                  <a:gd name="connsiteX0" fmla="*/ 6530 w 6529"/>
                  <a:gd name="connsiteY0" fmla="*/ 3386 h 3385"/>
                  <a:gd name="connsiteX1" fmla="*/ 2660 w 6529"/>
                  <a:gd name="connsiteY1" fmla="*/ 1451 h 3385"/>
                  <a:gd name="connsiteX2" fmla="*/ 0 w 6529"/>
                  <a:gd name="connsiteY2" fmla="*/ 242 h 3385"/>
                  <a:gd name="connsiteX3" fmla="*/ 1451 w 6529"/>
                  <a:gd name="connsiteY3" fmla="*/ 0 h 3385"/>
                  <a:gd name="connsiteX4" fmla="*/ 653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6530" y="3386"/>
                    </a:moveTo>
                    <a:cubicBezTo>
                      <a:pt x="5079" y="2660"/>
                      <a:pt x="3870" y="2177"/>
                      <a:pt x="2660" y="1451"/>
                    </a:cubicBezTo>
                    <a:cubicBezTo>
                      <a:pt x="1692" y="968"/>
                      <a:pt x="967" y="726"/>
                      <a:pt x="0" y="242"/>
                    </a:cubicBezTo>
                    <a:cubicBezTo>
                      <a:pt x="967" y="242"/>
                      <a:pt x="1451" y="242"/>
                      <a:pt x="1451" y="0"/>
                    </a:cubicBezTo>
                    <a:cubicBezTo>
                      <a:pt x="3143" y="1451"/>
                      <a:pt x="4836" y="2419"/>
                      <a:pt x="653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644B167-10DE-3699-7140-D77C80F6285E}"/>
                  </a:ext>
                </a:extLst>
              </p:cNvPr>
              <p:cNvSpPr/>
              <p:nvPr/>
            </p:nvSpPr>
            <p:spPr>
              <a:xfrm>
                <a:off x="7186318" y="6598763"/>
                <a:ext cx="15961" cy="7739"/>
              </a:xfrm>
              <a:custGeom>
                <a:avLst/>
                <a:gdLst>
                  <a:gd name="connsiteX0" fmla="*/ 5321 w 15961"/>
                  <a:gd name="connsiteY0" fmla="*/ 5563 h 7739"/>
                  <a:gd name="connsiteX1" fmla="*/ 1210 w 15961"/>
                  <a:gd name="connsiteY1" fmla="*/ 7739 h 7739"/>
                  <a:gd name="connsiteX2" fmla="*/ 1693 w 15961"/>
                  <a:gd name="connsiteY2" fmla="*/ 4353 h 7739"/>
                  <a:gd name="connsiteX3" fmla="*/ 0 w 15961"/>
                  <a:gd name="connsiteY3" fmla="*/ 4837 h 7739"/>
                  <a:gd name="connsiteX4" fmla="*/ 2661 w 15961"/>
                  <a:gd name="connsiteY4" fmla="*/ 726 h 7739"/>
                  <a:gd name="connsiteX5" fmla="*/ 2903 w 15961"/>
                  <a:gd name="connsiteY5" fmla="*/ 726 h 7739"/>
                  <a:gd name="connsiteX6" fmla="*/ 14269 w 15961"/>
                  <a:gd name="connsiteY6" fmla="*/ 0 h 7739"/>
                  <a:gd name="connsiteX7" fmla="*/ 15962 w 15961"/>
                  <a:gd name="connsiteY7" fmla="*/ 242 h 7739"/>
                  <a:gd name="connsiteX8" fmla="*/ 14995 w 15961"/>
                  <a:gd name="connsiteY8" fmla="*/ 726 h 7739"/>
                  <a:gd name="connsiteX9" fmla="*/ 5321 w 15961"/>
                  <a:gd name="connsiteY9" fmla="*/ 5563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5321" y="5563"/>
                    </a:moveTo>
                    <a:cubicBezTo>
                      <a:pt x="3870" y="6288"/>
                      <a:pt x="2661" y="7014"/>
                      <a:pt x="1210" y="7739"/>
                    </a:cubicBezTo>
                    <a:cubicBezTo>
                      <a:pt x="1451" y="5804"/>
                      <a:pt x="1693" y="4353"/>
                      <a:pt x="1693" y="4353"/>
                    </a:cubicBezTo>
                    <a:cubicBezTo>
                      <a:pt x="1693" y="4353"/>
                      <a:pt x="968" y="4353"/>
                      <a:pt x="0" y="4837"/>
                    </a:cubicBezTo>
                    <a:cubicBezTo>
                      <a:pt x="968" y="3386"/>
                      <a:pt x="1935" y="1935"/>
                      <a:pt x="2661" y="726"/>
                    </a:cubicBezTo>
                    <a:cubicBezTo>
                      <a:pt x="2661" y="726"/>
                      <a:pt x="2903" y="726"/>
                      <a:pt x="2903" y="726"/>
                    </a:cubicBezTo>
                    <a:cubicBezTo>
                      <a:pt x="6772" y="484"/>
                      <a:pt x="10400" y="242"/>
                      <a:pt x="14269" y="0"/>
                    </a:cubicBezTo>
                    <a:cubicBezTo>
                      <a:pt x="14753" y="0"/>
                      <a:pt x="15478" y="242"/>
                      <a:pt x="15962" y="242"/>
                    </a:cubicBezTo>
                    <a:cubicBezTo>
                      <a:pt x="15720" y="484"/>
                      <a:pt x="15236" y="484"/>
                      <a:pt x="14995" y="726"/>
                    </a:cubicBezTo>
                    <a:cubicBezTo>
                      <a:pt x="11609" y="2419"/>
                      <a:pt x="8465" y="3870"/>
                      <a:pt x="532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C650E23-3C6C-E298-B526-CD6287ADD977}"/>
                  </a:ext>
                </a:extLst>
              </p:cNvPr>
              <p:cNvSpPr/>
              <p:nvPr/>
            </p:nvSpPr>
            <p:spPr>
              <a:xfrm>
                <a:off x="7217033" y="6659466"/>
                <a:ext cx="6287" cy="13059"/>
              </a:xfrm>
              <a:custGeom>
                <a:avLst/>
                <a:gdLst>
                  <a:gd name="connsiteX0" fmla="*/ 1451 w 6287"/>
                  <a:gd name="connsiteY0" fmla="*/ 5562 h 13059"/>
                  <a:gd name="connsiteX1" fmla="*/ 6046 w 6287"/>
                  <a:gd name="connsiteY1" fmla="*/ 242 h 13059"/>
                  <a:gd name="connsiteX2" fmla="*/ 6287 w 6287"/>
                  <a:gd name="connsiteY2" fmla="*/ 0 h 13059"/>
                  <a:gd name="connsiteX3" fmla="*/ 3144 w 6287"/>
                  <a:gd name="connsiteY3" fmla="*/ 5321 h 13059"/>
                  <a:gd name="connsiteX4" fmla="*/ 0 w 6287"/>
                  <a:gd name="connsiteY4" fmla="*/ 13059 h 13059"/>
                  <a:gd name="connsiteX5" fmla="*/ 967 w 6287"/>
                  <a:gd name="connsiteY5" fmla="*/ 7497 h 13059"/>
                  <a:gd name="connsiteX6" fmla="*/ 1451 w 6287"/>
                  <a:gd name="connsiteY6" fmla="*/ 556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1451" y="5562"/>
                    </a:moveTo>
                    <a:cubicBezTo>
                      <a:pt x="2902" y="3869"/>
                      <a:pt x="4595" y="1935"/>
                      <a:pt x="6046" y="242"/>
                    </a:cubicBezTo>
                    <a:cubicBezTo>
                      <a:pt x="6046" y="242"/>
                      <a:pt x="6287" y="0"/>
                      <a:pt x="6287" y="0"/>
                    </a:cubicBezTo>
                    <a:cubicBezTo>
                      <a:pt x="5321" y="1693"/>
                      <a:pt x="4111" y="3386"/>
                      <a:pt x="3144" y="5321"/>
                    </a:cubicBezTo>
                    <a:cubicBezTo>
                      <a:pt x="1934" y="7739"/>
                      <a:pt x="967" y="10399"/>
                      <a:pt x="0" y="13059"/>
                    </a:cubicBezTo>
                    <a:cubicBezTo>
                      <a:pt x="241" y="11125"/>
                      <a:pt x="483" y="9190"/>
                      <a:pt x="967" y="7497"/>
                    </a:cubicBezTo>
                    <a:cubicBezTo>
                      <a:pt x="1209" y="6772"/>
                      <a:pt x="1451" y="6288"/>
                      <a:pt x="145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2D4C29A-14D0-E4BC-D3F7-4B6CC6E23A07}"/>
                  </a:ext>
                </a:extLst>
              </p:cNvPr>
              <p:cNvSpPr/>
              <p:nvPr/>
            </p:nvSpPr>
            <p:spPr>
              <a:xfrm>
                <a:off x="7164310" y="6600456"/>
                <a:ext cx="14994" cy="11366"/>
              </a:xfrm>
              <a:custGeom>
                <a:avLst/>
                <a:gdLst>
                  <a:gd name="connsiteX0" fmla="*/ 2419 w 14994"/>
                  <a:gd name="connsiteY0" fmla="*/ 7255 h 11366"/>
                  <a:gd name="connsiteX1" fmla="*/ 6288 w 14994"/>
                  <a:gd name="connsiteY1" fmla="*/ 726 h 11366"/>
                  <a:gd name="connsiteX2" fmla="*/ 14995 w 14994"/>
                  <a:gd name="connsiteY2" fmla="*/ 0 h 11366"/>
                  <a:gd name="connsiteX3" fmla="*/ 0 w 14994"/>
                  <a:gd name="connsiteY3" fmla="*/ 11367 h 11366"/>
                  <a:gd name="connsiteX4" fmla="*/ 2419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2419" y="7255"/>
                    </a:moveTo>
                    <a:cubicBezTo>
                      <a:pt x="3870" y="4837"/>
                      <a:pt x="5079" y="2660"/>
                      <a:pt x="6288" y="726"/>
                    </a:cubicBezTo>
                    <a:cubicBezTo>
                      <a:pt x="9190" y="484"/>
                      <a:pt x="12092" y="242"/>
                      <a:pt x="14995" y="0"/>
                    </a:cubicBezTo>
                    <a:cubicBezTo>
                      <a:pt x="10158" y="2902"/>
                      <a:pt x="4837" y="6772"/>
                      <a:pt x="0" y="11367"/>
                    </a:cubicBezTo>
                    <a:cubicBezTo>
                      <a:pt x="726" y="9916"/>
                      <a:pt x="1452" y="8464"/>
                      <a:pt x="2419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0D36F3D-42C6-9E9B-1431-6B10D86940A1}"/>
                  </a:ext>
                </a:extLst>
              </p:cNvPr>
              <p:cNvSpPr/>
              <p:nvPr/>
            </p:nvSpPr>
            <p:spPr>
              <a:xfrm>
                <a:off x="7154879" y="6591508"/>
                <a:ext cx="1934" cy="725"/>
              </a:xfrm>
              <a:custGeom>
                <a:avLst/>
                <a:gdLst>
                  <a:gd name="connsiteX0" fmla="*/ 0 w 1934"/>
                  <a:gd name="connsiteY0" fmla="*/ 726 h 725"/>
                  <a:gd name="connsiteX1" fmla="*/ 968 w 1934"/>
                  <a:gd name="connsiteY1" fmla="*/ 0 h 725"/>
                  <a:gd name="connsiteX2" fmla="*/ 1934 w 1934"/>
                  <a:gd name="connsiteY2" fmla="*/ 242 h 725"/>
                  <a:gd name="connsiteX3" fmla="*/ 1209 w 1934"/>
                  <a:gd name="connsiteY3" fmla="*/ 726 h 725"/>
                  <a:gd name="connsiteX4" fmla="*/ 0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0" y="726"/>
                    </a:moveTo>
                    <a:cubicBezTo>
                      <a:pt x="483" y="484"/>
                      <a:pt x="726" y="242"/>
                      <a:pt x="968" y="0"/>
                    </a:cubicBezTo>
                    <a:cubicBezTo>
                      <a:pt x="1209" y="0"/>
                      <a:pt x="1693" y="0"/>
                      <a:pt x="1934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ubicBezTo>
                      <a:pt x="726" y="726"/>
                      <a:pt x="242" y="726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4291CD8-1850-F455-CD7D-D4E80B2A51AA}"/>
                  </a:ext>
                </a:extLst>
              </p:cNvPr>
              <p:cNvSpPr/>
              <p:nvPr/>
            </p:nvSpPr>
            <p:spPr>
              <a:xfrm>
                <a:off x="7077731" y="6612306"/>
                <a:ext cx="15236" cy="10157"/>
              </a:xfrm>
              <a:custGeom>
                <a:avLst/>
                <a:gdLst>
                  <a:gd name="connsiteX0" fmla="*/ 0 w 15236"/>
                  <a:gd name="connsiteY0" fmla="*/ 10158 h 10157"/>
                  <a:gd name="connsiteX1" fmla="*/ 3628 w 15236"/>
                  <a:gd name="connsiteY1" fmla="*/ 3386 h 10157"/>
                  <a:gd name="connsiteX2" fmla="*/ 4112 w 15236"/>
                  <a:gd name="connsiteY2" fmla="*/ 2660 h 10157"/>
                  <a:gd name="connsiteX3" fmla="*/ 15236 w 15236"/>
                  <a:gd name="connsiteY3" fmla="*/ 0 h 10157"/>
                  <a:gd name="connsiteX4" fmla="*/ 2902 w 15236"/>
                  <a:gd name="connsiteY4" fmla="*/ 7739 h 10157"/>
                  <a:gd name="connsiteX5" fmla="*/ 0 w 15236"/>
                  <a:gd name="connsiteY5" fmla="*/ 10158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10157">
                    <a:moveTo>
                      <a:pt x="0" y="10158"/>
                    </a:moveTo>
                    <a:cubicBezTo>
                      <a:pt x="1451" y="7739"/>
                      <a:pt x="2661" y="5563"/>
                      <a:pt x="3628" y="3386"/>
                    </a:cubicBezTo>
                    <a:cubicBezTo>
                      <a:pt x="3870" y="3144"/>
                      <a:pt x="3870" y="2902"/>
                      <a:pt x="4112" y="2660"/>
                    </a:cubicBezTo>
                    <a:cubicBezTo>
                      <a:pt x="7739" y="1693"/>
                      <a:pt x="11609" y="726"/>
                      <a:pt x="15236" y="0"/>
                    </a:cubicBezTo>
                    <a:cubicBezTo>
                      <a:pt x="11125" y="2177"/>
                      <a:pt x="6772" y="4837"/>
                      <a:pt x="2902" y="7739"/>
                    </a:cubicBezTo>
                    <a:cubicBezTo>
                      <a:pt x="1934" y="8706"/>
                      <a:pt x="968" y="9432"/>
                      <a:pt x="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A714561-68A9-9701-25E1-27A92F8F1A3B}"/>
                  </a:ext>
                </a:extLst>
              </p:cNvPr>
              <p:cNvSpPr/>
              <p:nvPr/>
            </p:nvSpPr>
            <p:spPr>
              <a:xfrm>
                <a:off x="7178821" y="6636733"/>
                <a:ext cx="45466" cy="50061"/>
              </a:xfrm>
              <a:custGeom>
                <a:avLst/>
                <a:gdLst>
                  <a:gd name="connsiteX0" fmla="*/ 44983 w 45466"/>
                  <a:gd name="connsiteY0" fmla="*/ 0 h 50061"/>
                  <a:gd name="connsiteX1" fmla="*/ 45467 w 45466"/>
                  <a:gd name="connsiteY1" fmla="*/ 6530 h 50061"/>
                  <a:gd name="connsiteX2" fmla="*/ 36277 w 45466"/>
                  <a:gd name="connsiteY2" fmla="*/ 15720 h 50061"/>
                  <a:gd name="connsiteX3" fmla="*/ 21040 w 45466"/>
                  <a:gd name="connsiteY3" fmla="*/ 32649 h 50061"/>
                  <a:gd name="connsiteX4" fmla="*/ 8707 w 45466"/>
                  <a:gd name="connsiteY4" fmla="*/ 50061 h 50061"/>
                  <a:gd name="connsiteX5" fmla="*/ 13302 w 45466"/>
                  <a:gd name="connsiteY5" fmla="*/ 42564 h 50061"/>
                  <a:gd name="connsiteX6" fmla="*/ 1210 w 45466"/>
                  <a:gd name="connsiteY6" fmla="*/ 49094 h 50061"/>
                  <a:gd name="connsiteX7" fmla="*/ 0 w 45466"/>
                  <a:gd name="connsiteY7" fmla="*/ 49820 h 50061"/>
                  <a:gd name="connsiteX8" fmla="*/ 6772 w 45466"/>
                  <a:gd name="connsiteY8" fmla="*/ 43532 h 50061"/>
                  <a:gd name="connsiteX9" fmla="*/ 18864 w 45466"/>
                  <a:gd name="connsiteY9" fmla="*/ 32165 h 50061"/>
                  <a:gd name="connsiteX10" fmla="*/ 27571 w 45466"/>
                  <a:gd name="connsiteY10" fmla="*/ 23942 h 50061"/>
                  <a:gd name="connsiteX11" fmla="*/ 30715 w 45466"/>
                  <a:gd name="connsiteY11" fmla="*/ 20556 h 50061"/>
                  <a:gd name="connsiteX12" fmla="*/ 14994 w 45466"/>
                  <a:gd name="connsiteY12" fmla="*/ 26845 h 50061"/>
                  <a:gd name="connsiteX13" fmla="*/ 10158 w 45466"/>
                  <a:gd name="connsiteY13" fmla="*/ 29505 h 50061"/>
                  <a:gd name="connsiteX14" fmla="*/ 13543 w 45466"/>
                  <a:gd name="connsiteY14" fmla="*/ 26845 h 50061"/>
                  <a:gd name="connsiteX15" fmla="*/ 37486 w 45466"/>
                  <a:gd name="connsiteY15" fmla="*/ 7255 h 50061"/>
                  <a:gd name="connsiteX16" fmla="*/ 44983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4983" y="0"/>
                    </a:moveTo>
                    <a:cubicBezTo>
                      <a:pt x="44741" y="2177"/>
                      <a:pt x="44741" y="4353"/>
                      <a:pt x="45467" y="6530"/>
                    </a:cubicBezTo>
                    <a:cubicBezTo>
                      <a:pt x="42323" y="9432"/>
                      <a:pt x="39179" y="12334"/>
                      <a:pt x="36277" y="15720"/>
                    </a:cubicBezTo>
                    <a:cubicBezTo>
                      <a:pt x="30956" y="21040"/>
                      <a:pt x="26120" y="27086"/>
                      <a:pt x="21040" y="32649"/>
                    </a:cubicBezTo>
                    <a:cubicBezTo>
                      <a:pt x="16929" y="38453"/>
                      <a:pt x="12334" y="44015"/>
                      <a:pt x="8707" y="50061"/>
                    </a:cubicBezTo>
                    <a:cubicBezTo>
                      <a:pt x="11609" y="45708"/>
                      <a:pt x="13302" y="42564"/>
                      <a:pt x="13302" y="42564"/>
                    </a:cubicBezTo>
                    <a:cubicBezTo>
                      <a:pt x="13302" y="42564"/>
                      <a:pt x="7981" y="44499"/>
                      <a:pt x="1210" y="49094"/>
                    </a:cubicBezTo>
                    <a:cubicBezTo>
                      <a:pt x="968" y="49336"/>
                      <a:pt x="484" y="49578"/>
                      <a:pt x="0" y="49820"/>
                    </a:cubicBezTo>
                    <a:cubicBezTo>
                      <a:pt x="2177" y="47643"/>
                      <a:pt x="4595" y="45466"/>
                      <a:pt x="6772" y="43532"/>
                    </a:cubicBezTo>
                    <a:cubicBezTo>
                      <a:pt x="11367" y="39420"/>
                      <a:pt x="15478" y="35551"/>
                      <a:pt x="18864" y="32165"/>
                    </a:cubicBezTo>
                    <a:cubicBezTo>
                      <a:pt x="22492" y="28779"/>
                      <a:pt x="25394" y="25877"/>
                      <a:pt x="27571" y="23942"/>
                    </a:cubicBezTo>
                    <a:cubicBezTo>
                      <a:pt x="29747" y="21766"/>
                      <a:pt x="30715" y="20556"/>
                      <a:pt x="30715" y="20556"/>
                    </a:cubicBezTo>
                    <a:cubicBezTo>
                      <a:pt x="30715" y="20556"/>
                      <a:pt x="23943" y="22250"/>
                      <a:pt x="14994" y="26845"/>
                    </a:cubicBezTo>
                    <a:cubicBezTo>
                      <a:pt x="13543" y="27570"/>
                      <a:pt x="11851" y="28537"/>
                      <a:pt x="10158" y="29505"/>
                    </a:cubicBezTo>
                    <a:cubicBezTo>
                      <a:pt x="11367" y="28537"/>
                      <a:pt x="12576" y="27812"/>
                      <a:pt x="13543" y="26845"/>
                    </a:cubicBezTo>
                    <a:cubicBezTo>
                      <a:pt x="22250" y="20073"/>
                      <a:pt x="30956" y="13059"/>
                      <a:pt x="37486" y="7255"/>
                    </a:cubicBezTo>
                    <a:cubicBezTo>
                      <a:pt x="40872" y="4111"/>
                      <a:pt x="43290" y="1693"/>
                      <a:pt x="449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B28BAAA-3D32-C970-BFD3-6D91C89244D0}"/>
                  </a:ext>
                </a:extLst>
              </p:cNvPr>
              <p:cNvSpPr/>
              <p:nvPr/>
            </p:nvSpPr>
            <p:spPr>
              <a:xfrm>
                <a:off x="7196959" y="6618594"/>
                <a:ext cx="32649" cy="9431"/>
              </a:xfrm>
              <a:custGeom>
                <a:avLst/>
                <a:gdLst>
                  <a:gd name="connsiteX0" fmla="*/ 30956 w 32649"/>
                  <a:gd name="connsiteY0" fmla="*/ 1451 h 9431"/>
                  <a:gd name="connsiteX1" fmla="*/ 21282 w 32649"/>
                  <a:gd name="connsiteY1" fmla="*/ 3144 h 9431"/>
                  <a:gd name="connsiteX2" fmla="*/ 8465 w 32649"/>
                  <a:gd name="connsiteY2" fmla="*/ 6530 h 9431"/>
                  <a:gd name="connsiteX3" fmla="*/ 0 w 32649"/>
                  <a:gd name="connsiteY3" fmla="*/ 9432 h 9431"/>
                  <a:gd name="connsiteX4" fmla="*/ 10158 w 32649"/>
                  <a:gd name="connsiteY4" fmla="*/ 4595 h 9431"/>
                  <a:gd name="connsiteX5" fmla="*/ 17413 w 32649"/>
                  <a:gd name="connsiteY5" fmla="*/ 967 h 9431"/>
                  <a:gd name="connsiteX6" fmla="*/ 22733 w 32649"/>
                  <a:gd name="connsiteY6" fmla="*/ 1209 h 9431"/>
                  <a:gd name="connsiteX7" fmla="*/ 32649 w 32649"/>
                  <a:gd name="connsiteY7" fmla="*/ 0 h 9431"/>
                  <a:gd name="connsiteX8" fmla="*/ 30956 w 32649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9" h="9431">
                    <a:moveTo>
                      <a:pt x="30956" y="1451"/>
                    </a:moveTo>
                    <a:cubicBezTo>
                      <a:pt x="27812" y="1935"/>
                      <a:pt x="24669" y="2418"/>
                      <a:pt x="21282" y="3144"/>
                    </a:cubicBezTo>
                    <a:cubicBezTo>
                      <a:pt x="17171" y="4111"/>
                      <a:pt x="12818" y="5079"/>
                      <a:pt x="8465" y="6530"/>
                    </a:cubicBezTo>
                    <a:cubicBezTo>
                      <a:pt x="5563" y="7497"/>
                      <a:pt x="2902" y="8464"/>
                      <a:pt x="0" y="9432"/>
                    </a:cubicBezTo>
                    <a:cubicBezTo>
                      <a:pt x="3386" y="7739"/>
                      <a:pt x="6772" y="6288"/>
                      <a:pt x="10158" y="4595"/>
                    </a:cubicBezTo>
                    <a:cubicBezTo>
                      <a:pt x="12576" y="3386"/>
                      <a:pt x="14994" y="2177"/>
                      <a:pt x="17413" y="967"/>
                    </a:cubicBezTo>
                    <a:cubicBezTo>
                      <a:pt x="18864" y="1209"/>
                      <a:pt x="20799" y="1209"/>
                      <a:pt x="22733" y="1209"/>
                    </a:cubicBezTo>
                    <a:cubicBezTo>
                      <a:pt x="25635" y="1209"/>
                      <a:pt x="29022" y="726"/>
                      <a:pt x="32649" y="0"/>
                    </a:cubicBezTo>
                    <a:cubicBezTo>
                      <a:pt x="32166" y="967"/>
                      <a:pt x="31440" y="1209"/>
                      <a:pt x="30956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36A36FB-4B2B-08D6-668C-0B018F0F4B79}"/>
                  </a:ext>
                </a:extLst>
              </p:cNvPr>
              <p:cNvSpPr/>
              <p:nvPr/>
            </p:nvSpPr>
            <p:spPr>
              <a:xfrm>
                <a:off x="7225497" y="652838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DE14853C-A963-F72D-68CB-2CEF07D0BAD5}"/>
                  </a:ext>
                </a:extLst>
              </p:cNvPr>
              <p:cNvSpPr/>
              <p:nvPr/>
            </p:nvSpPr>
            <p:spPr>
              <a:xfrm>
                <a:off x="7200829" y="6489692"/>
                <a:ext cx="15961" cy="21765"/>
              </a:xfrm>
              <a:custGeom>
                <a:avLst/>
                <a:gdLst>
                  <a:gd name="connsiteX0" fmla="*/ 4595 w 15961"/>
                  <a:gd name="connsiteY0" fmla="*/ 6046 h 21765"/>
                  <a:gd name="connsiteX1" fmla="*/ 0 w 15961"/>
                  <a:gd name="connsiteY1" fmla="*/ 0 h 21765"/>
                  <a:gd name="connsiteX2" fmla="*/ 4353 w 15961"/>
                  <a:gd name="connsiteY2" fmla="*/ 967 h 21765"/>
                  <a:gd name="connsiteX3" fmla="*/ 5079 w 15961"/>
                  <a:gd name="connsiteY3" fmla="*/ 1451 h 21765"/>
                  <a:gd name="connsiteX4" fmla="*/ 14027 w 15961"/>
                  <a:gd name="connsiteY4" fmla="*/ 18138 h 21765"/>
                  <a:gd name="connsiteX5" fmla="*/ 15962 w 15961"/>
                  <a:gd name="connsiteY5" fmla="*/ 21766 h 21765"/>
                  <a:gd name="connsiteX6" fmla="*/ 14511 w 15961"/>
                  <a:gd name="connsiteY6" fmla="*/ 21040 h 21765"/>
                  <a:gd name="connsiteX7" fmla="*/ 13060 w 15961"/>
                  <a:gd name="connsiteY7" fmla="*/ 18622 h 21765"/>
                  <a:gd name="connsiteX8" fmla="*/ 4595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4595" y="6046"/>
                    </a:moveTo>
                    <a:cubicBezTo>
                      <a:pt x="3144" y="3870"/>
                      <a:pt x="1451" y="1935"/>
                      <a:pt x="0" y="0"/>
                    </a:cubicBezTo>
                    <a:cubicBezTo>
                      <a:pt x="1451" y="242"/>
                      <a:pt x="2902" y="726"/>
                      <a:pt x="4353" y="967"/>
                    </a:cubicBezTo>
                    <a:cubicBezTo>
                      <a:pt x="4595" y="1209"/>
                      <a:pt x="4837" y="1451"/>
                      <a:pt x="5079" y="1451"/>
                    </a:cubicBezTo>
                    <a:cubicBezTo>
                      <a:pt x="7739" y="6530"/>
                      <a:pt x="10641" y="12092"/>
                      <a:pt x="14027" y="18138"/>
                    </a:cubicBezTo>
                    <a:cubicBezTo>
                      <a:pt x="14753" y="19348"/>
                      <a:pt x="15478" y="20557"/>
                      <a:pt x="15962" y="21766"/>
                    </a:cubicBezTo>
                    <a:cubicBezTo>
                      <a:pt x="15478" y="21524"/>
                      <a:pt x="14994" y="21282"/>
                      <a:pt x="14511" y="21040"/>
                    </a:cubicBezTo>
                    <a:cubicBezTo>
                      <a:pt x="14027" y="20315"/>
                      <a:pt x="13543" y="19348"/>
                      <a:pt x="13060" y="18622"/>
                    </a:cubicBezTo>
                    <a:cubicBezTo>
                      <a:pt x="10158" y="14269"/>
                      <a:pt x="7497" y="10157"/>
                      <a:pt x="4595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4E0D0F6-AA4E-12D8-C14E-1D264153B770}"/>
                  </a:ext>
                </a:extLst>
              </p:cNvPr>
              <p:cNvSpPr/>
              <p:nvPr/>
            </p:nvSpPr>
            <p:spPr>
              <a:xfrm>
                <a:off x="7211470" y="6537093"/>
                <a:ext cx="19347" cy="14026"/>
              </a:xfrm>
              <a:custGeom>
                <a:avLst/>
                <a:gdLst>
                  <a:gd name="connsiteX0" fmla="*/ 17413 w 19347"/>
                  <a:gd name="connsiteY0" fmla="*/ 11609 h 14026"/>
                  <a:gd name="connsiteX1" fmla="*/ 19347 w 19347"/>
                  <a:gd name="connsiteY1" fmla="*/ 14027 h 14026"/>
                  <a:gd name="connsiteX2" fmla="*/ 11367 w 19347"/>
                  <a:gd name="connsiteY2" fmla="*/ 8465 h 14026"/>
                  <a:gd name="connsiteX3" fmla="*/ 483 w 19347"/>
                  <a:gd name="connsiteY3" fmla="*/ 1451 h 14026"/>
                  <a:gd name="connsiteX4" fmla="*/ 0 w 19347"/>
                  <a:gd name="connsiteY4" fmla="*/ 0 h 14026"/>
                  <a:gd name="connsiteX5" fmla="*/ 11125 w 19347"/>
                  <a:gd name="connsiteY5" fmla="*/ 7014 h 14026"/>
                  <a:gd name="connsiteX6" fmla="*/ 17413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7413" y="11609"/>
                    </a:moveTo>
                    <a:cubicBezTo>
                      <a:pt x="18138" y="12576"/>
                      <a:pt x="18622" y="13301"/>
                      <a:pt x="19347" y="14027"/>
                    </a:cubicBezTo>
                    <a:cubicBezTo>
                      <a:pt x="16687" y="12092"/>
                      <a:pt x="14269" y="10399"/>
                      <a:pt x="11367" y="8465"/>
                    </a:cubicBezTo>
                    <a:cubicBezTo>
                      <a:pt x="7981" y="6288"/>
                      <a:pt x="4112" y="3870"/>
                      <a:pt x="483" y="1451"/>
                    </a:cubicBezTo>
                    <a:cubicBezTo>
                      <a:pt x="242" y="968"/>
                      <a:pt x="242" y="484"/>
                      <a:pt x="0" y="0"/>
                    </a:cubicBezTo>
                    <a:cubicBezTo>
                      <a:pt x="3628" y="2177"/>
                      <a:pt x="7255" y="4595"/>
                      <a:pt x="11125" y="7014"/>
                    </a:cubicBezTo>
                    <a:cubicBezTo>
                      <a:pt x="13060" y="8706"/>
                      <a:pt x="15236" y="10158"/>
                      <a:pt x="17413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547AC2A-4E5C-5F99-F046-8C76179426A3}"/>
                  </a:ext>
                </a:extLst>
              </p:cNvPr>
              <p:cNvSpPr/>
              <p:nvPr/>
            </p:nvSpPr>
            <p:spPr>
              <a:xfrm>
                <a:off x="7240975" y="6442774"/>
                <a:ext cx="23700" cy="36518"/>
              </a:xfrm>
              <a:custGeom>
                <a:avLst/>
                <a:gdLst>
                  <a:gd name="connsiteX0" fmla="*/ 13543 w 23700"/>
                  <a:gd name="connsiteY0" fmla="*/ 20315 h 36518"/>
                  <a:gd name="connsiteX1" fmla="*/ 7981 w 23700"/>
                  <a:gd name="connsiteY1" fmla="*/ 12092 h 36518"/>
                  <a:gd name="connsiteX2" fmla="*/ 2177 w 23700"/>
                  <a:gd name="connsiteY2" fmla="*/ 4353 h 36518"/>
                  <a:gd name="connsiteX3" fmla="*/ 1693 w 23700"/>
                  <a:gd name="connsiteY3" fmla="*/ 3628 h 36518"/>
                  <a:gd name="connsiteX4" fmla="*/ 242 w 23700"/>
                  <a:gd name="connsiteY4" fmla="*/ 242 h 36518"/>
                  <a:gd name="connsiteX5" fmla="*/ 0 w 23700"/>
                  <a:gd name="connsiteY5" fmla="*/ 0 h 36518"/>
                  <a:gd name="connsiteX6" fmla="*/ 483 w 23700"/>
                  <a:gd name="connsiteY6" fmla="*/ 726 h 36518"/>
                  <a:gd name="connsiteX7" fmla="*/ 7497 w 23700"/>
                  <a:gd name="connsiteY7" fmla="*/ 10641 h 36518"/>
                  <a:gd name="connsiteX8" fmla="*/ 14994 w 23700"/>
                  <a:gd name="connsiteY8" fmla="*/ 20315 h 36518"/>
                  <a:gd name="connsiteX9" fmla="*/ 22491 w 23700"/>
                  <a:gd name="connsiteY9" fmla="*/ 29505 h 36518"/>
                  <a:gd name="connsiteX10" fmla="*/ 23459 w 23700"/>
                  <a:gd name="connsiteY10" fmla="*/ 30472 h 36518"/>
                  <a:gd name="connsiteX11" fmla="*/ 23701 w 23700"/>
                  <a:gd name="connsiteY11" fmla="*/ 36518 h 36518"/>
                  <a:gd name="connsiteX12" fmla="*/ 18864 w 23700"/>
                  <a:gd name="connsiteY12" fmla="*/ 28296 h 36518"/>
                  <a:gd name="connsiteX13" fmla="*/ 13543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3543" y="20315"/>
                    </a:moveTo>
                    <a:cubicBezTo>
                      <a:pt x="11609" y="17654"/>
                      <a:pt x="9674" y="14752"/>
                      <a:pt x="7981" y="12092"/>
                    </a:cubicBezTo>
                    <a:cubicBezTo>
                      <a:pt x="6046" y="9432"/>
                      <a:pt x="4112" y="6772"/>
                      <a:pt x="2177" y="4353"/>
                    </a:cubicBezTo>
                    <a:cubicBezTo>
                      <a:pt x="1934" y="4111"/>
                      <a:pt x="1934" y="3870"/>
                      <a:pt x="1693" y="3628"/>
                    </a:cubicBezTo>
                    <a:cubicBezTo>
                      <a:pt x="1209" y="2419"/>
                      <a:pt x="726" y="1209"/>
                      <a:pt x="242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242"/>
                      <a:pt x="242" y="484"/>
                      <a:pt x="483" y="726"/>
                    </a:cubicBezTo>
                    <a:cubicBezTo>
                      <a:pt x="2902" y="4111"/>
                      <a:pt x="5079" y="7255"/>
                      <a:pt x="7497" y="10641"/>
                    </a:cubicBezTo>
                    <a:cubicBezTo>
                      <a:pt x="9916" y="14027"/>
                      <a:pt x="12334" y="17171"/>
                      <a:pt x="14994" y="20315"/>
                    </a:cubicBezTo>
                    <a:cubicBezTo>
                      <a:pt x="17413" y="23459"/>
                      <a:pt x="20073" y="26603"/>
                      <a:pt x="22491" y="29505"/>
                    </a:cubicBezTo>
                    <a:cubicBezTo>
                      <a:pt x="22733" y="29989"/>
                      <a:pt x="22975" y="30230"/>
                      <a:pt x="23459" y="30472"/>
                    </a:cubicBezTo>
                    <a:cubicBezTo>
                      <a:pt x="23459" y="32649"/>
                      <a:pt x="23701" y="34584"/>
                      <a:pt x="23701" y="36518"/>
                    </a:cubicBezTo>
                    <a:cubicBezTo>
                      <a:pt x="22250" y="33858"/>
                      <a:pt x="20557" y="30956"/>
                      <a:pt x="18864" y="28296"/>
                    </a:cubicBezTo>
                    <a:cubicBezTo>
                      <a:pt x="17171" y="25877"/>
                      <a:pt x="15478" y="22975"/>
                      <a:pt x="13543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55DC051-F676-3215-3F7B-877EC79F5602}"/>
                  </a:ext>
                </a:extLst>
              </p:cNvPr>
              <p:cNvSpPr/>
              <p:nvPr/>
            </p:nvSpPr>
            <p:spPr>
              <a:xfrm>
                <a:off x="7224530" y="6591085"/>
                <a:ext cx="1934" cy="181"/>
              </a:xfrm>
              <a:custGeom>
                <a:avLst/>
                <a:gdLst>
                  <a:gd name="connsiteX0" fmla="*/ 1934 w 1934"/>
                  <a:gd name="connsiteY0" fmla="*/ 181 h 181"/>
                  <a:gd name="connsiteX1" fmla="*/ 0 w 1934"/>
                  <a:gd name="connsiteY1" fmla="*/ 181 h 181"/>
                  <a:gd name="connsiteX2" fmla="*/ 1934 w 1934"/>
                  <a:gd name="connsiteY2" fmla="*/ 181 h 181"/>
                  <a:gd name="connsiteX3" fmla="*/ 1934 w 1934"/>
                  <a:gd name="connsiteY3" fmla="*/ 181 h 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81">
                    <a:moveTo>
                      <a:pt x="1934" y="181"/>
                    </a:moveTo>
                    <a:cubicBezTo>
                      <a:pt x="1209" y="181"/>
                      <a:pt x="483" y="181"/>
                      <a:pt x="0" y="181"/>
                    </a:cubicBezTo>
                    <a:cubicBezTo>
                      <a:pt x="726" y="-60"/>
                      <a:pt x="1451" y="-60"/>
                      <a:pt x="1934" y="181"/>
                    </a:cubicBezTo>
                    <a:cubicBezTo>
                      <a:pt x="1934" y="-60"/>
                      <a:pt x="1934" y="181"/>
                      <a:pt x="1934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27CA34D-0F88-FC2B-3686-5C27AECE9A23}"/>
                  </a:ext>
                </a:extLst>
              </p:cNvPr>
              <p:cNvSpPr/>
              <p:nvPr/>
            </p:nvSpPr>
            <p:spPr>
              <a:xfrm>
                <a:off x="7202764" y="6517262"/>
                <a:ext cx="8463" cy="6771"/>
              </a:xfrm>
              <a:custGeom>
                <a:avLst/>
                <a:gdLst>
                  <a:gd name="connsiteX0" fmla="*/ 0 w 8463"/>
                  <a:gd name="connsiteY0" fmla="*/ 0 h 6771"/>
                  <a:gd name="connsiteX1" fmla="*/ 4353 w 8463"/>
                  <a:gd name="connsiteY1" fmla="*/ 1935 h 6771"/>
                  <a:gd name="connsiteX2" fmla="*/ 5562 w 8463"/>
                  <a:gd name="connsiteY2" fmla="*/ 2660 h 6771"/>
                  <a:gd name="connsiteX3" fmla="*/ 8464 w 8463"/>
                  <a:gd name="connsiteY3" fmla="*/ 6772 h 6771"/>
                  <a:gd name="connsiteX4" fmla="*/ 4111 w 8463"/>
                  <a:gd name="connsiteY4" fmla="*/ 5804 h 6771"/>
                  <a:gd name="connsiteX5" fmla="*/ 2660 w 8463"/>
                  <a:gd name="connsiteY5" fmla="*/ 5079 h 6771"/>
                  <a:gd name="connsiteX6" fmla="*/ 0 w 8463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3" h="6771">
                    <a:moveTo>
                      <a:pt x="0" y="0"/>
                    </a:moveTo>
                    <a:cubicBezTo>
                      <a:pt x="1451" y="726"/>
                      <a:pt x="2902" y="1209"/>
                      <a:pt x="4353" y="1935"/>
                    </a:cubicBezTo>
                    <a:cubicBezTo>
                      <a:pt x="4836" y="2177"/>
                      <a:pt x="5321" y="2419"/>
                      <a:pt x="5562" y="2660"/>
                    </a:cubicBezTo>
                    <a:cubicBezTo>
                      <a:pt x="6530" y="4111"/>
                      <a:pt x="7497" y="5321"/>
                      <a:pt x="8464" y="6772"/>
                    </a:cubicBezTo>
                    <a:cubicBezTo>
                      <a:pt x="7013" y="6530"/>
                      <a:pt x="5562" y="6288"/>
                      <a:pt x="4111" y="5804"/>
                    </a:cubicBezTo>
                    <a:cubicBezTo>
                      <a:pt x="3628" y="5562"/>
                      <a:pt x="3143" y="5321"/>
                      <a:pt x="2660" y="5079"/>
                    </a:cubicBezTo>
                    <a:cubicBezTo>
                      <a:pt x="1692" y="3628"/>
                      <a:pt x="967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1E80314-CAEC-1D81-0856-1BCAAC56D172}"/>
                  </a:ext>
                </a:extLst>
              </p:cNvPr>
              <p:cNvSpPr/>
              <p:nvPr/>
            </p:nvSpPr>
            <p:spPr>
              <a:xfrm>
                <a:off x="7442673" y="6582076"/>
                <a:ext cx="5078" cy="3385"/>
              </a:xfrm>
              <a:custGeom>
                <a:avLst/>
                <a:gdLst>
                  <a:gd name="connsiteX0" fmla="*/ 3870 w 5078"/>
                  <a:gd name="connsiteY0" fmla="*/ 2177 h 3385"/>
                  <a:gd name="connsiteX1" fmla="*/ 5079 w 5078"/>
                  <a:gd name="connsiteY1" fmla="*/ 3386 h 3385"/>
                  <a:gd name="connsiteX2" fmla="*/ 0 w 5078"/>
                  <a:gd name="connsiteY2" fmla="*/ 0 h 3385"/>
                  <a:gd name="connsiteX3" fmla="*/ 1935 w 5078"/>
                  <a:gd name="connsiteY3" fmla="*/ 242 h 3385"/>
                  <a:gd name="connsiteX4" fmla="*/ 3870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3870" y="2177"/>
                    </a:moveTo>
                    <a:cubicBezTo>
                      <a:pt x="4353" y="2660"/>
                      <a:pt x="4837" y="2902"/>
                      <a:pt x="5079" y="3386"/>
                    </a:cubicBezTo>
                    <a:cubicBezTo>
                      <a:pt x="3386" y="2419"/>
                      <a:pt x="1935" y="1209"/>
                      <a:pt x="0" y="0"/>
                    </a:cubicBezTo>
                    <a:cubicBezTo>
                      <a:pt x="484" y="0"/>
                      <a:pt x="1210" y="242"/>
                      <a:pt x="1935" y="242"/>
                    </a:cubicBezTo>
                    <a:cubicBezTo>
                      <a:pt x="2661" y="968"/>
                      <a:pt x="3144" y="1693"/>
                      <a:pt x="387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7F216A6-8043-12AA-A7AA-6D49D3CDF8A6}"/>
                  </a:ext>
                </a:extLst>
              </p:cNvPr>
              <p:cNvSpPr/>
              <p:nvPr/>
            </p:nvSpPr>
            <p:spPr>
              <a:xfrm>
                <a:off x="7304580" y="6519197"/>
                <a:ext cx="3144" cy="14752"/>
              </a:xfrm>
              <a:custGeom>
                <a:avLst/>
                <a:gdLst>
                  <a:gd name="connsiteX0" fmla="*/ 2902 w 3144"/>
                  <a:gd name="connsiteY0" fmla="*/ 0 h 14752"/>
                  <a:gd name="connsiteX1" fmla="*/ 2902 w 3144"/>
                  <a:gd name="connsiteY1" fmla="*/ 2418 h 14752"/>
                  <a:gd name="connsiteX2" fmla="*/ 1451 w 3144"/>
                  <a:gd name="connsiteY2" fmla="*/ 13301 h 14752"/>
                  <a:gd name="connsiteX3" fmla="*/ 3144 w 3144"/>
                  <a:gd name="connsiteY3" fmla="*/ 11125 h 14752"/>
                  <a:gd name="connsiteX4" fmla="*/ 3144 w 3144"/>
                  <a:gd name="connsiteY4" fmla="*/ 12576 h 14752"/>
                  <a:gd name="connsiteX5" fmla="*/ 3144 w 3144"/>
                  <a:gd name="connsiteY5" fmla="*/ 13543 h 14752"/>
                  <a:gd name="connsiteX6" fmla="*/ 2177 w 3144"/>
                  <a:gd name="connsiteY6" fmla="*/ 14752 h 14752"/>
                  <a:gd name="connsiteX7" fmla="*/ 0 w 3144"/>
                  <a:gd name="connsiteY7" fmla="*/ 13059 h 14752"/>
                  <a:gd name="connsiteX8" fmla="*/ 1934 w 3144"/>
                  <a:gd name="connsiteY8" fmla="*/ 3870 h 14752"/>
                  <a:gd name="connsiteX9" fmla="*/ 2902 w 3144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4" h="14752">
                    <a:moveTo>
                      <a:pt x="2902" y="0"/>
                    </a:moveTo>
                    <a:cubicBezTo>
                      <a:pt x="2902" y="726"/>
                      <a:pt x="2902" y="1451"/>
                      <a:pt x="2902" y="2418"/>
                    </a:cubicBezTo>
                    <a:cubicBezTo>
                      <a:pt x="1693" y="8948"/>
                      <a:pt x="1451" y="13301"/>
                      <a:pt x="1451" y="13301"/>
                    </a:cubicBezTo>
                    <a:cubicBezTo>
                      <a:pt x="1451" y="13301"/>
                      <a:pt x="2177" y="12576"/>
                      <a:pt x="3144" y="11125"/>
                    </a:cubicBezTo>
                    <a:cubicBezTo>
                      <a:pt x="3144" y="11608"/>
                      <a:pt x="3144" y="12092"/>
                      <a:pt x="3144" y="12576"/>
                    </a:cubicBezTo>
                    <a:cubicBezTo>
                      <a:pt x="3144" y="12818"/>
                      <a:pt x="3144" y="13059"/>
                      <a:pt x="3144" y="13543"/>
                    </a:cubicBezTo>
                    <a:cubicBezTo>
                      <a:pt x="2902" y="14027"/>
                      <a:pt x="2419" y="14269"/>
                      <a:pt x="2177" y="14752"/>
                    </a:cubicBezTo>
                    <a:cubicBezTo>
                      <a:pt x="1451" y="14027"/>
                      <a:pt x="968" y="13543"/>
                      <a:pt x="0" y="13059"/>
                    </a:cubicBezTo>
                    <a:cubicBezTo>
                      <a:pt x="726" y="9916"/>
                      <a:pt x="1209" y="7013"/>
                      <a:pt x="1934" y="3870"/>
                    </a:cubicBezTo>
                    <a:cubicBezTo>
                      <a:pt x="2660" y="2418"/>
                      <a:pt x="2902" y="1209"/>
                      <a:pt x="290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B527BE6-8DF4-B5C6-FE7B-9B3D0B4AA758}"/>
                  </a:ext>
                </a:extLst>
              </p:cNvPr>
              <p:cNvSpPr/>
              <p:nvPr/>
            </p:nvSpPr>
            <p:spPr>
              <a:xfrm>
                <a:off x="7324169" y="6489208"/>
                <a:ext cx="4837" cy="11850"/>
              </a:xfrm>
              <a:custGeom>
                <a:avLst/>
                <a:gdLst>
                  <a:gd name="connsiteX0" fmla="*/ 1209 w 4837"/>
                  <a:gd name="connsiteY0" fmla="*/ 8706 h 11850"/>
                  <a:gd name="connsiteX1" fmla="*/ 4595 w 4837"/>
                  <a:gd name="connsiteY1" fmla="*/ 484 h 11850"/>
                  <a:gd name="connsiteX2" fmla="*/ 4837 w 4837"/>
                  <a:gd name="connsiteY2" fmla="*/ 0 h 11850"/>
                  <a:gd name="connsiteX3" fmla="*/ 4837 w 4837"/>
                  <a:gd name="connsiteY3" fmla="*/ 6530 h 11850"/>
                  <a:gd name="connsiteX4" fmla="*/ 0 w 4837"/>
                  <a:gd name="connsiteY4" fmla="*/ 11850 h 11850"/>
                  <a:gd name="connsiteX5" fmla="*/ 1209 w 4837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7" h="11850">
                    <a:moveTo>
                      <a:pt x="1209" y="8706"/>
                    </a:moveTo>
                    <a:cubicBezTo>
                      <a:pt x="2419" y="6046"/>
                      <a:pt x="3385" y="3144"/>
                      <a:pt x="4595" y="484"/>
                    </a:cubicBezTo>
                    <a:cubicBezTo>
                      <a:pt x="4595" y="242"/>
                      <a:pt x="4595" y="242"/>
                      <a:pt x="4837" y="0"/>
                    </a:cubicBezTo>
                    <a:cubicBezTo>
                      <a:pt x="4837" y="2177"/>
                      <a:pt x="4837" y="4353"/>
                      <a:pt x="4837" y="6530"/>
                    </a:cubicBezTo>
                    <a:cubicBezTo>
                      <a:pt x="3144" y="8465"/>
                      <a:pt x="1451" y="10157"/>
                      <a:pt x="0" y="11850"/>
                    </a:cubicBezTo>
                    <a:cubicBezTo>
                      <a:pt x="242" y="10883"/>
                      <a:pt x="726" y="9916"/>
                      <a:pt x="1209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7313B3C-AC91-D7BC-F6C6-07DB595EB056}"/>
                  </a:ext>
                </a:extLst>
              </p:cNvPr>
              <p:cNvSpPr/>
              <p:nvPr/>
            </p:nvSpPr>
            <p:spPr>
              <a:xfrm>
                <a:off x="7315947" y="6510732"/>
                <a:ext cx="10882" cy="14268"/>
              </a:xfrm>
              <a:custGeom>
                <a:avLst/>
                <a:gdLst>
                  <a:gd name="connsiteX0" fmla="*/ 2177 w 10882"/>
                  <a:gd name="connsiteY0" fmla="*/ 2660 h 14268"/>
                  <a:gd name="connsiteX1" fmla="*/ 6772 w 10882"/>
                  <a:gd name="connsiteY1" fmla="*/ 0 h 14268"/>
                  <a:gd name="connsiteX2" fmla="*/ 4836 w 10882"/>
                  <a:gd name="connsiteY2" fmla="*/ 3628 h 14268"/>
                  <a:gd name="connsiteX3" fmla="*/ 968 w 10882"/>
                  <a:gd name="connsiteY3" fmla="*/ 11125 h 14268"/>
                  <a:gd name="connsiteX4" fmla="*/ 6772 w 10882"/>
                  <a:gd name="connsiteY4" fmla="*/ 4837 h 14268"/>
                  <a:gd name="connsiteX5" fmla="*/ 10883 w 10882"/>
                  <a:gd name="connsiteY5" fmla="*/ 242 h 14268"/>
                  <a:gd name="connsiteX6" fmla="*/ 10399 w 10882"/>
                  <a:gd name="connsiteY6" fmla="*/ 2660 h 14268"/>
                  <a:gd name="connsiteX7" fmla="*/ 6046 w 10882"/>
                  <a:gd name="connsiteY7" fmla="*/ 8948 h 14268"/>
                  <a:gd name="connsiteX8" fmla="*/ 0 w 10882"/>
                  <a:gd name="connsiteY8" fmla="*/ 14269 h 14268"/>
                  <a:gd name="connsiteX9" fmla="*/ 1209 w 10882"/>
                  <a:gd name="connsiteY9" fmla="*/ 4595 h 14268"/>
                  <a:gd name="connsiteX10" fmla="*/ 2177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2177" y="2660"/>
                    </a:moveTo>
                    <a:cubicBezTo>
                      <a:pt x="3628" y="1935"/>
                      <a:pt x="5079" y="968"/>
                      <a:pt x="6772" y="0"/>
                    </a:cubicBezTo>
                    <a:cubicBezTo>
                      <a:pt x="6046" y="1209"/>
                      <a:pt x="5321" y="2660"/>
                      <a:pt x="4836" y="3628"/>
                    </a:cubicBezTo>
                    <a:cubicBezTo>
                      <a:pt x="2419" y="8465"/>
                      <a:pt x="968" y="11125"/>
                      <a:pt x="968" y="11125"/>
                    </a:cubicBezTo>
                    <a:cubicBezTo>
                      <a:pt x="968" y="11125"/>
                      <a:pt x="3144" y="8948"/>
                      <a:pt x="6772" y="4837"/>
                    </a:cubicBezTo>
                    <a:cubicBezTo>
                      <a:pt x="7981" y="3628"/>
                      <a:pt x="9432" y="1935"/>
                      <a:pt x="10883" y="242"/>
                    </a:cubicBezTo>
                    <a:cubicBezTo>
                      <a:pt x="10641" y="968"/>
                      <a:pt x="10641" y="1935"/>
                      <a:pt x="10399" y="2660"/>
                    </a:cubicBezTo>
                    <a:cubicBezTo>
                      <a:pt x="8948" y="4837"/>
                      <a:pt x="7497" y="7014"/>
                      <a:pt x="6046" y="8948"/>
                    </a:cubicBezTo>
                    <a:cubicBezTo>
                      <a:pt x="3870" y="10883"/>
                      <a:pt x="1934" y="12576"/>
                      <a:pt x="0" y="14269"/>
                    </a:cubicBezTo>
                    <a:cubicBezTo>
                      <a:pt x="483" y="11125"/>
                      <a:pt x="726" y="7981"/>
                      <a:pt x="1209" y="4595"/>
                    </a:cubicBezTo>
                    <a:cubicBezTo>
                      <a:pt x="1451" y="4111"/>
                      <a:pt x="1693" y="3386"/>
                      <a:pt x="217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030C84BC-11E7-D33C-7CCE-50DCBEC43D7B}"/>
                  </a:ext>
                </a:extLst>
              </p:cNvPr>
              <p:cNvSpPr/>
              <p:nvPr/>
            </p:nvSpPr>
            <p:spPr>
              <a:xfrm>
                <a:off x="7294181" y="6474214"/>
                <a:ext cx="1692" cy="6046"/>
              </a:xfrm>
              <a:custGeom>
                <a:avLst/>
                <a:gdLst>
                  <a:gd name="connsiteX0" fmla="*/ 483 w 1692"/>
                  <a:gd name="connsiteY0" fmla="*/ 6046 h 6046"/>
                  <a:gd name="connsiteX1" fmla="*/ 0 w 1692"/>
                  <a:gd name="connsiteY1" fmla="*/ 5079 h 6046"/>
                  <a:gd name="connsiteX2" fmla="*/ 1692 w 1692"/>
                  <a:gd name="connsiteY2" fmla="*/ 0 h 6046"/>
                  <a:gd name="connsiteX3" fmla="*/ 483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483" y="6046"/>
                    </a:moveTo>
                    <a:cubicBezTo>
                      <a:pt x="241" y="5804"/>
                      <a:pt x="241" y="5321"/>
                      <a:pt x="0" y="5079"/>
                    </a:cubicBezTo>
                    <a:cubicBezTo>
                      <a:pt x="483" y="3386"/>
                      <a:pt x="1209" y="1693"/>
                      <a:pt x="1692" y="0"/>
                    </a:cubicBezTo>
                    <a:cubicBezTo>
                      <a:pt x="1209" y="1693"/>
                      <a:pt x="726" y="3870"/>
                      <a:pt x="483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91BFF-0BDB-C628-5C5C-79E347B7B9FC}"/>
                  </a:ext>
                </a:extLst>
              </p:cNvPr>
              <p:cNvSpPr/>
              <p:nvPr/>
            </p:nvSpPr>
            <p:spPr>
              <a:xfrm>
                <a:off x="7326104" y="6531289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0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AB0F1237-5DF4-349F-65CB-81B0F6FCD540}"/>
                  </a:ext>
                </a:extLst>
              </p:cNvPr>
              <p:cNvSpPr/>
              <p:nvPr/>
            </p:nvSpPr>
            <p:spPr>
              <a:xfrm>
                <a:off x="7317398" y="665366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469D3475-38D4-BC5E-0E09-EEB089184BC7}"/>
                  </a:ext>
                </a:extLst>
              </p:cNvPr>
              <p:cNvSpPr/>
              <p:nvPr/>
            </p:nvSpPr>
            <p:spPr>
              <a:xfrm>
                <a:off x="7264434" y="6515085"/>
                <a:ext cx="2418" cy="6287"/>
              </a:xfrm>
              <a:custGeom>
                <a:avLst/>
                <a:gdLst>
                  <a:gd name="connsiteX0" fmla="*/ 0 w 2418"/>
                  <a:gd name="connsiteY0" fmla="*/ 0 h 6287"/>
                  <a:gd name="connsiteX1" fmla="*/ 1934 w 2418"/>
                  <a:gd name="connsiteY1" fmla="*/ 1693 h 6287"/>
                  <a:gd name="connsiteX2" fmla="*/ 2419 w 2418"/>
                  <a:gd name="connsiteY2" fmla="*/ 6288 h 6287"/>
                  <a:gd name="connsiteX3" fmla="*/ 1209 w 2418"/>
                  <a:gd name="connsiteY3" fmla="*/ 5321 h 6287"/>
                  <a:gd name="connsiteX4" fmla="*/ 0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0" y="0"/>
                    </a:moveTo>
                    <a:cubicBezTo>
                      <a:pt x="726" y="483"/>
                      <a:pt x="1451" y="1209"/>
                      <a:pt x="1934" y="1693"/>
                    </a:cubicBezTo>
                    <a:cubicBezTo>
                      <a:pt x="1934" y="3144"/>
                      <a:pt x="2177" y="4837"/>
                      <a:pt x="2419" y="6288"/>
                    </a:cubicBezTo>
                    <a:cubicBezTo>
                      <a:pt x="1934" y="6046"/>
                      <a:pt x="1693" y="5562"/>
                      <a:pt x="1209" y="5321"/>
                    </a:cubicBezTo>
                    <a:cubicBezTo>
                      <a:pt x="968" y="3386"/>
                      <a:pt x="483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7A8B18C-A652-A86D-F6FB-4F1A73E423C6}"/>
                  </a:ext>
                </a:extLst>
              </p:cNvPr>
              <p:cNvSpPr/>
              <p:nvPr/>
            </p:nvSpPr>
            <p:spPr>
              <a:xfrm>
                <a:off x="7279670" y="6397307"/>
                <a:ext cx="3869" cy="17896"/>
              </a:xfrm>
              <a:custGeom>
                <a:avLst/>
                <a:gdLst>
                  <a:gd name="connsiteX0" fmla="*/ 3628 w 3869"/>
                  <a:gd name="connsiteY0" fmla="*/ 17897 h 17896"/>
                  <a:gd name="connsiteX1" fmla="*/ 3385 w 3869"/>
                  <a:gd name="connsiteY1" fmla="*/ 17655 h 17896"/>
                  <a:gd name="connsiteX2" fmla="*/ 0 w 3869"/>
                  <a:gd name="connsiteY2" fmla="*/ 0 h 17896"/>
                  <a:gd name="connsiteX3" fmla="*/ 3870 w 3869"/>
                  <a:gd name="connsiteY3" fmla="*/ 3386 h 17896"/>
                  <a:gd name="connsiteX4" fmla="*/ 3628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3628" y="17897"/>
                    </a:moveTo>
                    <a:cubicBezTo>
                      <a:pt x="3628" y="17897"/>
                      <a:pt x="3628" y="17655"/>
                      <a:pt x="3385" y="17655"/>
                    </a:cubicBezTo>
                    <a:cubicBezTo>
                      <a:pt x="2419" y="11850"/>
                      <a:pt x="1209" y="5804"/>
                      <a:pt x="0" y="0"/>
                    </a:cubicBezTo>
                    <a:cubicBezTo>
                      <a:pt x="2177" y="1935"/>
                      <a:pt x="3628" y="3144"/>
                      <a:pt x="3870" y="3386"/>
                    </a:cubicBezTo>
                    <a:cubicBezTo>
                      <a:pt x="3870" y="8706"/>
                      <a:pt x="3628" y="13544"/>
                      <a:pt x="3628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CA3F553C-DE04-7F6C-7B95-54AC5E84A34C}"/>
                  </a:ext>
                </a:extLst>
              </p:cNvPr>
              <p:cNvSpPr/>
              <p:nvPr/>
            </p:nvSpPr>
            <p:spPr>
              <a:xfrm>
                <a:off x="7289827" y="6501058"/>
                <a:ext cx="1451" cy="14268"/>
              </a:xfrm>
              <a:custGeom>
                <a:avLst/>
                <a:gdLst>
                  <a:gd name="connsiteX0" fmla="*/ 242 w 1451"/>
                  <a:gd name="connsiteY0" fmla="*/ 0 h 14268"/>
                  <a:gd name="connsiteX1" fmla="*/ 1451 w 1451"/>
                  <a:gd name="connsiteY1" fmla="*/ 967 h 14268"/>
                  <a:gd name="connsiteX2" fmla="*/ 0 w 1451"/>
                  <a:gd name="connsiteY2" fmla="*/ 12818 h 14268"/>
                  <a:gd name="connsiteX3" fmla="*/ 0 w 1451"/>
                  <a:gd name="connsiteY3" fmla="*/ 14269 h 14268"/>
                  <a:gd name="connsiteX4" fmla="*/ 484 w 1451"/>
                  <a:gd name="connsiteY4" fmla="*/ 1209 h 14268"/>
                  <a:gd name="connsiteX5" fmla="*/ 242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242" y="0"/>
                    </a:moveTo>
                    <a:cubicBezTo>
                      <a:pt x="726" y="484"/>
                      <a:pt x="968" y="726"/>
                      <a:pt x="1451" y="967"/>
                    </a:cubicBezTo>
                    <a:cubicBezTo>
                      <a:pt x="968" y="4837"/>
                      <a:pt x="484" y="8948"/>
                      <a:pt x="0" y="12818"/>
                    </a:cubicBezTo>
                    <a:cubicBezTo>
                      <a:pt x="0" y="13301"/>
                      <a:pt x="0" y="13785"/>
                      <a:pt x="0" y="14269"/>
                    </a:cubicBezTo>
                    <a:cubicBezTo>
                      <a:pt x="242" y="9916"/>
                      <a:pt x="242" y="5562"/>
                      <a:pt x="484" y="1209"/>
                    </a:cubicBezTo>
                    <a:cubicBezTo>
                      <a:pt x="242" y="967"/>
                      <a:pt x="242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92C1BE4-251D-2350-C204-96F5EE114E06}"/>
                  </a:ext>
                </a:extLst>
              </p:cNvPr>
              <p:cNvSpPr/>
              <p:nvPr/>
            </p:nvSpPr>
            <p:spPr>
              <a:xfrm>
                <a:off x="7270963" y="6482678"/>
                <a:ext cx="8572" cy="36276"/>
              </a:xfrm>
              <a:custGeom>
                <a:avLst/>
                <a:gdLst>
                  <a:gd name="connsiteX0" fmla="*/ 1693 w 8572"/>
                  <a:gd name="connsiteY0" fmla="*/ 12334 h 36276"/>
                  <a:gd name="connsiteX1" fmla="*/ 0 w 8572"/>
                  <a:gd name="connsiteY1" fmla="*/ 8948 h 36276"/>
                  <a:gd name="connsiteX2" fmla="*/ 726 w 8572"/>
                  <a:gd name="connsiteY2" fmla="*/ 4353 h 36276"/>
                  <a:gd name="connsiteX3" fmla="*/ 1210 w 8572"/>
                  <a:gd name="connsiteY3" fmla="*/ 0 h 36276"/>
                  <a:gd name="connsiteX4" fmla="*/ 6288 w 8572"/>
                  <a:gd name="connsiteY4" fmla="*/ 5804 h 36276"/>
                  <a:gd name="connsiteX5" fmla="*/ 7981 w 8572"/>
                  <a:gd name="connsiteY5" fmla="*/ 7739 h 36276"/>
                  <a:gd name="connsiteX6" fmla="*/ 8465 w 8572"/>
                  <a:gd name="connsiteY6" fmla="*/ 20073 h 36276"/>
                  <a:gd name="connsiteX7" fmla="*/ 8465 w 8572"/>
                  <a:gd name="connsiteY7" fmla="*/ 36277 h 36276"/>
                  <a:gd name="connsiteX8" fmla="*/ 5805 w 8572"/>
                  <a:gd name="connsiteY8" fmla="*/ 31440 h 36276"/>
                  <a:gd name="connsiteX9" fmla="*/ 4595 w 8572"/>
                  <a:gd name="connsiteY9" fmla="*/ 25636 h 36276"/>
                  <a:gd name="connsiteX10" fmla="*/ 7739 w 8572"/>
                  <a:gd name="connsiteY10" fmla="*/ 28296 h 36276"/>
                  <a:gd name="connsiteX11" fmla="*/ 1693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1693" y="12334"/>
                    </a:moveTo>
                    <a:cubicBezTo>
                      <a:pt x="1210" y="11367"/>
                      <a:pt x="484" y="9916"/>
                      <a:pt x="0" y="8948"/>
                    </a:cubicBezTo>
                    <a:cubicBezTo>
                      <a:pt x="242" y="7497"/>
                      <a:pt x="484" y="6046"/>
                      <a:pt x="726" y="4353"/>
                    </a:cubicBezTo>
                    <a:cubicBezTo>
                      <a:pt x="968" y="2902"/>
                      <a:pt x="1210" y="1451"/>
                      <a:pt x="1210" y="0"/>
                    </a:cubicBezTo>
                    <a:cubicBezTo>
                      <a:pt x="2903" y="1935"/>
                      <a:pt x="4837" y="3870"/>
                      <a:pt x="6288" y="5804"/>
                    </a:cubicBezTo>
                    <a:cubicBezTo>
                      <a:pt x="7014" y="6530"/>
                      <a:pt x="7497" y="7014"/>
                      <a:pt x="7981" y="7739"/>
                    </a:cubicBezTo>
                    <a:cubicBezTo>
                      <a:pt x="8223" y="11850"/>
                      <a:pt x="8465" y="15962"/>
                      <a:pt x="8465" y="20073"/>
                    </a:cubicBezTo>
                    <a:cubicBezTo>
                      <a:pt x="8707" y="25636"/>
                      <a:pt x="8465" y="30956"/>
                      <a:pt x="8465" y="36277"/>
                    </a:cubicBezTo>
                    <a:cubicBezTo>
                      <a:pt x="7739" y="34826"/>
                      <a:pt x="6772" y="33133"/>
                      <a:pt x="5805" y="31440"/>
                    </a:cubicBezTo>
                    <a:cubicBezTo>
                      <a:pt x="5321" y="29505"/>
                      <a:pt x="5079" y="27328"/>
                      <a:pt x="4595" y="25636"/>
                    </a:cubicBezTo>
                    <a:cubicBezTo>
                      <a:pt x="6530" y="27328"/>
                      <a:pt x="7739" y="28296"/>
                      <a:pt x="7739" y="28296"/>
                    </a:cubicBezTo>
                    <a:cubicBezTo>
                      <a:pt x="7739" y="28296"/>
                      <a:pt x="6046" y="21524"/>
                      <a:pt x="1693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EB0AFDD-8B10-F00D-256B-32BEBDC77385}"/>
                  </a:ext>
                </a:extLst>
              </p:cNvPr>
              <p:cNvSpPr/>
              <p:nvPr/>
            </p:nvSpPr>
            <p:spPr>
              <a:xfrm>
                <a:off x="7273624" y="6462605"/>
                <a:ext cx="4836" cy="14268"/>
              </a:xfrm>
              <a:custGeom>
                <a:avLst/>
                <a:gdLst>
                  <a:gd name="connsiteX0" fmla="*/ 483 w 4836"/>
                  <a:gd name="connsiteY0" fmla="*/ 0 h 14268"/>
                  <a:gd name="connsiteX1" fmla="*/ 4111 w 4836"/>
                  <a:gd name="connsiteY1" fmla="*/ 4111 h 14268"/>
                  <a:gd name="connsiteX2" fmla="*/ 4836 w 4836"/>
                  <a:gd name="connsiteY2" fmla="*/ 14269 h 14268"/>
                  <a:gd name="connsiteX3" fmla="*/ 0 w 4836"/>
                  <a:gd name="connsiteY3" fmla="*/ 6772 h 14268"/>
                  <a:gd name="connsiteX4" fmla="*/ 483 w 4836"/>
                  <a:gd name="connsiteY4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8">
                    <a:moveTo>
                      <a:pt x="483" y="0"/>
                    </a:moveTo>
                    <a:cubicBezTo>
                      <a:pt x="1693" y="1451"/>
                      <a:pt x="2902" y="2660"/>
                      <a:pt x="4111" y="4111"/>
                    </a:cubicBezTo>
                    <a:cubicBezTo>
                      <a:pt x="4353" y="7497"/>
                      <a:pt x="4595" y="10883"/>
                      <a:pt x="4836" y="14269"/>
                    </a:cubicBezTo>
                    <a:cubicBezTo>
                      <a:pt x="3385" y="11850"/>
                      <a:pt x="1693" y="9190"/>
                      <a:pt x="0" y="6772"/>
                    </a:cubicBezTo>
                    <a:cubicBezTo>
                      <a:pt x="242" y="4595"/>
                      <a:pt x="242" y="2418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2025BA2-89FA-C7D2-9603-4CC2D26DBE60}"/>
                  </a:ext>
                </a:extLst>
              </p:cNvPr>
              <p:cNvSpPr/>
              <p:nvPr/>
            </p:nvSpPr>
            <p:spPr>
              <a:xfrm>
                <a:off x="7274592" y="6441807"/>
                <a:ext cx="1451" cy="7255"/>
              </a:xfrm>
              <a:custGeom>
                <a:avLst/>
                <a:gdLst>
                  <a:gd name="connsiteX0" fmla="*/ 0 w 1451"/>
                  <a:gd name="connsiteY0" fmla="*/ 5079 h 7255"/>
                  <a:gd name="connsiteX1" fmla="*/ 0 w 1451"/>
                  <a:gd name="connsiteY1" fmla="*/ 2902 h 7255"/>
                  <a:gd name="connsiteX2" fmla="*/ 0 w 1451"/>
                  <a:gd name="connsiteY2" fmla="*/ 0 h 7255"/>
                  <a:gd name="connsiteX3" fmla="*/ 726 w 1451"/>
                  <a:gd name="connsiteY3" fmla="*/ 726 h 7255"/>
                  <a:gd name="connsiteX4" fmla="*/ 1451 w 1451"/>
                  <a:gd name="connsiteY4" fmla="*/ 7255 h 7255"/>
                  <a:gd name="connsiteX5" fmla="*/ 1209 w 1451"/>
                  <a:gd name="connsiteY5" fmla="*/ 7013 h 7255"/>
                  <a:gd name="connsiteX6" fmla="*/ 0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0" y="5079"/>
                    </a:moveTo>
                    <a:cubicBezTo>
                      <a:pt x="0" y="4353"/>
                      <a:pt x="0" y="3628"/>
                      <a:pt x="0" y="2902"/>
                    </a:cubicBezTo>
                    <a:cubicBezTo>
                      <a:pt x="0" y="1935"/>
                      <a:pt x="0" y="967"/>
                      <a:pt x="0" y="0"/>
                    </a:cubicBezTo>
                    <a:cubicBezTo>
                      <a:pt x="241" y="242"/>
                      <a:pt x="483" y="483"/>
                      <a:pt x="726" y="726"/>
                    </a:cubicBezTo>
                    <a:cubicBezTo>
                      <a:pt x="967" y="2902"/>
                      <a:pt x="1209" y="5079"/>
                      <a:pt x="1451" y="7255"/>
                    </a:cubicBezTo>
                    <a:cubicBezTo>
                      <a:pt x="1451" y="7255"/>
                      <a:pt x="1451" y="7013"/>
                      <a:pt x="1209" y="7013"/>
                    </a:cubicBezTo>
                    <a:cubicBezTo>
                      <a:pt x="967" y="6530"/>
                      <a:pt x="483" y="5804"/>
                      <a:pt x="0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F98F578-9489-BFCF-4E93-879FE11C174C}"/>
                  </a:ext>
                </a:extLst>
              </p:cNvPr>
              <p:cNvSpPr/>
              <p:nvPr/>
            </p:nvSpPr>
            <p:spPr>
              <a:xfrm>
                <a:off x="7289827" y="6482678"/>
                <a:ext cx="4111" cy="18380"/>
              </a:xfrm>
              <a:custGeom>
                <a:avLst/>
                <a:gdLst>
                  <a:gd name="connsiteX0" fmla="*/ 0 w 4111"/>
                  <a:gd name="connsiteY0" fmla="*/ 7739 h 18380"/>
                  <a:gd name="connsiteX1" fmla="*/ 1693 w 4111"/>
                  <a:gd name="connsiteY1" fmla="*/ 3144 h 18380"/>
                  <a:gd name="connsiteX2" fmla="*/ 2903 w 4111"/>
                  <a:gd name="connsiteY2" fmla="*/ 0 h 18380"/>
                  <a:gd name="connsiteX3" fmla="*/ 4112 w 4111"/>
                  <a:gd name="connsiteY3" fmla="*/ 968 h 18380"/>
                  <a:gd name="connsiteX4" fmla="*/ 1935 w 4111"/>
                  <a:gd name="connsiteY4" fmla="*/ 15720 h 18380"/>
                  <a:gd name="connsiteX5" fmla="*/ 1693 w 4111"/>
                  <a:gd name="connsiteY5" fmla="*/ 18380 h 18380"/>
                  <a:gd name="connsiteX6" fmla="*/ 242 w 4111"/>
                  <a:gd name="connsiteY6" fmla="*/ 15478 h 18380"/>
                  <a:gd name="connsiteX7" fmla="*/ 0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0" y="7739"/>
                    </a:moveTo>
                    <a:cubicBezTo>
                      <a:pt x="484" y="6288"/>
                      <a:pt x="1210" y="4837"/>
                      <a:pt x="1693" y="3144"/>
                    </a:cubicBezTo>
                    <a:cubicBezTo>
                      <a:pt x="2177" y="2177"/>
                      <a:pt x="2419" y="968"/>
                      <a:pt x="2903" y="0"/>
                    </a:cubicBezTo>
                    <a:cubicBezTo>
                      <a:pt x="3386" y="484"/>
                      <a:pt x="3628" y="726"/>
                      <a:pt x="4112" y="968"/>
                    </a:cubicBezTo>
                    <a:cubicBezTo>
                      <a:pt x="3386" y="5804"/>
                      <a:pt x="2419" y="10641"/>
                      <a:pt x="1935" y="15720"/>
                    </a:cubicBezTo>
                    <a:cubicBezTo>
                      <a:pt x="1935" y="16446"/>
                      <a:pt x="1693" y="17413"/>
                      <a:pt x="1693" y="18380"/>
                    </a:cubicBezTo>
                    <a:cubicBezTo>
                      <a:pt x="1451" y="17655"/>
                      <a:pt x="968" y="16687"/>
                      <a:pt x="242" y="15478"/>
                    </a:cubicBezTo>
                    <a:cubicBezTo>
                      <a:pt x="242" y="12818"/>
                      <a:pt x="0" y="10399"/>
                      <a:pt x="0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56B297C-FF86-3692-4756-C600396E80B4}"/>
                  </a:ext>
                </a:extLst>
              </p:cNvPr>
              <p:cNvSpPr/>
              <p:nvPr/>
            </p:nvSpPr>
            <p:spPr>
              <a:xfrm>
                <a:off x="7535299" y="6589573"/>
                <a:ext cx="41355" cy="19347"/>
              </a:xfrm>
              <a:custGeom>
                <a:avLst/>
                <a:gdLst>
                  <a:gd name="connsiteX0" fmla="*/ 17654 w 41355"/>
                  <a:gd name="connsiteY0" fmla="*/ 6046 h 19347"/>
                  <a:gd name="connsiteX1" fmla="*/ 40630 w 41355"/>
                  <a:gd name="connsiteY1" fmla="*/ 18380 h 19347"/>
                  <a:gd name="connsiteX2" fmla="*/ 41355 w 41355"/>
                  <a:gd name="connsiteY2" fmla="*/ 19347 h 19347"/>
                  <a:gd name="connsiteX3" fmla="*/ 34341 w 41355"/>
                  <a:gd name="connsiteY3" fmla="*/ 15478 h 19347"/>
                  <a:gd name="connsiteX4" fmla="*/ 25151 w 41355"/>
                  <a:gd name="connsiteY4" fmla="*/ 12092 h 19347"/>
                  <a:gd name="connsiteX5" fmla="*/ 21524 w 41355"/>
                  <a:gd name="connsiteY5" fmla="*/ 11367 h 19347"/>
                  <a:gd name="connsiteX6" fmla="*/ 23217 w 41355"/>
                  <a:gd name="connsiteY6" fmla="*/ 13301 h 19347"/>
                  <a:gd name="connsiteX7" fmla="*/ 18138 w 41355"/>
                  <a:gd name="connsiteY7" fmla="*/ 10399 h 19347"/>
                  <a:gd name="connsiteX8" fmla="*/ 11850 w 41355"/>
                  <a:gd name="connsiteY8" fmla="*/ 7497 h 19347"/>
                  <a:gd name="connsiteX9" fmla="*/ 5804 w 41355"/>
                  <a:gd name="connsiteY9" fmla="*/ 3144 h 19347"/>
                  <a:gd name="connsiteX10" fmla="*/ 0 w 41355"/>
                  <a:gd name="connsiteY10" fmla="*/ 0 h 19347"/>
                  <a:gd name="connsiteX11" fmla="*/ 5804 w 41355"/>
                  <a:gd name="connsiteY11" fmla="*/ 967 h 19347"/>
                  <a:gd name="connsiteX12" fmla="*/ 17654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17654" y="6046"/>
                    </a:moveTo>
                    <a:cubicBezTo>
                      <a:pt x="25635" y="9915"/>
                      <a:pt x="33374" y="14027"/>
                      <a:pt x="40630" y="18380"/>
                    </a:cubicBezTo>
                    <a:cubicBezTo>
                      <a:pt x="40872" y="18622"/>
                      <a:pt x="41113" y="19105"/>
                      <a:pt x="41355" y="19347"/>
                    </a:cubicBezTo>
                    <a:cubicBezTo>
                      <a:pt x="38936" y="17896"/>
                      <a:pt x="36760" y="16445"/>
                      <a:pt x="34341" y="15478"/>
                    </a:cubicBezTo>
                    <a:cubicBezTo>
                      <a:pt x="30714" y="13785"/>
                      <a:pt x="27570" y="12576"/>
                      <a:pt x="25151" y="12092"/>
                    </a:cubicBezTo>
                    <a:cubicBezTo>
                      <a:pt x="22733" y="11608"/>
                      <a:pt x="21524" y="11367"/>
                      <a:pt x="21524" y="11367"/>
                    </a:cubicBezTo>
                    <a:cubicBezTo>
                      <a:pt x="21524" y="11367"/>
                      <a:pt x="22007" y="12092"/>
                      <a:pt x="23217" y="13301"/>
                    </a:cubicBezTo>
                    <a:cubicBezTo>
                      <a:pt x="21524" y="12334"/>
                      <a:pt x="19589" y="11125"/>
                      <a:pt x="18138" y="10399"/>
                    </a:cubicBezTo>
                    <a:cubicBezTo>
                      <a:pt x="15720" y="9190"/>
                      <a:pt x="13785" y="8223"/>
                      <a:pt x="11850" y="7497"/>
                    </a:cubicBezTo>
                    <a:cubicBezTo>
                      <a:pt x="9915" y="6046"/>
                      <a:pt x="7738" y="4595"/>
                      <a:pt x="5804" y="3144"/>
                    </a:cubicBezTo>
                    <a:cubicBezTo>
                      <a:pt x="3869" y="1934"/>
                      <a:pt x="1934" y="967"/>
                      <a:pt x="0" y="0"/>
                    </a:cubicBezTo>
                    <a:cubicBezTo>
                      <a:pt x="2177" y="242"/>
                      <a:pt x="4111" y="726"/>
                      <a:pt x="5804" y="967"/>
                    </a:cubicBezTo>
                    <a:cubicBezTo>
                      <a:pt x="9674" y="2418"/>
                      <a:pt x="13785" y="4111"/>
                      <a:pt x="1765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F436B1B6-28FC-D0E4-E424-61391FD55AD6}"/>
                  </a:ext>
                </a:extLst>
              </p:cNvPr>
              <p:cNvSpPr/>
              <p:nvPr/>
            </p:nvSpPr>
            <p:spPr>
              <a:xfrm>
                <a:off x="7598903" y="66229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0AC6D5-2940-4C64-5864-C2284657549F}"/>
                  </a:ext>
                </a:extLst>
              </p:cNvPr>
              <p:cNvSpPr/>
              <p:nvPr/>
            </p:nvSpPr>
            <p:spPr>
              <a:xfrm>
                <a:off x="7550535" y="6583043"/>
                <a:ext cx="17412" cy="4595"/>
              </a:xfrm>
              <a:custGeom>
                <a:avLst/>
                <a:gdLst>
                  <a:gd name="connsiteX0" fmla="*/ 7014 w 17412"/>
                  <a:gd name="connsiteY0" fmla="*/ 3386 h 4595"/>
                  <a:gd name="connsiteX1" fmla="*/ 0 w 17412"/>
                  <a:gd name="connsiteY1" fmla="*/ 0 h 4595"/>
                  <a:gd name="connsiteX2" fmla="*/ 5563 w 17412"/>
                  <a:gd name="connsiteY2" fmla="*/ 1209 h 4595"/>
                  <a:gd name="connsiteX3" fmla="*/ 15478 w 17412"/>
                  <a:gd name="connsiteY3" fmla="*/ 3144 h 4595"/>
                  <a:gd name="connsiteX4" fmla="*/ 17413 w 17412"/>
                  <a:gd name="connsiteY4" fmla="*/ 3628 h 4595"/>
                  <a:gd name="connsiteX5" fmla="*/ 8707 w 17412"/>
                  <a:gd name="connsiteY5" fmla="*/ 4595 h 4595"/>
                  <a:gd name="connsiteX6" fmla="*/ 7014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7014" y="3386"/>
                    </a:moveTo>
                    <a:cubicBezTo>
                      <a:pt x="4837" y="2177"/>
                      <a:pt x="2419" y="967"/>
                      <a:pt x="0" y="0"/>
                    </a:cubicBezTo>
                    <a:cubicBezTo>
                      <a:pt x="1935" y="484"/>
                      <a:pt x="3628" y="726"/>
                      <a:pt x="5563" y="1209"/>
                    </a:cubicBezTo>
                    <a:cubicBezTo>
                      <a:pt x="8707" y="1935"/>
                      <a:pt x="12092" y="2660"/>
                      <a:pt x="15478" y="3144"/>
                    </a:cubicBezTo>
                    <a:cubicBezTo>
                      <a:pt x="16204" y="3386"/>
                      <a:pt x="16929" y="3386"/>
                      <a:pt x="17413" y="3628"/>
                    </a:cubicBezTo>
                    <a:cubicBezTo>
                      <a:pt x="13544" y="3870"/>
                      <a:pt x="10641" y="4353"/>
                      <a:pt x="8707" y="4595"/>
                    </a:cubicBezTo>
                    <a:cubicBezTo>
                      <a:pt x="8223" y="4111"/>
                      <a:pt x="7739" y="3628"/>
                      <a:pt x="701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8035B42A-147D-89E1-E54F-9398383A949B}"/>
                  </a:ext>
                </a:extLst>
              </p:cNvPr>
              <p:cNvSpPr/>
              <p:nvPr/>
            </p:nvSpPr>
            <p:spPr>
              <a:xfrm>
                <a:off x="7381244" y="6462847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0" y="242"/>
                      <a:pt x="0" y="242"/>
                    </a:cubicBezTo>
                    <a:cubicBezTo>
                      <a:pt x="0" y="242"/>
                      <a:pt x="242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07E45FA-8824-3397-3860-0789DAFCCAB7}"/>
                  </a:ext>
                </a:extLst>
              </p:cNvPr>
              <p:cNvSpPr/>
              <p:nvPr/>
            </p:nvSpPr>
            <p:spPr>
              <a:xfrm>
                <a:off x="7329248" y="6570467"/>
                <a:ext cx="4353" cy="1693"/>
              </a:xfrm>
              <a:custGeom>
                <a:avLst/>
                <a:gdLst>
                  <a:gd name="connsiteX0" fmla="*/ 3144 w 4353"/>
                  <a:gd name="connsiteY0" fmla="*/ 242 h 1693"/>
                  <a:gd name="connsiteX1" fmla="*/ 4353 w 4353"/>
                  <a:gd name="connsiteY1" fmla="*/ 726 h 1693"/>
                  <a:gd name="connsiteX2" fmla="*/ 2177 w 4353"/>
                  <a:gd name="connsiteY2" fmla="*/ 1693 h 1693"/>
                  <a:gd name="connsiteX3" fmla="*/ 0 w 4353"/>
                  <a:gd name="connsiteY3" fmla="*/ 1693 h 1693"/>
                  <a:gd name="connsiteX4" fmla="*/ 2661 w 4353"/>
                  <a:gd name="connsiteY4" fmla="*/ 0 h 1693"/>
                  <a:gd name="connsiteX5" fmla="*/ 3144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3144" y="242"/>
                    </a:moveTo>
                    <a:cubicBezTo>
                      <a:pt x="3628" y="484"/>
                      <a:pt x="4112" y="726"/>
                      <a:pt x="4353" y="726"/>
                    </a:cubicBezTo>
                    <a:cubicBezTo>
                      <a:pt x="3628" y="968"/>
                      <a:pt x="2902" y="1209"/>
                      <a:pt x="2177" y="1693"/>
                    </a:cubicBezTo>
                    <a:cubicBezTo>
                      <a:pt x="1451" y="1693"/>
                      <a:pt x="726" y="1693"/>
                      <a:pt x="0" y="1693"/>
                    </a:cubicBezTo>
                    <a:cubicBezTo>
                      <a:pt x="968" y="1209"/>
                      <a:pt x="1935" y="726"/>
                      <a:pt x="2661" y="0"/>
                    </a:cubicBezTo>
                    <a:cubicBezTo>
                      <a:pt x="2902" y="0"/>
                      <a:pt x="2902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34459FA-8B82-944F-E7D7-669D663B00ED}"/>
                  </a:ext>
                </a:extLst>
              </p:cNvPr>
              <p:cNvSpPr/>
              <p:nvPr/>
            </p:nvSpPr>
            <p:spPr>
              <a:xfrm>
                <a:off x="7402043" y="6371914"/>
                <a:ext cx="28779" cy="42322"/>
              </a:xfrm>
              <a:custGeom>
                <a:avLst/>
                <a:gdLst>
                  <a:gd name="connsiteX0" fmla="*/ 5079 w 28779"/>
                  <a:gd name="connsiteY0" fmla="*/ 35309 h 42322"/>
                  <a:gd name="connsiteX1" fmla="*/ 10883 w 28779"/>
                  <a:gd name="connsiteY1" fmla="*/ 27086 h 42322"/>
                  <a:gd name="connsiteX2" fmla="*/ 16687 w 28779"/>
                  <a:gd name="connsiteY2" fmla="*/ 18622 h 42322"/>
                  <a:gd name="connsiteX3" fmla="*/ 27812 w 28779"/>
                  <a:gd name="connsiteY3" fmla="*/ 1693 h 42322"/>
                  <a:gd name="connsiteX4" fmla="*/ 28779 w 28779"/>
                  <a:gd name="connsiteY4" fmla="*/ 0 h 42322"/>
                  <a:gd name="connsiteX5" fmla="*/ 24184 w 28779"/>
                  <a:gd name="connsiteY5" fmla="*/ 8948 h 42322"/>
                  <a:gd name="connsiteX6" fmla="*/ 19589 w 28779"/>
                  <a:gd name="connsiteY6" fmla="*/ 20073 h 42322"/>
                  <a:gd name="connsiteX7" fmla="*/ 14752 w 28779"/>
                  <a:gd name="connsiteY7" fmla="*/ 35793 h 42322"/>
                  <a:gd name="connsiteX8" fmla="*/ 5804 w 28779"/>
                  <a:gd name="connsiteY8" fmla="*/ 42323 h 42322"/>
                  <a:gd name="connsiteX9" fmla="*/ 9674 w 28779"/>
                  <a:gd name="connsiteY9" fmla="*/ 33616 h 42322"/>
                  <a:gd name="connsiteX10" fmla="*/ 0 w 28779"/>
                  <a:gd name="connsiteY10" fmla="*/ 42081 h 42322"/>
                  <a:gd name="connsiteX11" fmla="*/ 5079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5079" y="35309"/>
                    </a:moveTo>
                    <a:cubicBezTo>
                      <a:pt x="7014" y="32649"/>
                      <a:pt x="8948" y="29988"/>
                      <a:pt x="10883" y="27086"/>
                    </a:cubicBezTo>
                    <a:cubicBezTo>
                      <a:pt x="12818" y="24184"/>
                      <a:pt x="14752" y="21524"/>
                      <a:pt x="16687" y="18622"/>
                    </a:cubicBezTo>
                    <a:cubicBezTo>
                      <a:pt x="20557" y="12818"/>
                      <a:pt x="24426" y="7255"/>
                      <a:pt x="27812" y="1693"/>
                    </a:cubicBezTo>
                    <a:cubicBezTo>
                      <a:pt x="28054" y="1209"/>
                      <a:pt x="28537" y="726"/>
                      <a:pt x="28779" y="0"/>
                    </a:cubicBezTo>
                    <a:cubicBezTo>
                      <a:pt x="27328" y="2902"/>
                      <a:pt x="25635" y="6046"/>
                      <a:pt x="24184" y="8948"/>
                    </a:cubicBezTo>
                    <a:cubicBezTo>
                      <a:pt x="22249" y="12576"/>
                      <a:pt x="21040" y="16445"/>
                      <a:pt x="19589" y="20073"/>
                    </a:cubicBezTo>
                    <a:cubicBezTo>
                      <a:pt x="17413" y="25635"/>
                      <a:pt x="15962" y="30956"/>
                      <a:pt x="14752" y="35793"/>
                    </a:cubicBezTo>
                    <a:cubicBezTo>
                      <a:pt x="11850" y="37728"/>
                      <a:pt x="8948" y="40146"/>
                      <a:pt x="5804" y="42323"/>
                    </a:cubicBezTo>
                    <a:cubicBezTo>
                      <a:pt x="8465" y="37002"/>
                      <a:pt x="9674" y="33616"/>
                      <a:pt x="9674" y="33616"/>
                    </a:cubicBezTo>
                    <a:cubicBezTo>
                      <a:pt x="9674" y="33616"/>
                      <a:pt x="5563" y="36518"/>
                      <a:pt x="0" y="42081"/>
                    </a:cubicBezTo>
                    <a:cubicBezTo>
                      <a:pt x="1693" y="39904"/>
                      <a:pt x="3385" y="37485"/>
                      <a:pt x="5079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433B099-9D80-E928-7B01-28E057D94855}"/>
                  </a:ext>
                </a:extLst>
              </p:cNvPr>
              <p:cNvSpPr/>
              <p:nvPr/>
            </p:nvSpPr>
            <p:spPr>
              <a:xfrm>
                <a:off x="7603983" y="6616901"/>
                <a:ext cx="13301" cy="5562"/>
              </a:xfrm>
              <a:custGeom>
                <a:avLst/>
                <a:gdLst>
                  <a:gd name="connsiteX0" fmla="*/ 13301 w 13301"/>
                  <a:gd name="connsiteY0" fmla="*/ 5563 h 5562"/>
                  <a:gd name="connsiteX1" fmla="*/ 11850 w 13301"/>
                  <a:gd name="connsiteY1" fmla="*/ 5321 h 5562"/>
                  <a:gd name="connsiteX2" fmla="*/ 5804 w 13301"/>
                  <a:gd name="connsiteY2" fmla="*/ 4837 h 5562"/>
                  <a:gd name="connsiteX3" fmla="*/ 1451 w 13301"/>
                  <a:gd name="connsiteY3" fmla="*/ 1209 h 5562"/>
                  <a:gd name="connsiteX4" fmla="*/ 0 w 13301"/>
                  <a:gd name="connsiteY4" fmla="*/ 0 h 5562"/>
                  <a:gd name="connsiteX5" fmla="*/ 11850 w 13301"/>
                  <a:gd name="connsiteY5" fmla="*/ 5321 h 5562"/>
                  <a:gd name="connsiteX6" fmla="*/ 13301 w 13301"/>
                  <a:gd name="connsiteY6" fmla="*/ 5563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13301" y="5563"/>
                    </a:moveTo>
                    <a:cubicBezTo>
                      <a:pt x="12818" y="5563"/>
                      <a:pt x="12334" y="5321"/>
                      <a:pt x="11850" y="5321"/>
                    </a:cubicBezTo>
                    <a:cubicBezTo>
                      <a:pt x="9674" y="4837"/>
                      <a:pt x="7497" y="4837"/>
                      <a:pt x="5804" y="4837"/>
                    </a:cubicBezTo>
                    <a:cubicBezTo>
                      <a:pt x="4353" y="3628"/>
                      <a:pt x="2902" y="2419"/>
                      <a:pt x="1451" y="1209"/>
                    </a:cubicBezTo>
                    <a:cubicBezTo>
                      <a:pt x="967" y="726"/>
                      <a:pt x="483" y="484"/>
                      <a:pt x="0" y="0"/>
                    </a:cubicBezTo>
                    <a:cubicBezTo>
                      <a:pt x="3870" y="1693"/>
                      <a:pt x="7981" y="3386"/>
                      <a:pt x="11850" y="5321"/>
                    </a:cubicBezTo>
                    <a:cubicBezTo>
                      <a:pt x="12334" y="5321"/>
                      <a:pt x="12818" y="5563"/>
                      <a:pt x="1330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98898EC-10EB-9883-A649-E28DBEDD50E5}"/>
                  </a:ext>
                </a:extLst>
              </p:cNvPr>
              <p:cNvSpPr/>
              <p:nvPr/>
            </p:nvSpPr>
            <p:spPr>
              <a:xfrm>
                <a:off x="7373747" y="6748948"/>
                <a:ext cx="242" cy="1934"/>
              </a:xfrm>
              <a:custGeom>
                <a:avLst/>
                <a:gdLst>
                  <a:gd name="connsiteX0" fmla="*/ 242 w 242"/>
                  <a:gd name="connsiteY0" fmla="*/ 1935 h 1934"/>
                  <a:gd name="connsiteX1" fmla="*/ 0 w 242"/>
                  <a:gd name="connsiteY1" fmla="*/ 0 h 1934"/>
                  <a:gd name="connsiteX2" fmla="*/ 0 w 242"/>
                  <a:gd name="connsiteY2" fmla="*/ 242 h 1934"/>
                  <a:gd name="connsiteX3" fmla="*/ 242 w 242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934">
                    <a:moveTo>
                      <a:pt x="242" y="1935"/>
                    </a:moveTo>
                    <a:cubicBezTo>
                      <a:pt x="242" y="1209"/>
                      <a:pt x="0" y="726"/>
                      <a:pt x="0" y="0"/>
                    </a:cubicBezTo>
                    <a:cubicBezTo>
                      <a:pt x="0" y="0"/>
                      <a:pt x="0" y="242"/>
                      <a:pt x="0" y="242"/>
                    </a:cubicBezTo>
                    <a:cubicBezTo>
                      <a:pt x="0" y="967"/>
                      <a:pt x="242" y="1451"/>
                      <a:pt x="242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8674189-1644-E910-9802-A8CF2D6E8122}"/>
                  </a:ext>
                </a:extLst>
              </p:cNvPr>
              <p:cNvSpPr/>
              <p:nvPr/>
            </p:nvSpPr>
            <p:spPr>
              <a:xfrm>
                <a:off x="7335536" y="6547734"/>
                <a:ext cx="9673" cy="3385"/>
              </a:xfrm>
              <a:custGeom>
                <a:avLst/>
                <a:gdLst>
                  <a:gd name="connsiteX0" fmla="*/ 6530 w 9673"/>
                  <a:gd name="connsiteY0" fmla="*/ 484 h 3385"/>
                  <a:gd name="connsiteX1" fmla="*/ 9674 w 9673"/>
                  <a:gd name="connsiteY1" fmla="*/ 0 h 3385"/>
                  <a:gd name="connsiteX2" fmla="*/ 6772 w 9673"/>
                  <a:gd name="connsiteY2" fmla="*/ 968 h 3385"/>
                  <a:gd name="connsiteX3" fmla="*/ 0 w 9673"/>
                  <a:gd name="connsiteY3" fmla="*/ 3386 h 3385"/>
                  <a:gd name="connsiteX4" fmla="*/ 1934 w 9673"/>
                  <a:gd name="connsiteY4" fmla="*/ 1209 h 3385"/>
                  <a:gd name="connsiteX5" fmla="*/ 6530 w 9673"/>
                  <a:gd name="connsiteY5" fmla="*/ 484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6530" y="484"/>
                    </a:moveTo>
                    <a:cubicBezTo>
                      <a:pt x="7497" y="242"/>
                      <a:pt x="8706" y="0"/>
                      <a:pt x="9674" y="0"/>
                    </a:cubicBezTo>
                    <a:cubicBezTo>
                      <a:pt x="8706" y="242"/>
                      <a:pt x="7739" y="484"/>
                      <a:pt x="6772" y="968"/>
                    </a:cubicBezTo>
                    <a:cubicBezTo>
                      <a:pt x="4595" y="1693"/>
                      <a:pt x="2419" y="2419"/>
                      <a:pt x="0" y="3386"/>
                    </a:cubicBezTo>
                    <a:cubicBezTo>
                      <a:pt x="726" y="2660"/>
                      <a:pt x="1209" y="1935"/>
                      <a:pt x="1934" y="1209"/>
                    </a:cubicBezTo>
                    <a:cubicBezTo>
                      <a:pt x="3385" y="968"/>
                      <a:pt x="4837" y="968"/>
                      <a:pt x="653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D25CF80-F8B2-3975-3F50-246827A395D3}"/>
                  </a:ext>
                </a:extLst>
              </p:cNvPr>
              <p:cNvSpPr/>
              <p:nvPr/>
            </p:nvSpPr>
            <p:spPr>
              <a:xfrm>
                <a:off x="7366975" y="6613516"/>
                <a:ext cx="2660" cy="2176"/>
              </a:xfrm>
              <a:custGeom>
                <a:avLst/>
                <a:gdLst>
                  <a:gd name="connsiteX0" fmla="*/ 1451 w 2660"/>
                  <a:gd name="connsiteY0" fmla="*/ 726 h 2176"/>
                  <a:gd name="connsiteX1" fmla="*/ 2661 w 2660"/>
                  <a:gd name="connsiteY1" fmla="*/ 2177 h 2176"/>
                  <a:gd name="connsiteX2" fmla="*/ 0 w 2660"/>
                  <a:gd name="connsiteY2" fmla="*/ 0 h 2176"/>
                  <a:gd name="connsiteX3" fmla="*/ 726 w 2660"/>
                  <a:gd name="connsiteY3" fmla="*/ 242 h 2176"/>
                  <a:gd name="connsiteX4" fmla="*/ 1451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451" y="726"/>
                    </a:moveTo>
                    <a:cubicBezTo>
                      <a:pt x="1935" y="1209"/>
                      <a:pt x="2177" y="1693"/>
                      <a:pt x="2661" y="2177"/>
                    </a:cubicBezTo>
                    <a:cubicBezTo>
                      <a:pt x="1693" y="1451"/>
                      <a:pt x="968" y="726"/>
                      <a:pt x="0" y="0"/>
                    </a:cubicBezTo>
                    <a:cubicBezTo>
                      <a:pt x="242" y="0"/>
                      <a:pt x="484" y="242"/>
                      <a:pt x="726" y="242"/>
                    </a:cubicBezTo>
                    <a:cubicBezTo>
                      <a:pt x="968" y="484"/>
                      <a:pt x="1210" y="484"/>
                      <a:pt x="1451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5C13116A-40A1-DDC4-71C3-2A553001F70E}"/>
                  </a:ext>
                </a:extLst>
              </p:cNvPr>
              <p:cNvSpPr/>
              <p:nvPr/>
            </p:nvSpPr>
            <p:spPr>
              <a:xfrm>
                <a:off x="7345452" y="6527903"/>
                <a:ext cx="18138" cy="5320"/>
              </a:xfrm>
              <a:custGeom>
                <a:avLst/>
                <a:gdLst>
                  <a:gd name="connsiteX0" fmla="*/ 0 w 18138"/>
                  <a:gd name="connsiteY0" fmla="*/ 5321 h 5320"/>
                  <a:gd name="connsiteX1" fmla="*/ 6530 w 18138"/>
                  <a:gd name="connsiteY1" fmla="*/ 1209 h 5320"/>
                  <a:gd name="connsiteX2" fmla="*/ 18138 w 18138"/>
                  <a:gd name="connsiteY2" fmla="*/ 0 h 5320"/>
                  <a:gd name="connsiteX3" fmla="*/ 12334 w 18138"/>
                  <a:gd name="connsiteY3" fmla="*/ 1451 h 5320"/>
                  <a:gd name="connsiteX4" fmla="*/ 3385 w 18138"/>
                  <a:gd name="connsiteY4" fmla="*/ 4111 h 5320"/>
                  <a:gd name="connsiteX5" fmla="*/ 0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0" y="5321"/>
                    </a:moveTo>
                    <a:cubicBezTo>
                      <a:pt x="2177" y="3870"/>
                      <a:pt x="4353" y="2660"/>
                      <a:pt x="6530" y="1209"/>
                    </a:cubicBezTo>
                    <a:cubicBezTo>
                      <a:pt x="10157" y="967"/>
                      <a:pt x="14269" y="484"/>
                      <a:pt x="18138" y="0"/>
                    </a:cubicBezTo>
                    <a:cubicBezTo>
                      <a:pt x="16203" y="484"/>
                      <a:pt x="14269" y="967"/>
                      <a:pt x="12334" y="1451"/>
                    </a:cubicBezTo>
                    <a:cubicBezTo>
                      <a:pt x="9432" y="2418"/>
                      <a:pt x="6287" y="2902"/>
                      <a:pt x="3385" y="4111"/>
                    </a:cubicBezTo>
                    <a:cubicBezTo>
                      <a:pt x="2177" y="4595"/>
                      <a:pt x="968" y="5079"/>
                      <a:pt x="0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B5C465-158D-DD9E-D096-A8F6DD704B1C}"/>
                  </a:ext>
                </a:extLst>
              </p:cNvPr>
              <p:cNvSpPr/>
              <p:nvPr/>
            </p:nvSpPr>
            <p:spPr>
              <a:xfrm>
                <a:off x="7338196" y="6557408"/>
                <a:ext cx="15236" cy="12092"/>
              </a:xfrm>
              <a:custGeom>
                <a:avLst/>
                <a:gdLst>
                  <a:gd name="connsiteX0" fmla="*/ 1935 w 15236"/>
                  <a:gd name="connsiteY0" fmla="*/ 8223 h 12092"/>
                  <a:gd name="connsiteX1" fmla="*/ 15236 w 15236"/>
                  <a:gd name="connsiteY1" fmla="*/ 0 h 12092"/>
                  <a:gd name="connsiteX2" fmla="*/ 3870 w 15236"/>
                  <a:gd name="connsiteY2" fmla="*/ 10399 h 12092"/>
                  <a:gd name="connsiteX3" fmla="*/ 3386 w 15236"/>
                  <a:gd name="connsiteY3" fmla="*/ 10883 h 12092"/>
                  <a:gd name="connsiteX4" fmla="*/ 0 w 15236"/>
                  <a:gd name="connsiteY4" fmla="*/ 12092 h 12092"/>
                  <a:gd name="connsiteX5" fmla="*/ 1210 w 15236"/>
                  <a:gd name="connsiteY5" fmla="*/ 8464 h 12092"/>
                  <a:gd name="connsiteX6" fmla="*/ 1935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935" y="8223"/>
                    </a:moveTo>
                    <a:cubicBezTo>
                      <a:pt x="6772" y="5321"/>
                      <a:pt x="11367" y="2660"/>
                      <a:pt x="15236" y="0"/>
                    </a:cubicBezTo>
                    <a:cubicBezTo>
                      <a:pt x="10883" y="3628"/>
                      <a:pt x="7014" y="7013"/>
                      <a:pt x="3870" y="10399"/>
                    </a:cubicBezTo>
                    <a:cubicBezTo>
                      <a:pt x="3628" y="10641"/>
                      <a:pt x="3628" y="10641"/>
                      <a:pt x="3386" y="10883"/>
                    </a:cubicBezTo>
                    <a:cubicBezTo>
                      <a:pt x="2177" y="11367"/>
                      <a:pt x="968" y="11608"/>
                      <a:pt x="0" y="12092"/>
                    </a:cubicBezTo>
                    <a:cubicBezTo>
                      <a:pt x="968" y="11125"/>
                      <a:pt x="1451" y="9915"/>
                      <a:pt x="1210" y="8464"/>
                    </a:cubicBezTo>
                    <a:cubicBezTo>
                      <a:pt x="1451" y="8464"/>
                      <a:pt x="1693" y="8223"/>
                      <a:pt x="1935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D7F05FD-1C9F-277A-E69A-F22853693810}"/>
                  </a:ext>
                </a:extLst>
              </p:cNvPr>
              <p:cNvSpPr/>
              <p:nvPr/>
            </p:nvSpPr>
            <p:spPr>
              <a:xfrm>
                <a:off x="6993811" y="6324147"/>
                <a:ext cx="70134" cy="11876"/>
              </a:xfrm>
              <a:custGeom>
                <a:avLst/>
                <a:gdLst>
                  <a:gd name="connsiteX0" fmla="*/ 35551 w 70134"/>
                  <a:gd name="connsiteY0" fmla="*/ 123 h 11876"/>
                  <a:gd name="connsiteX1" fmla="*/ 59735 w 70134"/>
                  <a:gd name="connsiteY1" fmla="*/ 4718 h 11876"/>
                  <a:gd name="connsiteX2" fmla="*/ 70135 w 70134"/>
                  <a:gd name="connsiteY2" fmla="*/ 9555 h 11876"/>
                  <a:gd name="connsiteX3" fmla="*/ 58768 w 70134"/>
                  <a:gd name="connsiteY3" fmla="*/ 11248 h 11876"/>
                  <a:gd name="connsiteX4" fmla="*/ 34826 w 70134"/>
                  <a:gd name="connsiteY4" fmla="*/ 11732 h 11876"/>
                  <a:gd name="connsiteX5" fmla="*/ 11125 w 70134"/>
                  <a:gd name="connsiteY5" fmla="*/ 9313 h 11876"/>
                  <a:gd name="connsiteX6" fmla="*/ 0 w 70134"/>
                  <a:gd name="connsiteY6" fmla="*/ 6653 h 11876"/>
                  <a:gd name="connsiteX7" fmla="*/ 10883 w 70134"/>
                  <a:gd name="connsiteY7" fmla="*/ 2542 h 11876"/>
                  <a:gd name="connsiteX8" fmla="*/ 35551 w 70134"/>
                  <a:gd name="connsiteY8" fmla="*/ 123 h 1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76">
                    <a:moveTo>
                      <a:pt x="35551" y="123"/>
                    </a:moveTo>
                    <a:cubicBezTo>
                      <a:pt x="44499" y="607"/>
                      <a:pt x="53447" y="2300"/>
                      <a:pt x="59735" y="4718"/>
                    </a:cubicBezTo>
                    <a:cubicBezTo>
                      <a:pt x="66265" y="6895"/>
                      <a:pt x="70135" y="9555"/>
                      <a:pt x="70135" y="9555"/>
                    </a:cubicBezTo>
                    <a:cubicBezTo>
                      <a:pt x="70135" y="9555"/>
                      <a:pt x="65539" y="10764"/>
                      <a:pt x="58768" y="11248"/>
                    </a:cubicBezTo>
                    <a:cubicBezTo>
                      <a:pt x="52238" y="11973"/>
                      <a:pt x="43532" y="11973"/>
                      <a:pt x="34826" y="11732"/>
                    </a:cubicBezTo>
                    <a:cubicBezTo>
                      <a:pt x="26361" y="11248"/>
                      <a:pt x="17655" y="10522"/>
                      <a:pt x="11125" y="9313"/>
                    </a:cubicBezTo>
                    <a:cubicBezTo>
                      <a:pt x="4595" y="8104"/>
                      <a:pt x="0" y="6653"/>
                      <a:pt x="0" y="6653"/>
                    </a:cubicBezTo>
                    <a:cubicBezTo>
                      <a:pt x="0" y="6653"/>
                      <a:pt x="4112" y="4235"/>
                      <a:pt x="10883" y="2542"/>
                    </a:cubicBezTo>
                    <a:cubicBezTo>
                      <a:pt x="17655" y="607"/>
                      <a:pt x="26603" y="-360"/>
                      <a:pt x="35551" y="1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FFF09EC-47E4-63B0-D2EE-F978BA48DB5E}"/>
                  </a:ext>
                </a:extLst>
              </p:cNvPr>
              <p:cNvSpPr/>
              <p:nvPr/>
            </p:nvSpPr>
            <p:spPr>
              <a:xfrm>
                <a:off x="7028153" y="6514843"/>
                <a:ext cx="14994" cy="56107"/>
              </a:xfrm>
              <a:custGeom>
                <a:avLst/>
                <a:gdLst>
                  <a:gd name="connsiteX0" fmla="*/ 13301 w 14994"/>
                  <a:gd name="connsiteY0" fmla="*/ 46676 h 56107"/>
                  <a:gd name="connsiteX1" fmla="*/ 14510 w 14994"/>
                  <a:gd name="connsiteY1" fmla="*/ 53448 h 56107"/>
                  <a:gd name="connsiteX2" fmla="*/ 14994 w 14994"/>
                  <a:gd name="connsiteY2" fmla="*/ 56108 h 56107"/>
                  <a:gd name="connsiteX3" fmla="*/ 12576 w 14994"/>
                  <a:gd name="connsiteY3" fmla="*/ 54657 h 56107"/>
                  <a:gd name="connsiteX4" fmla="*/ 7255 w 14994"/>
                  <a:gd name="connsiteY4" fmla="*/ 49578 h 56107"/>
                  <a:gd name="connsiteX5" fmla="*/ 2177 w 14994"/>
                  <a:gd name="connsiteY5" fmla="*/ 40388 h 56107"/>
                  <a:gd name="connsiteX6" fmla="*/ 0 w 14994"/>
                  <a:gd name="connsiteY6" fmla="*/ 28538 h 56107"/>
                  <a:gd name="connsiteX7" fmla="*/ 1451 w 14994"/>
                  <a:gd name="connsiteY7" fmla="*/ 16687 h 56107"/>
                  <a:gd name="connsiteX8" fmla="*/ 5804 w 14994"/>
                  <a:gd name="connsiteY8" fmla="*/ 7255 h 56107"/>
                  <a:gd name="connsiteX9" fmla="*/ 10641 w 14994"/>
                  <a:gd name="connsiteY9" fmla="*/ 1693 h 56107"/>
                  <a:gd name="connsiteX10" fmla="*/ 12818 w 14994"/>
                  <a:gd name="connsiteY10" fmla="*/ 0 h 56107"/>
                  <a:gd name="connsiteX11" fmla="*/ 12576 w 14994"/>
                  <a:gd name="connsiteY11" fmla="*/ 2902 h 56107"/>
                  <a:gd name="connsiteX12" fmla="*/ 11850 w 14994"/>
                  <a:gd name="connsiteY12" fmla="*/ 9674 h 56107"/>
                  <a:gd name="connsiteX13" fmla="*/ 11367 w 14994"/>
                  <a:gd name="connsiteY13" fmla="*/ 28296 h 56107"/>
                  <a:gd name="connsiteX14" fmla="*/ 13301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3301" y="46676"/>
                    </a:moveTo>
                    <a:cubicBezTo>
                      <a:pt x="13785" y="49336"/>
                      <a:pt x="14027" y="51513"/>
                      <a:pt x="14510" y="53448"/>
                    </a:cubicBezTo>
                    <a:cubicBezTo>
                      <a:pt x="14752" y="55140"/>
                      <a:pt x="14994" y="56108"/>
                      <a:pt x="14994" y="56108"/>
                    </a:cubicBezTo>
                    <a:cubicBezTo>
                      <a:pt x="14994" y="56108"/>
                      <a:pt x="14027" y="55624"/>
                      <a:pt x="12576" y="54657"/>
                    </a:cubicBezTo>
                    <a:cubicBezTo>
                      <a:pt x="11125" y="53689"/>
                      <a:pt x="9189" y="51997"/>
                      <a:pt x="7255" y="49578"/>
                    </a:cubicBezTo>
                    <a:cubicBezTo>
                      <a:pt x="5321" y="47160"/>
                      <a:pt x="3628" y="44016"/>
                      <a:pt x="2177" y="40388"/>
                    </a:cubicBezTo>
                    <a:cubicBezTo>
                      <a:pt x="967" y="36760"/>
                      <a:pt x="0" y="32649"/>
                      <a:pt x="0" y="28538"/>
                    </a:cubicBezTo>
                    <a:cubicBezTo>
                      <a:pt x="0" y="24426"/>
                      <a:pt x="483" y="20315"/>
                      <a:pt x="1451" y="16687"/>
                    </a:cubicBezTo>
                    <a:cubicBezTo>
                      <a:pt x="2660" y="13060"/>
                      <a:pt x="4111" y="9674"/>
                      <a:pt x="5804" y="7255"/>
                    </a:cubicBezTo>
                    <a:cubicBezTo>
                      <a:pt x="7497" y="4595"/>
                      <a:pt x="9432" y="2902"/>
                      <a:pt x="10641" y="1693"/>
                    </a:cubicBezTo>
                    <a:cubicBezTo>
                      <a:pt x="12092" y="484"/>
                      <a:pt x="12818" y="0"/>
                      <a:pt x="12818" y="0"/>
                    </a:cubicBezTo>
                    <a:cubicBezTo>
                      <a:pt x="12818" y="0"/>
                      <a:pt x="12818" y="968"/>
                      <a:pt x="12576" y="2902"/>
                    </a:cubicBezTo>
                    <a:cubicBezTo>
                      <a:pt x="12334" y="4595"/>
                      <a:pt x="12092" y="6772"/>
                      <a:pt x="11850" y="9674"/>
                    </a:cubicBezTo>
                    <a:cubicBezTo>
                      <a:pt x="11367" y="14995"/>
                      <a:pt x="11125" y="21766"/>
                      <a:pt x="11367" y="28296"/>
                    </a:cubicBezTo>
                    <a:cubicBezTo>
                      <a:pt x="11850" y="34826"/>
                      <a:pt x="12576" y="41355"/>
                      <a:pt x="13301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6">
              <a:extLst>
                <a:ext uri="{FF2B5EF4-FFF2-40B4-BE49-F238E27FC236}">
                  <a16:creationId xmlns:a16="http://schemas.microsoft.com/office/drawing/2014/main" id="{C8CC0470-CF91-B05B-B83D-58B257363F7C}"/>
                </a:ext>
              </a:extLst>
            </p:cNvPr>
            <p:cNvGrpSpPr/>
            <p:nvPr/>
          </p:nvGrpSpPr>
          <p:grpSpPr>
            <a:xfrm>
              <a:off x="1684859" y="5943850"/>
              <a:ext cx="499164" cy="1021790"/>
              <a:chOff x="1684859" y="5943850"/>
              <a:chExt cx="499164" cy="1021790"/>
            </a:xfrm>
            <a:grpFill/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120C18E-E67F-5C62-50F2-CED5D9DA6511}"/>
                  </a:ext>
                </a:extLst>
              </p:cNvPr>
              <p:cNvSpPr/>
              <p:nvPr/>
            </p:nvSpPr>
            <p:spPr>
              <a:xfrm>
                <a:off x="1838430" y="6101533"/>
                <a:ext cx="967" cy="241"/>
              </a:xfrm>
              <a:custGeom>
                <a:avLst/>
                <a:gdLst>
                  <a:gd name="connsiteX0" fmla="*/ 0 w 967"/>
                  <a:gd name="connsiteY0" fmla="*/ 242 h 241"/>
                  <a:gd name="connsiteX1" fmla="*/ 967 w 967"/>
                  <a:gd name="connsiteY1" fmla="*/ 0 h 241"/>
                  <a:gd name="connsiteX2" fmla="*/ 726 w 967"/>
                  <a:gd name="connsiteY2" fmla="*/ 0 h 241"/>
                  <a:gd name="connsiteX3" fmla="*/ 0 w 967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41">
                    <a:moveTo>
                      <a:pt x="0" y="242"/>
                    </a:moveTo>
                    <a:cubicBezTo>
                      <a:pt x="242" y="242"/>
                      <a:pt x="484" y="0"/>
                      <a:pt x="967" y="0"/>
                    </a:cubicBezTo>
                    <a:cubicBezTo>
                      <a:pt x="967" y="0"/>
                      <a:pt x="967" y="0"/>
                      <a:pt x="726" y="0"/>
                    </a:cubicBezTo>
                    <a:cubicBezTo>
                      <a:pt x="484" y="0"/>
                      <a:pt x="242" y="0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DCD8DE4-2FB0-7FA1-E788-0148CD1E9431}"/>
                  </a:ext>
                </a:extLst>
              </p:cNvPr>
              <p:cNvSpPr/>
              <p:nvPr/>
            </p:nvSpPr>
            <p:spPr>
              <a:xfrm>
                <a:off x="1857777" y="6099598"/>
                <a:ext cx="1692" cy="1209"/>
              </a:xfrm>
              <a:custGeom>
                <a:avLst/>
                <a:gdLst>
                  <a:gd name="connsiteX0" fmla="*/ 0 w 1692"/>
                  <a:gd name="connsiteY0" fmla="*/ 0 h 1209"/>
                  <a:gd name="connsiteX1" fmla="*/ 0 w 1692"/>
                  <a:gd name="connsiteY1" fmla="*/ 0 h 1209"/>
                  <a:gd name="connsiteX2" fmla="*/ 1693 w 1692"/>
                  <a:gd name="connsiteY2" fmla="*/ 1209 h 1209"/>
                  <a:gd name="connsiteX3" fmla="*/ 0 w 1692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12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4" y="484"/>
                      <a:pt x="967" y="968"/>
                      <a:pt x="1693" y="1209"/>
                    </a:cubicBezTo>
                    <a:cubicBezTo>
                      <a:pt x="1209" y="726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096BCC6-2825-8D40-D9F5-F8D8950B930B}"/>
                  </a:ext>
                </a:extLst>
              </p:cNvPr>
              <p:cNvSpPr/>
              <p:nvPr/>
            </p:nvSpPr>
            <p:spPr>
              <a:xfrm>
                <a:off x="1876157" y="6102016"/>
                <a:ext cx="7255" cy="7497"/>
              </a:xfrm>
              <a:custGeom>
                <a:avLst/>
                <a:gdLst>
                  <a:gd name="connsiteX0" fmla="*/ 6046 w 7255"/>
                  <a:gd name="connsiteY0" fmla="*/ 7497 h 7497"/>
                  <a:gd name="connsiteX1" fmla="*/ 6530 w 7255"/>
                  <a:gd name="connsiteY1" fmla="*/ 7255 h 7497"/>
                  <a:gd name="connsiteX2" fmla="*/ 7255 w 7255"/>
                  <a:gd name="connsiteY2" fmla="*/ 7013 h 7497"/>
                  <a:gd name="connsiteX3" fmla="*/ 0 w 7255"/>
                  <a:gd name="connsiteY3" fmla="*/ 0 h 7497"/>
                  <a:gd name="connsiteX4" fmla="*/ 6046 w 7255"/>
                  <a:gd name="connsiteY4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7497">
                    <a:moveTo>
                      <a:pt x="6046" y="7497"/>
                    </a:moveTo>
                    <a:cubicBezTo>
                      <a:pt x="6288" y="7497"/>
                      <a:pt x="6288" y="7255"/>
                      <a:pt x="6530" y="7255"/>
                    </a:cubicBezTo>
                    <a:cubicBezTo>
                      <a:pt x="6772" y="7255"/>
                      <a:pt x="7013" y="7013"/>
                      <a:pt x="7255" y="7013"/>
                    </a:cubicBezTo>
                    <a:cubicBezTo>
                      <a:pt x="4837" y="4837"/>
                      <a:pt x="2419" y="2418"/>
                      <a:pt x="0" y="0"/>
                    </a:cubicBezTo>
                    <a:cubicBezTo>
                      <a:pt x="2177" y="2660"/>
                      <a:pt x="4353" y="5079"/>
                      <a:pt x="6046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C322104-B5CD-60E6-675A-10DCD005D808}"/>
                  </a:ext>
                </a:extLst>
              </p:cNvPr>
              <p:cNvSpPr/>
              <p:nvPr/>
            </p:nvSpPr>
            <p:spPr>
              <a:xfrm>
                <a:off x="1836979" y="6083153"/>
                <a:ext cx="19589" cy="15719"/>
              </a:xfrm>
              <a:custGeom>
                <a:avLst/>
                <a:gdLst>
                  <a:gd name="connsiteX0" fmla="*/ 0 w 19589"/>
                  <a:gd name="connsiteY0" fmla="*/ 0 h 15719"/>
                  <a:gd name="connsiteX1" fmla="*/ 4111 w 19589"/>
                  <a:gd name="connsiteY1" fmla="*/ 4837 h 15719"/>
                  <a:gd name="connsiteX2" fmla="*/ 7739 w 19589"/>
                  <a:gd name="connsiteY2" fmla="*/ 9916 h 15719"/>
                  <a:gd name="connsiteX3" fmla="*/ 9915 w 19589"/>
                  <a:gd name="connsiteY3" fmla="*/ 11125 h 15719"/>
                  <a:gd name="connsiteX4" fmla="*/ 14511 w 19589"/>
                  <a:gd name="connsiteY4" fmla="*/ 11850 h 15719"/>
                  <a:gd name="connsiteX5" fmla="*/ 13060 w 19589"/>
                  <a:gd name="connsiteY5" fmla="*/ 12818 h 15719"/>
                  <a:gd name="connsiteX6" fmla="*/ 18622 w 19589"/>
                  <a:gd name="connsiteY6" fmla="*/ 15720 h 15719"/>
                  <a:gd name="connsiteX7" fmla="*/ 19589 w 19589"/>
                  <a:gd name="connsiteY7" fmla="*/ 15720 h 15719"/>
                  <a:gd name="connsiteX8" fmla="*/ 14269 w 19589"/>
                  <a:gd name="connsiteY8" fmla="*/ 11608 h 15719"/>
                  <a:gd name="connsiteX9" fmla="*/ 0 w 19589"/>
                  <a:gd name="connsiteY9" fmla="*/ 0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5719">
                    <a:moveTo>
                      <a:pt x="0" y="0"/>
                    </a:moveTo>
                    <a:cubicBezTo>
                      <a:pt x="1451" y="1693"/>
                      <a:pt x="2902" y="3144"/>
                      <a:pt x="4111" y="4837"/>
                    </a:cubicBezTo>
                    <a:cubicBezTo>
                      <a:pt x="5562" y="6530"/>
                      <a:pt x="6772" y="8464"/>
                      <a:pt x="7739" y="9916"/>
                    </a:cubicBezTo>
                    <a:cubicBezTo>
                      <a:pt x="8464" y="10157"/>
                      <a:pt x="9190" y="10641"/>
                      <a:pt x="9915" y="11125"/>
                    </a:cubicBezTo>
                    <a:cubicBezTo>
                      <a:pt x="12818" y="11367"/>
                      <a:pt x="14511" y="11850"/>
                      <a:pt x="14511" y="11850"/>
                    </a:cubicBezTo>
                    <a:cubicBezTo>
                      <a:pt x="14511" y="11850"/>
                      <a:pt x="14027" y="12092"/>
                      <a:pt x="13060" y="12818"/>
                    </a:cubicBezTo>
                    <a:cubicBezTo>
                      <a:pt x="14994" y="13785"/>
                      <a:pt x="16929" y="14752"/>
                      <a:pt x="18622" y="15720"/>
                    </a:cubicBezTo>
                    <a:cubicBezTo>
                      <a:pt x="19106" y="15720"/>
                      <a:pt x="19347" y="15720"/>
                      <a:pt x="19589" y="15720"/>
                    </a:cubicBezTo>
                    <a:cubicBezTo>
                      <a:pt x="17896" y="14269"/>
                      <a:pt x="16203" y="13059"/>
                      <a:pt x="14269" y="11608"/>
                    </a:cubicBezTo>
                    <a:cubicBezTo>
                      <a:pt x="9432" y="7497"/>
                      <a:pt x="4595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524F2E6-D70F-050C-1A3A-E83A1ED9DF1D}"/>
                  </a:ext>
                </a:extLst>
              </p:cNvPr>
              <p:cNvSpPr/>
              <p:nvPr/>
            </p:nvSpPr>
            <p:spPr>
              <a:xfrm>
                <a:off x="1858261" y="6114350"/>
                <a:ext cx="3627" cy="1693"/>
              </a:xfrm>
              <a:custGeom>
                <a:avLst/>
                <a:gdLst>
                  <a:gd name="connsiteX0" fmla="*/ 3628 w 3627"/>
                  <a:gd name="connsiteY0" fmla="*/ 726 h 1693"/>
                  <a:gd name="connsiteX1" fmla="*/ 3628 w 3627"/>
                  <a:gd name="connsiteY1" fmla="*/ 0 h 1693"/>
                  <a:gd name="connsiteX2" fmla="*/ 0 w 3627"/>
                  <a:gd name="connsiteY2" fmla="*/ 1693 h 1693"/>
                  <a:gd name="connsiteX3" fmla="*/ 3628 w 3627"/>
                  <a:gd name="connsiteY3" fmla="*/ 726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7" h="1693">
                    <a:moveTo>
                      <a:pt x="3628" y="726"/>
                    </a:moveTo>
                    <a:cubicBezTo>
                      <a:pt x="3628" y="484"/>
                      <a:pt x="3628" y="242"/>
                      <a:pt x="3628" y="0"/>
                    </a:cubicBezTo>
                    <a:cubicBezTo>
                      <a:pt x="2418" y="484"/>
                      <a:pt x="1209" y="1209"/>
                      <a:pt x="0" y="1693"/>
                    </a:cubicBezTo>
                    <a:cubicBezTo>
                      <a:pt x="967" y="1451"/>
                      <a:pt x="2418" y="968"/>
                      <a:pt x="3628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8261207-7B1A-7F37-AADB-681110BF4E89}"/>
                  </a:ext>
                </a:extLst>
              </p:cNvPr>
              <p:cNvSpPr/>
              <p:nvPr/>
            </p:nvSpPr>
            <p:spPr>
              <a:xfrm>
                <a:off x="1856568" y="6151111"/>
                <a:ext cx="21282" cy="5562"/>
              </a:xfrm>
              <a:custGeom>
                <a:avLst/>
                <a:gdLst>
                  <a:gd name="connsiteX0" fmla="*/ 18622 w 21282"/>
                  <a:gd name="connsiteY0" fmla="*/ 5562 h 5562"/>
                  <a:gd name="connsiteX1" fmla="*/ 20557 w 21282"/>
                  <a:gd name="connsiteY1" fmla="*/ 4353 h 5562"/>
                  <a:gd name="connsiteX2" fmla="*/ 20557 w 21282"/>
                  <a:gd name="connsiteY2" fmla="*/ 4353 h 5562"/>
                  <a:gd name="connsiteX3" fmla="*/ 21282 w 21282"/>
                  <a:gd name="connsiteY3" fmla="*/ 2177 h 5562"/>
                  <a:gd name="connsiteX4" fmla="*/ 19589 w 21282"/>
                  <a:gd name="connsiteY4" fmla="*/ 2660 h 5562"/>
                  <a:gd name="connsiteX5" fmla="*/ 10157 w 21282"/>
                  <a:gd name="connsiteY5" fmla="*/ 3144 h 5562"/>
                  <a:gd name="connsiteX6" fmla="*/ 13060 w 21282"/>
                  <a:gd name="connsiteY6" fmla="*/ 0 h 5562"/>
                  <a:gd name="connsiteX7" fmla="*/ 12576 w 21282"/>
                  <a:gd name="connsiteY7" fmla="*/ 242 h 5562"/>
                  <a:gd name="connsiteX8" fmla="*/ 0 w 21282"/>
                  <a:gd name="connsiteY8" fmla="*/ 5079 h 5562"/>
                  <a:gd name="connsiteX9" fmla="*/ 9916 w 21282"/>
                  <a:gd name="connsiteY9" fmla="*/ 5079 h 5562"/>
                  <a:gd name="connsiteX10" fmla="*/ 18622 w 21282"/>
                  <a:gd name="connsiteY10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82" h="5562">
                    <a:moveTo>
                      <a:pt x="18622" y="5562"/>
                    </a:moveTo>
                    <a:cubicBezTo>
                      <a:pt x="19589" y="5079"/>
                      <a:pt x="20557" y="4595"/>
                      <a:pt x="20557" y="4353"/>
                    </a:cubicBezTo>
                    <a:cubicBezTo>
                      <a:pt x="20557" y="4353"/>
                      <a:pt x="20557" y="4353"/>
                      <a:pt x="20557" y="4353"/>
                    </a:cubicBezTo>
                    <a:cubicBezTo>
                      <a:pt x="20557" y="3628"/>
                      <a:pt x="21282" y="2902"/>
                      <a:pt x="21282" y="2177"/>
                    </a:cubicBezTo>
                    <a:cubicBezTo>
                      <a:pt x="20315" y="2419"/>
                      <a:pt x="20557" y="2419"/>
                      <a:pt x="19589" y="2660"/>
                    </a:cubicBezTo>
                    <a:cubicBezTo>
                      <a:pt x="14269" y="3386"/>
                      <a:pt x="10157" y="3144"/>
                      <a:pt x="10157" y="3144"/>
                    </a:cubicBezTo>
                    <a:cubicBezTo>
                      <a:pt x="10157" y="3144"/>
                      <a:pt x="11125" y="1935"/>
                      <a:pt x="13060" y="0"/>
                    </a:cubicBezTo>
                    <a:cubicBezTo>
                      <a:pt x="12818" y="0"/>
                      <a:pt x="12818" y="0"/>
                      <a:pt x="12576" y="242"/>
                    </a:cubicBezTo>
                    <a:cubicBezTo>
                      <a:pt x="7981" y="1935"/>
                      <a:pt x="3628" y="3628"/>
                      <a:pt x="0" y="5079"/>
                    </a:cubicBezTo>
                    <a:cubicBezTo>
                      <a:pt x="3144" y="4837"/>
                      <a:pt x="6288" y="4837"/>
                      <a:pt x="9916" y="5079"/>
                    </a:cubicBezTo>
                    <a:cubicBezTo>
                      <a:pt x="12818" y="5079"/>
                      <a:pt x="15720" y="5079"/>
                      <a:pt x="18622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227DA71-1172-64A2-3749-947295030B89}"/>
                  </a:ext>
                </a:extLst>
              </p:cNvPr>
              <p:cNvSpPr/>
              <p:nvPr/>
            </p:nvSpPr>
            <p:spPr>
              <a:xfrm>
                <a:off x="1824886" y="6186178"/>
                <a:ext cx="11124" cy="6287"/>
              </a:xfrm>
              <a:custGeom>
                <a:avLst/>
                <a:gdLst>
                  <a:gd name="connsiteX0" fmla="*/ 6530 w 11124"/>
                  <a:gd name="connsiteY0" fmla="*/ 968 h 6287"/>
                  <a:gd name="connsiteX1" fmla="*/ 2177 w 11124"/>
                  <a:gd name="connsiteY1" fmla="*/ 4353 h 6287"/>
                  <a:gd name="connsiteX2" fmla="*/ 0 w 11124"/>
                  <a:gd name="connsiteY2" fmla="*/ 6288 h 6287"/>
                  <a:gd name="connsiteX3" fmla="*/ 7739 w 11124"/>
                  <a:gd name="connsiteY3" fmla="*/ 1693 h 6287"/>
                  <a:gd name="connsiteX4" fmla="*/ 11125 w 11124"/>
                  <a:gd name="connsiteY4" fmla="*/ 0 h 6287"/>
                  <a:gd name="connsiteX5" fmla="*/ 6530 w 11124"/>
                  <a:gd name="connsiteY5" fmla="*/ 96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6287">
                    <a:moveTo>
                      <a:pt x="6530" y="968"/>
                    </a:moveTo>
                    <a:cubicBezTo>
                      <a:pt x="5079" y="2177"/>
                      <a:pt x="3869" y="3144"/>
                      <a:pt x="2177" y="4353"/>
                    </a:cubicBezTo>
                    <a:cubicBezTo>
                      <a:pt x="1451" y="4837"/>
                      <a:pt x="726" y="5562"/>
                      <a:pt x="0" y="6288"/>
                    </a:cubicBezTo>
                    <a:cubicBezTo>
                      <a:pt x="2660" y="4595"/>
                      <a:pt x="5321" y="3144"/>
                      <a:pt x="7739" y="1693"/>
                    </a:cubicBezTo>
                    <a:cubicBezTo>
                      <a:pt x="8948" y="968"/>
                      <a:pt x="10157" y="484"/>
                      <a:pt x="11125" y="0"/>
                    </a:cubicBezTo>
                    <a:cubicBezTo>
                      <a:pt x="9674" y="242"/>
                      <a:pt x="8223" y="484"/>
                      <a:pt x="653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825B558-4A66-D39D-6CEC-1955C499AA0E}"/>
                  </a:ext>
                </a:extLst>
              </p:cNvPr>
              <p:cNvSpPr/>
              <p:nvPr/>
            </p:nvSpPr>
            <p:spPr>
              <a:xfrm>
                <a:off x="1832867" y="6181583"/>
                <a:ext cx="31439" cy="15236"/>
              </a:xfrm>
              <a:custGeom>
                <a:avLst/>
                <a:gdLst>
                  <a:gd name="connsiteX0" fmla="*/ 12818 w 31439"/>
                  <a:gd name="connsiteY0" fmla="*/ 2902 h 15236"/>
                  <a:gd name="connsiteX1" fmla="*/ 3628 w 31439"/>
                  <a:gd name="connsiteY1" fmla="*/ 11850 h 15236"/>
                  <a:gd name="connsiteX2" fmla="*/ 0 w 31439"/>
                  <a:gd name="connsiteY2" fmla="*/ 15236 h 15236"/>
                  <a:gd name="connsiteX3" fmla="*/ 15720 w 31439"/>
                  <a:gd name="connsiteY3" fmla="*/ 6288 h 15236"/>
                  <a:gd name="connsiteX4" fmla="*/ 23459 w 31439"/>
                  <a:gd name="connsiteY4" fmla="*/ 2902 h 15236"/>
                  <a:gd name="connsiteX5" fmla="*/ 29505 w 31439"/>
                  <a:gd name="connsiteY5" fmla="*/ 726 h 15236"/>
                  <a:gd name="connsiteX6" fmla="*/ 31440 w 31439"/>
                  <a:gd name="connsiteY6" fmla="*/ 0 h 15236"/>
                  <a:gd name="connsiteX7" fmla="*/ 12818 w 31439"/>
                  <a:gd name="connsiteY7" fmla="*/ 2902 h 15236"/>
                  <a:gd name="connsiteX8" fmla="*/ 12818 w 31439"/>
                  <a:gd name="connsiteY8" fmla="*/ 2902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9" h="15236">
                    <a:moveTo>
                      <a:pt x="12818" y="2902"/>
                    </a:moveTo>
                    <a:cubicBezTo>
                      <a:pt x="10641" y="5079"/>
                      <a:pt x="7497" y="8223"/>
                      <a:pt x="3628" y="11850"/>
                    </a:cubicBezTo>
                    <a:cubicBezTo>
                      <a:pt x="2418" y="12818"/>
                      <a:pt x="1209" y="14027"/>
                      <a:pt x="0" y="15236"/>
                    </a:cubicBezTo>
                    <a:cubicBezTo>
                      <a:pt x="5562" y="11609"/>
                      <a:pt x="10883" y="8465"/>
                      <a:pt x="15720" y="6288"/>
                    </a:cubicBezTo>
                    <a:cubicBezTo>
                      <a:pt x="18380" y="4837"/>
                      <a:pt x="21040" y="3870"/>
                      <a:pt x="23459" y="2902"/>
                    </a:cubicBezTo>
                    <a:cubicBezTo>
                      <a:pt x="25877" y="1935"/>
                      <a:pt x="27812" y="1209"/>
                      <a:pt x="29505" y="726"/>
                    </a:cubicBezTo>
                    <a:cubicBezTo>
                      <a:pt x="30230" y="484"/>
                      <a:pt x="30956" y="242"/>
                      <a:pt x="31440" y="0"/>
                    </a:cubicBezTo>
                    <a:cubicBezTo>
                      <a:pt x="25877" y="726"/>
                      <a:pt x="19589" y="1693"/>
                      <a:pt x="12818" y="2902"/>
                    </a:cubicBezTo>
                    <a:cubicBezTo>
                      <a:pt x="13059" y="2902"/>
                      <a:pt x="12818" y="2902"/>
                      <a:pt x="1281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A312F40-E51B-EC5B-04C2-1F5388F2AB52}"/>
                  </a:ext>
                </a:extLst>
              </p:cNvPr>
              <p:cNvSpPr/>
              <p:nvPr/>
            </p:nvSpPr>
            <p:spPr>
              <a:xfrm>
                <a:off x="1821017" y="6258489"/>
                <a:ext cx="6771" cy="6771"/>
              </a:xfrm>
              <a:custGeom>
                <a:avLst/>
                <a:gdLst>
                  <a:gd name="connsiteX0" fmla="*/ 5804 w 6771"/>
                  <a:gd name="connsiteY0" fmla="*/ 2418 h 6771"/>
                  <a:gd name="connsiteX1" fmla="*/ 6772 w 6771"/>
                  <a:gd name="connsiteY1" fmla="*/ 0 h 6771"/>
                  <a:gd name="connsiteX2" fmla="*/ 0 w 6771"/>
                  <a:gd name="connsiteY2" fmla="*/ 6772 h 6771"/>
                  <a:gd name="connsiteX3" fmla="*/ 5804 w 6771"/>
                  <a:gd name="connsiteY3" fmla="*/ 2418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6771">
                    <a:moveTo>
                      <a:pt x="5804" y="2418"/>
                    </a:moveTo>
                    <a:cubicBezTo>
                      <a:pt x="6046" y="1693"/>
                      <a:pt x="6530" y="726"/>
                      <a:pt x="6772" y="0"/>
                    </a:cubicBezTo>
                    <a:cubicBezTo>
                      <a:pt x="4595" y="2418"/>
                      <a:pt x="2177" y="4595"/>
                      <a:pt x="0" y="6772"/>
                    </a:cubicBezTo>
                    <a:cubicBezTo>
                      <a:pt x="2177" y="4837"/>
                      <a:pt x="4353" y="3628"/>
                      <a:pt x="5804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8E496AC-3E34-46EB-752F-46C35BBA41D7}"/>
                  </a:ext>
                </a:extLst>
              </p:cNvPr>
              <p:cNvSpPr/>
              <p:nvPr/>
            </p:nvSpPr>
            <p:spPr>
              <a:xfrm>
                <a:off x="1786917" y="6332977"/>
                <a:ext cx="6771" cy="8948"/>
              </a:xfrm>
              <a:custGeom>
                <a:avLst/>
                <a:gdLst>
                  <a:gd name="connsiteX0" fmla="*/ 3386 w 6771"/>
                  <a:gd name="connsiteY0" fmla="*/ 5562 h 8948"/>
                  <a:gd name="connsiteX1" fmla="*/ 5562 w 6771"/>
                  <a:gd name="connsiteY1" fmla="*/ 3869 h 8948"/>
                  <a:gd name="connsiteX2" fmla="*/ 6772 w 6771"/>
                  <a:gd name="connsiteY2" fmla="*/ 0 h 8948"/>
                  <a:gd name="connsiteX3" fmla="*/ 0 w 6771"/>
                  <a:gd name="connsiteY3" fmla="*/ 8948 h 8948"/>
                  <a:gd name="connsiteX4" fmla="*/ 3386 w 6771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8948">
                    <a:moveTo>
                      <a:pt x="3386" y="5562"/>
                    </a:moveTo>
                    <a:cubicBezTo>
                      <a:pt x="4111" y="4837"/>
                      <a:pt x="4837" y="4353"/>
                      <a:pt x="5562" y="3869"/>
                    </a:cubicBezTo>
                    <a:cubicBezTo>
                      <a:pt x="5804" y="2418"/>
                      <a:pt x="6288" y="1451"/>
                      <a:pt x="6772" y="0"/>
                    </a:cubicBezTo>
                    <a:cubicBezTo>
                      <a:pt x="4353" y="3144"/>
                      <a:pt x="2177" y="6288"/>
                      <a:pt x="0" y="8948"/>
                    </a:cubicBezTo>
                    <a:cubicBezTo>
                      <a:pt x="1209" y="7739"/>
                      <a:pt x="2418" y="6530"/>
                      <a:pt x="3386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FE4CB78-3843-639A-3FBC-23ECA2771F04}"/>
                  </a:ext>
                </a:extLst>
              </p:cNvPr>
              <p:cNvSpPr/>
              <p:nvPr/>
            </p:nvSpPr>
            <p:spPr>
              <a:xfrm>
                <a:off x="2071083" y="6088473"/>
                <a:ext cx="18379" cy="6287"/>
              </a:xfrm>
              <a:custGeom>
                <a:avLst/>
                <a:gdLst>
                  <a:gd name="connsiteX0" fmla="*/ 18380 w 18379"/>
                  <a:gd name="connsiteY0" fmla="*/ 6288 h 6287"/>
                  <a:gd name="connsiteX1" fmla="*/ 11850 w 18379"/>
                  <a:gd name="connsiteY1" fmla="*/ 3144 h 6287"/>
                  <a:gd name="connsiteX2" fmla="*/ 5804 w 18379"/>
                  <a:gd name="connsiteY2" fmla="*/ 0 h 6287"/>
                  <a:gd name="connsiteX3" fmla="*/ 4595 w 18379"/>
                  <a:gd name="connsiteY3" fmla="*/ 483 h 6287"/>
                  <a:gd name="connsiteX4" fmla="*/ 0 w 18379"/>
                  <a:gd name="connsiteY4" fmla="*/ 2418 h 6287"/>
                  <a:gd name="connsiteX5" fmla="*/ 7255 w 18379"/>
                  <a:gd name="connsiteY5" fmla="*/ 3386 h 6287"/>
                  <a:gd name="connsiteX6" fmla="*/ 18380 w 18379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379" h="6287">
                    <a:moveTo>
                      <a:pt x="18380" y="6288"/>
                    </a:moveTo>
                    <a:cubicBezTo>
                      <a:pt x="16203" y="5321"/>
                      <a:pt x="13785" y="4111"/>
                      <a:pt x="11850" y="3144"/>
                    </a:cubicBezTo>
                    <a:cubicBezTo>
                      <a:pt x="9432" y="1935"/>
                      <a:pt x="7497" y="967"/>
                      <a:pt x="5804" y="0"/>
                    </a:cubicBezTo>
                    <a:cubicBezTo>
                      <a:pt x="5321" y="242"/>
                      <a:pt x="5079" y="242"/>
                      <a:pt x="4595" y="483"/>
                    </a:cubicBezTo>
                    <a:cubicBezTo>
                      <a:pt x="2902" y="967"/>
                      <a:pt x="1451" y="1693"/>
                      <a:pt x="0" y="2418"/>
                    </a:cubicBezTo>
                    <a:cubicBezTo>
                      <a:pt x="2418" y="2660"/>
                      <a:pt x="4837" y="2902"/>
                      <a:pt x="7255" y="3386"/>
                    </a:cubicBezTo>
                    <a:cubicBezTo>
                      <a:pt x="11125" y="4111"/>
                      <a:pt x="14752" y="5079"/>
                      <a:pt x="1838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273A79-B5A7-EDCD-847F-E53F707AAF26}"/>
                  </a:ext>
                </a:extLst>
              </p:cNvPr>
              <p:cNvSpPr/>
              <p:nvPr/>
            </p:nvSpPr>
            <p:spPr>
              <a:xfrm>
                <a:off x="2051978" y="6098388"/>
                <a:ext cx="2418" cy="483"/>
              </a:xfrm>
              <a:custGeom>
                <a:avLst/>
                <a:gdLst>
                  <a:gd name="connsiteX0" fmla="*/ 967 w 2418"/>
                  <a:gd name="connsiteY0" fmla="*/ 0 h 483"/>
                  <a:gd name="connsiteX1" fmla="*/ 0 w 2418"/>
                  <a:gd name="connsiteY1" fmla="*/ 484 h 483"/>
                  <a:gd name="connsiteX2" fmla="*/ 2418 w 2418"/>
                  <a:gd name="connsiteY2" fmla="*/ 484 h 483"/>
                  <a:gd name="connsiteX3" fmla="*/ 967 w 2418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483">
                    <a:moveTo>
                      <a:pt x="967" y="0"/>
                    </a:moveTo>
                    <a:cubicBezTo>
                      <a:pt x="726" y="242"/>
                      <a:pt x="242" y="242"/>
                      <a:pt x="0" y="484"/>
                    </a:cubicBezTo>
                    <a:cubicBezTo>
                      <a:pt x="726" y="484"/>
                      <a:pt x="1451" y="484"/>
                      <a:pt x="2418" y="484"/>
                    </a:cubicBezTo>
                    <a:cubicBezTo>
                      <a:pt x="1935" y="242"/>
                      <a:pt x="1451" y="0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BA159C-6A42-5040-EFE3-8C45D66452DE}"/>
                  </a:ext>
                </a:extLst>
              </p:cNvPr>
              <p:cNvSpPr/>
              <p:nvPr/>
            </p:nvSpPr>
            <p:spPr>
              <a:xfrm>
                <a:off x="2005302" y="5943850"/>
                <a:ext cx="7255" cy="11366"/>
              </a:xfrm>
              <a:custGeom>
                <a:avLst/>
                <a:gdLst>
                  <a:gd name="connsiteX0" fmla="*/ 7255 w 7255"/>
                  <a:gd name="connsiteY0" fmla="*/ 0 h 11366"/>
                  <a:gd name="connsiteX1" fmla="*/ 5804 w 7255"/>
                  <a:gd name="connsiteY1" fmla="*/ 1451 h 11366"/>
                  <a:gd name="connsiteX2" fmla="*/ 3628 w 7255"/>
                  <a:gd name="connsiteY2" fmla="*/ 3386 h 11366"/>
                  <a:gd name="connsiteX3" fmla="*/ 0 w 7255"/>
                  <a:gd name="connsiteY3" fmla="*/ 11367 h 11366"/>
                  <a:gd name="connsiteX4" fmla="*/ 726 w 7255"/>
                  <a:gd name="connsiteY4" fmla="*/ 9916 h 11366"/>
                  <a:gd name="connsiteX5" fmla="*/ 7255 w 7255"/>
                  <a:gd name="connsiteY5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55" h="11366">
                    <a:moveTo>
                      <a:pt x="7255" y="0"/>
                    </a:moveTo>
                    <a:cubicBezTo>
                      <a:pt x="6772" y="484"/>
                      <a:pt x="6288" y="968"/>
                      <a:pt x="5804" y="1451"/>
                    </a:cubicBezTo>
                    <a:cubicBezTo>
                      <a:pt x="4837" y="2419"/>
                      <a:pt x="4111" y="3144"/>
                      <a:pt x="3628" y="3386"/>
                    </a:cubicBezTo>
                    <a:cubicBezTo>
                      <a:pt x="2418" y="6046"/>
                      <a:pt x="1209" y="8706"/>
                      <a:pt x="0" y="11367"/>
                    </a:cubicBezTo>
                    <a:cubicBezTo>
                      <a:pt x="242" y="10883"/>
                      <a:pt x="484" y="10399"/>
                      <a:pt x="726" y="9916"/>
                    </a:cubicBezTo>
                    <a:cubicBezTo>
                      <a:pt x="2902" y="6530"/>
                      <a:pt x="5079" y="3144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ECADFA6-6E77-A721-35D5-1CD8017F6A0D}"/>
                  </a:ext>
                </a:extLst>
              </p:cNvPr>
              <p:cNvSpPr/>
              <p:nvPr/>
            </p:nvSpPr>
            <p:spPr>
              <a:xfrm>
                <a:off x="1836979" y="6106128"/>
                <a:ext cx="15961" cy="7255"/>
              </a:xfrm>
              <a:custGeom>
                <a:avLst/>
                <a:gdLst>
                  <a:gd name="connsiteX0" fmla="*/ 0 w 15961"/>
                  <a:gd name="connsiteY0" fmla="*/ 7255 h 7255"/>
                  <a:gd name="connsiteX1" fmla="*/ 13785 w 15961"/>
                  <a:gd name="connsiteY1" fmla="*/ 2419 h 7255"/>
                  <a:gd name="connsiteX2" fmla="*/ 15962 w 15961"/>
                  <a:gd name="connsiteY2" fmla="*/ 1935 h 7255"/>
                  <a:gd name="connsiteX3" fmla="*/ 11850 w 15961"/>
                  <a:gd name="connsiteY3" fmla="*/ 0 h 7255"/>
                  <a:gd name="connsiteX4" fmla="*/ 0 w 15961"/>
                  <a:gd name="connsiteY4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61" h="7255">
                    <a:moveTo>
                      <a:pt x="0" y="7255"/>
                    </a:moveTo>
                    <a:cubicBezTo>
                      <a:pt x="4595" y="5321"/>
                      <a:pt x="9190" y="3628"/>
                      <a:pt x="13785" y="2419"/>
                    </a:cubicBezTo>
                    <a:cubicBezTo>
                      <a:pt x="14511" y="2177"/>
                      <a:pt x="15236" y="2177"/>
                      <a:pt x="15962" y="1935"/>
                    </a:cubicBezTo>
                    <a:cubicBezTo>
                      <a:pt x="14511" y="1209"/>
                      <a:pt x="13301" y="726"/>
                      <a:pt x="11850" y="0"/>
                    </a:cubicBezTo>
                    <a:cubicBezTo>
                      <a:pt x="8464" y="2177"/>
                      <a:pt x="4353" y="4595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F8DA05F-B379-48EB-AC62-D3FC9C31EA3E}"/>
                  </a:ext>
                </a:extLst>
              </p:cNvPr>
              <p:cNvSpPr/>
              <p:nvPr/>
            </p:nvSpPr>
            <p:spPr>
              <a:xfrm>
                <a:off x="1969025" y="6015920"/>
                <a:ext cx="1209" cy="5320"/>
              </a:xfrm>
              <a:custGeom>
                <a:avLst/>
                <a:gdLst>
                  <a:gd name="connsiteX0" fmla="*/ 484 w 1209"/>
                  <a:gd name="connsiteY0" fmla="*/ 0 h 5320"/>
                  <a:gd name="connsiteX1" fmla="*/ 0 w 1209"/>
                  <a:gd name="connsiteY1" fmla="*/ 5321 h 5320"/>
                  <a:gd name="connsiteX2" fmla="*/ 1209 w 1209"/>
                  <a:gd name="connsiteY2" fmla="*/ 4353 h 5320"/>
                  <a:gd name="connsiteX3" fmla="*/ 484 w 1209"/>
                  <a:gd name="connsiteY3" fmla="*/ 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5320">
                    <a:moveTo>
                      <a:pt x="484" y="0"/>
                    </a:moveTo>
                    <a:cubicBezTo>
                      <a:pt x="242" y="1693"/>
                      <a:pt x="0" y="3628"/>
                      <a:pt x="0" y="5321"/>
                    </a:cubicBezTo>
                    <a:cubicBezTo>
                      <a:pt x="484" y="5079"/>
                      <a:pt x="726" y="4837"/>
                      <a:pt x="1209" y="4353"/>
                    </a:cubicBezTo>
                    <a:cubicBezTo>
                      <a:pt x="967" y="3144"/>
                      <a:pt x="726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36278A6-0182-EC42-3812-674F4984CD11}"/>
                  </a:ext>
                </a:extLst>
              </p:cNvPr>
              <p:cNvSpPr/>
              <p:nvPr/>
            </p:nvSpPr>
            <p:spPr>
              <a:xfrm>
                <a:off x="1684859" y="6096454"/>
                <a:ext cx="1692" cy="967"/>
              </a:xfrm>
              <a:custGeom>
                <a:avLst/>
                <a:gdLst>
                  <a:gd name="connsiteX0" fmla="*/ 1209 w 1692"/>
                  <a:gd name="connsiteY0" fmla="*/ 483 h 967"/>
                  <a:gd name="connsiteX1" fmla="*/ 1693 w 1692"/>
                  <a:gd name="connsiteY1" fmla="*/ 0 h 967"/>
                  <a:gd name="connsiteX2" fmla="*/ 0 w 1692"/>
                  <a:gd name="connsiteY2" fmla="*/ 967 h 967"/>
                  <a:gd name="connsiteX3" fmla="*/ 1209 w 1692"/>
                  <a:gd name="connsiteY3" fmla="*/ 483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967">
                    <a:moveTo>
                      <a:pt x="1209" y="483"/>
                    </a:moveTo>
                    <a:cubicBezTo>
                      <a:pt x="1451" y="242"/>
                      <a:pt x="1451" y="242"/>
                      <a:pt x="1693" y="0"/>
                    </a:cubicBezTo>
                    <a:cubicBezTo>
                      <a:pt x="1209" y="242"/>
                      <a:pt x="726" y="726"/>
                      <a:pt x="0" y="967"/>
                    </a:cubicBezTo>
                    <a:cubicBezTo>
                      <a:pt x="484" y="726"/>
                      <a:pt x="967" y="483"/>
                      <a:pt x="1209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AE27170-7D48-A443-03B9-9CA92BC76549}"/>
                  </a:ext>
                </a:extLst>
              </p:cNvPr>
              <p:cNvSpPr/>
              <p:nvPr/>
            </p:nvSpPr>
            <p:spPr>
              <a:xfrm>
                <a:off x="1718959" y="6083394"/>
                <a:ext cx="5804" cy="2660"/>
              </a:xfrm>
              <a:custGeom>
                <a:avLst/>
                <a:gdLst>
                  <a:gd name="connsiteX0" fmla="*/ 0 w 5804"/>
                  <a:gd name="connsiteY0" fmla="*/ 2660 h 2660"/>
                  <a:gd name="connsiteX1" fmla="*/ 1693 w 5804"/>
                  <a:gd name="connsiteY1" fmla="*/ 1693 h 2660"/>
                  <a:gd name="connsiteX2" fmla="*/ 5804 w 5804"/>
                  <a:gd name="connsiteY2" fmla="*/ 0 h 2660"/>
                  <a:gd name="connsiteX3" fmla="*/ 1693 w 5804"/>
                  <a:gd name="connsiteY3" fmla="*/ 726 h 2660"/>
                  <a:gd name="connsiteX4" fmla="*/ 0 w 5804"/>
                  <a:gd name="connsiteY4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2660">
                    <a:moveTo>
                      <a:pt x="0" y="2660"/>
                    </a:moveTo>
                    <a:cubicBezTo>
                      <a:pt x="484" y="2419"/>
                      <a:pt x="1209" y="1935"/>
                      <a:pt x="1693" y="1693"/>
                    </a:cubicBezTo>
                    <a:cubicBezTo>
                      <a:pt x="3144" y="968"/>
                      <a:pt x="4595" y="484"/>
                      <a:pt x="5804" y="0"/>
                    </a:cubicBezTo>
                    <a:cubicBezTo>
                      <a:pt x="4353" y="242"/>
                      <a:pt x="2902" y="484"/>
                      <a:pt x="1693" y="726"/>
                    </a:cubicBezTo>
                    <a:cubicBezTo>
                      <a:pt x="1209" y="1451"/>
                      <a:pt x="484" y="1935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8EB2164-9A50-AFCD-907F-23F218F56C97}"/>
                  </a:ext>
                </a:extLst>
              </p:cNvPr>
              <p:cNvSpPr/>
              <p:nvPr/>
            </p:nvSpPr>
            <p:spPr>
              <a:xfrm>
                <a:off x="1871804" y="6002619"/>
                <a:ext cx="2418" cy="5320"/>
              </a:xfrm>
              <a:custGeom>
                <a:avLst/>
                <a:gdLst>
                  <a:gd name="connsiteX0" fmla="*/ 0 w 2418"/>
                  <a:gd name="connsiteY0" fmla="*/ 1693 h 5320"/>
                  <a:gd name="connsiteX1" fmla="*/ 2419 w 2418"/>
                  <a:gd name="connsiteY1" fmla="*/ 5321 h 5320"/>
                  <a:gd name="connsiteX2" fmla="*/ 242 w 2418"/>
                  <a:gd name="connsiteY2" fmla="*/ 0 h 5320"/>
                  <a:gd name="connsiteX3" fmla="*/ 0 w 2418"/>
                  <a:gd name="connsiteY3" fmla="*/ 1693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5320">
                    <a:moveTo>
                      <a:pt x="0" y="1693"/>
                    </a:moveTo>
                    <a:cubicBezTo>
                      <a:pt x="726" y="2902"/>
                      <a:pt x="1693" y="4111"/>
                      <a:pt x="2419" y="5321"/>
                    </a:cubicBezTo>
                    <a:cubicBezTo>
                      <a:pt x="1693" y="3628"/>
                      <a:pt x="967" y="1693"/>
                      <a:pt x="242" y="0"/>
                    </a:cubicBezTo>
                    <a:cubicBezTo>
                      <a:pt x="242" y="484"/>
                      <a:pt x="242" y="967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C1F058-BE1C-7677-2481-AFED9CA2AC7A}"/>
                  </a:ext>
                </a:extLst>
              </p:cNvPr>
              <p:cNvSpPr/>
              <p:nvPr/>
            </p:nvSpPr>
            <p:spPr>
              <a:xfrm>
                <a:off x="2035048" y="6215441"/>
                <a:ext cx="20073" cy="12575"/>
              </a:xfrm>
              <a:custGeom>
                <a:avLst/>
                <a:gdLst>
                  <a:gd name="connsiteX0" fmla="*/ 8223 w 20073"/>
                  <a:gd name="connsiteY0" fmla="*/ 4353 h 12575"/>
                  <a:gd name="connsiteX1" fmla="*/ 0 w 20073"/>
                  <a:gd name="connsiteY1" fmla="*/ 0 h 12575"/>
                  <a:gd name="connsiteX2" fmla="*/ 4595 w 20073"/>
                  <a:gd name="connsiteY2" fmla="*/ 4353 h 12575"/>
                  <a:gd name="connsiteX3" fmla="*/ 7739 w 20073"/>
                  <a:gd name="connsiteY3" fmla="*/ 5562 h 12575"/>
                  <a:gd name="connsiteX4" fmla="*/ 13543 w 20073"/>
                  <a:gd name="connsiteY4" fmla="*/ 8464 h 12575"/>
                  <a:gd name="connsiteX5" fmla="*/ 20073 w 20073"/>
                  <a:gd name="connsiteY5" fmla="*/ 12576 h 12575"/>
                  <a:gd name="connsiteX6" fmla="*/ 17897 w 20073"/>
                  <a:gd name="connsiteY6" fmla="*/ 9674 h 12575"/>
                  <a:gd name="connsiteX7" fmla="*/ 8223 w 20073"/>
                  <a:gd name="connsiteY7" fmla="*/ 4353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3" h="12575">
                    <a:moveTo>
                      <a:pt x="8223" y="4353"/>
                    </a:moveTo>
                    <a:cubicBezTo>
                      <a:pt x="5562" y="2902"/>
                      <a:pt x="2902" y="1451"/>
                      <a:pt x="0" y="0"/>
                    </a:cubicBezTo>
                    <a:cubicBezTo>
                      <a:pt x="1451" y="1451"/>
                      <a:pt x="3144" y="2902"/>
                      <a:pt x="4595" y="4353"/>
                    </a:cubicBezTo>
                    <a:cubicBezTo>
                      <a:pt x="5562" y="4595"/>
                      <a:pt x="6772" y="5079"/>
                      <a:pt x="7739" y="5562"/>
                    </a:cubicBezTo>
                    <a:cubicBezTo>
                      <a:pt x="9674" y="6288"/>
                      <a:pt x="11609" y="7255"/>
                      <a:pt x="13543" y="8464"/>
                    </a:cubicBezTo>
                    <a:cubicBezTo>
                      <a:pt x="15720" y="9674"/>
                      <a:pt x="17897" y="10883"/>
                      <a:pt x="20073" y="12576"/>
                    </a:cubicBezTo>
                    <a:cubicBezTo>
                      <a:pt x="19348" y="11608"/>
                      <a:pt x="18622" y="10641"/>
                      <a:pt x="17897" y="9674"/>
                    </a:cubicBezTo>
                    <a:cubicBezTo>
                      <a:pt x="14994" y="7981"/>
                      <a:pt x="11609" y="6288"/>
                      <a:pt x="822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0507CB1-4173-B976-0F7D-199BC508F391}"/>
                  </a:ext>
                </a:extLst>
              </p:cNvPr>
              <p:cNvSpPr/>
              <p:nvPr/>
            </p:nvSpPr>
            <p:spPr>
              <a:xfrm>
                <a:off x="1876157" y="6228017"/>
                <a:ext cx="9915" cy="30955"/>
              </a:xfrm>
              <a:custGeom>
                <a:avLst/>
                <a:gdLst>
                  <a:gd name="connsiteX0" fmla="*/ 5321 w 9915"/>
                  <a:gd name="connsiteY0" fmla="*/ 9916 h 30955"/>
                  <a:gd name="connsiteX1" fmla="*/ 484 w 9915"/>
                  <a:gd name="connsiteY1" fmla="*/ 29022 h 30955"/>
                  <a:gd name="connsiteX2" fmla="*/ 0 w 9915"/>
                  <a:gd name="connsiteY2" fmla="*/ 30956 h 30955"/>
                  <a:gd name="connsiteX3" fmla="*/ 5321 w 9915"/>
                  <a:gd name="connsiteY3" fmla="*/ 17897 h 30955"/>
                  <a:gd name="connsiteX4" fmla="*/ 5804 w 9915"/>
                  <a:gd name="connsiteY4" fmla="*/ 17171 h 30955"/>
                  <a:gd name="connsiteX5" fmla="*/ 6046 w 9915"/>
                  <a:gd name="connsiteY5" fmla="*/ 15236 h 30955"/>
                  <a:gd name="connsiteX6" fmla="*/ 8465 w 9915"/>
                  <a:gd name="connsiteY6" fmla="*/ 4837 h 30955"/>
                  <a:gd name="connsiteX7" fmla="*/ 9916 w 9915"/>
                  <a:gd name="connsiteY7" fmla="*/ 0 h 30955"/>
                  <a:gd name="connsiteX8" fmla="*/ 7497 w 9915"/>
                  <a:gd name="connsiteY8" fmla="*/ 2660 h 30955"/>
                  <a:gd name="connsiteX9" fmla="*/ 5321 w 9915"/>
                  <a:gd name="connsiteY9" fmla="*/ 9916 h 30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15" h="30955">
                    <a:moveTo>
                      <a:pt x="5321" y="9916"/>
                    </a:moveTo>
                    <a:cubicBezTo>
                      <a:pt x="3628" y="16446"/>
                      <a:pt x="1935" y="22975"/>
                      <a:pt x="484" y="29022"/>
                    </a:cubicBezTo>
                    <a:cubicBezTo>
                      <a:pt x="242" y="29747"/>
                      <a:pt x="242" y="30230"/>
                      <a:pt x="0" y="30956"/>
                    </a:cubicBezTo>
                    <a:cubicBezTo>
                      <a:pt x="1209" y="26845"/>
                      <a:pt x="2902" y="22492"/>
                      <a:pt x="5321" y="17897"/>
                    </a:cubicBezTo>
                    <a:cubicBezTo>
                      <a:pt x="5562" y="17655"/>
                      <a:pt x="5562" y="17413"/>
                      <a:pt x="5804" y="17171"/>
                    </a:cubicBezTo>
                    <a:cubicBezTo>
                      <a:pt x="5804" y="16446"/>
                      <a:pt x="6046" y="15962"/>
                      <a:pt x="6046" y="15236"/>
                    </a:cubicBezTo>
                    <a:cubicBezTo>
                      <a:pt x="6772" y="11850"/>
                      <a:pt x="7497" y="8223"/>
                      <a:pt x="8465" y="4837"/>
                    </a:cubicBezTo>
                    <a:cubicBezTo>
                      <a:pt x="8948" y="3144"/>
                      <a:pt x="9432" y="1451"/>
                      <a:pt x="9916" y="0"/>
                    </a:cubicBezTo>
                    <a:cubicBezTo>
                      <a:pt x="9190" y="968"/>
                      <a:pt x="8465" y="1693"/>
                      <a:pt x="7497" y="2660"/>
                    </a:cubicBezTo>
                    <a:cubicBezTo>
                      <a:pt x="6530" y="5079"/>
                      <a:pt x="6046" y="7497"/>
                      <a:pt x="5321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4CC0E9C-B456-033F-5A8F-AC62FBD027BF}"/>
                  </a:ext>
                </a:extLst>
              </p:cNvPr>
              <p:cNvSpPr/>
              <p:nvPr/>
            </p:nvSpPr>
            <p:spPr>
              <a:xfrm>
                <a:off x="2090189" y="6247606"/>
                <a:ext cx="10506" cy="7013"/>
              </a:xfrm>
              <a:custGeom>
                <a:avLst/>
                <a:gdLst>
                  <a:gd name="connsiteX0" fmla="*/ 10399 w 10506"/>
                  <a:gd name="connsiteY0" fmla="*/ 6772 h 7013"/>
                  <a:gd name="connsiteX1" fmla="*/ 10399 w 10506"/>
                  <a:gd name="connsiteY1" fmla="*/ 6772 h 7013"/>
                  <a:gd name="connsiteX2" fmla="*/ 8706 w 10506"/>
                  <a:gd name="connsiteY2" fmla="*/ 5562 h 7013"/>
                  <a:gd name="connsiteX3" fmla="*/ 0 w 10506"/>
                  <a:gd name="connsiteY3" fmla="*/ 0 h 7013"/>
                  <a:gd name="connsiteX4" fmla="*/ 6772 w 10506"/>
                  <a:gd name="connsiteY4" fmla="*/ 7013 h 7013"/>
                  <a:gd name="connsiteX5" fmla="*/ 8706 w 10506"/>
                  <a:gd name="connsiteY5" fmla="*/ 6772 h 7013"/>
                  <a:gd name="connsiteX6" fmla="*/ 7981 w 10506"/>
                  <a:gd name="connsiteY6" fmla="*/ 5079 h 7013"/>
                  <a:gd name="connsiteX7" fmla="*/ 10399 w 10506"/>
                  <a:gd name="connsiteY7" fmla="*/ 677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06" h="7013">
                    <a:moveTo>
                      <a:pt x="10399" y="6772"/>
                    </a:moveTo>
                    <a:cubicBezTo>
                      <a:pt x="10399" y="6772"/>
                      <a:pt x="10641" y="6772"/>
                      <a:pt x="10399" y="6772"/>
                    </a:cubicBezTo>
                    <a:cubicBezTo>
                      <a:pt x="9915" y="6288"/>
                      <a:pt x="9432" y="6046"/>
                      <a:pt x="8706" y="5562"/>
                    </a:cubicBezTo>
                    <a:cubicBezTo>
                      <a:pt x="5804" y="3628"/>
                      <a:pt x="2902" y="1934"/>
                      <a:pt x="0" y="0"/>
                    </a:cubicBezTo>
                    <a:cubicBezTo>
                      <a:pt x="2177" y="2177"/>
                      <a:pt x="4353" y="4595"/>
                      <a:pt x="6772" y="7013"/>
                    </a:cubicBezTo>
                    <a:cubicBezTo>
                      <a:pt x="7497" y="7013"/>
                      <a:pt x="7981" y="6772"/>
                      <a:pt x="8706" y="6772"/>
                    </a:cubicBezTo>
                    <a:cubicBezTo>
                      <a:pt x="8223" y="5804"/>
                      <a:pt x="7981" y="5079"/>
                      <a:pt x="7981" y="5079"/>
                    </a:cubicBezTo>
                    <a:cubicBezTo>
                      <a:pt x="7981" y="5079"/>
                      <a:pt x="8948" y="5804"/>
                      <a:pt x="10399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1EDF2D5-B3F9-A39A-9EA3-EB2723D181B7}"/>
                  </a:ext>
                </a:extLst>
              </p:cNvPr>
              <p:cNvSpPr/>
              <p:nvPr/>
            </p:nvSpPr>
            <p:spPr>
              <a:xfrm>
                <a:off x="2000223" y="6198270"/>
                <a:ext cx="13785" cy="9915"/>
              </a:xfrm>
              <a:custGeom>
                <a:avLst/>
                <a:gdLst>
                  <a:gd name="connsiteX0" fmla="*/ 6772 w 13785"/>
                  <a:gd name="connsiteY0" fmla="*/ 3144 h 9915"/>
                  <a:gd name="connsiteX1" fmla="*/ 0 w 13785"/>
                  <a:gd name="connsiteY1" fmla="*/ 0 h 9915"/>
                  <a:gd name="connsiteX2" fmla="*/ 10883 w 13785"/>
                  <a:gd name="connsiteY2" fmla="*/ 7981 h 9915"/>
                  <a:gd name="connsiteX3" fmla="*/ 12334 w 13785"/>
                  <a:gd name="connsiteY3" fmla="*/ 8948 h 9915"/>
                  <a:gd name="connsiteX4" fmla="*/ 13785 w 13785"/>
                  <a:gd name="connsiteY4" fmla="*/ 9916 h 9915"/>
                  <a:gd name="connsiteX5" fmla="*/ 13301 w 13785"/>
                  <a:gd name="connsiteY5" fmla="*/ 9432 h 9915"/>
                  <a:gd name="connsiteX6" fmla="*/ 6772 w 13785"/>
                  <a:gd name="connsiteY6" fmla="*/ 3144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9915">
                    <a:moveTo>
                      <a:pt x="6772" y="3144"/>
                    </a:moveTo>
                    <a:cubicBezTo>
                      <a:pt x="4595" y="2177"/>
                      <a:pt x="2418" y="1209"/>
                      <a:pt x="0" y="0"/>
                    </a:cubicBezTo>
                    <a:cubicBezTo>
                      <a:pt x="3386" y="2177"/>
                      <a:pt x="7013" y="4837"/>
                      <a:pt x="10883" y="7981"/>
                    </a:cubicBezTo>
                    <a:cubicBezTo>
                      <a:pt x="11367" y="8223"/>
                      <a:pt x="11850" y="8706"/>
                      <a:pt x="12334" y="8948"/>
                    </a:cubicBezTo>
                    <a:cubicBezTo>
                      <a:pt x="12818" y="9190"/>
                      <a:pt x="13301" y="9674"/>
                      <a:pt x="13785" y="9916"/>
                    </a:cubicBezTo>
                    <a:cubicBezTo>
                      <a:pt x="13543" y="9674"/>
                      <a:pt x="13301" y="9432"/>
                      <a:pt x="13301" y="9432"/>
                    </a:cubicBezTo>
                    <a:cubicBezTo>
                      <a:pt x="10883" y="7255"/>
                      <a:pt x="8706" y="5079"/>
                      <a:pt x="677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271515D-5D9C-5398-5B99-5C96B51D9354}"/>
                  </a:ext>
                </a:extLst>
              </p:cNvPr>
              <p:cNvSpPr/>
              <p:nvPr/>
            </p:nvSpPr>
            <p:spPr>
              <a:xfrm>
                <a:off x="2100346" y="6258731"/>
                <a:ext cx="5562" cy="7980"/>
              </a:xfrm>
              <a:custGeom>
                <a:avLst/>
                <a:gdLst>
                  <a:gd name="connsiteX0" fmla="*/ 1209 w 5562"/>
                  <a:gd name="connsiteY0" fmla="*/ 484 h 7980"/>
                  <a:gd name="connsiteX1" fmla="*/ 0 w 5562"/>
                  <a:gd name="connsiteY1" fmla="*/ 0 h 7980"/>
                  <a:gd name="connsiteX2" fmla="*/ 3144 w 5562"/>
                  <a:gd name="connsiteY2" fmla="*/ 4353 h 7980"/>
                  <a:gd name="connsiteX3" fmla="*/ 5562 w 5562"/>
                  <a:gd name="connsiteY3" fmla="*/ 7981 h 7980"/>
                  <a:gd name="connsiteX4" fmla="*/ 5079 w 5562"/>
                  <a:gd name="connsiteY4" fmla="*/ 7255 h 7980"/>
                  <a:gd name="connsiteX5" fmla="*/ 1209 w 5562"/>
                  <a:gd name="connsiteY5" fmla="*/ 484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7980">
                    <a:moveTo>
                      <a:pt x="1209" y="484"/>
                    </a:moveTo>
                    <a:cubicBezTo>
                      <a:pt x="726" y="242"/>
                      <a:pt x="484" y="242"/>
                      <a:pt x="0" y="0"/>
                    </a:cubicBezTo>
                    <a:cubicBezTo>
                      <a:pt x="1209" y="1451"/>
                      <a:pt x="2177" y="2902"/>
                      <a:pt x="3144" y="4353"/>
                    </a:cubicBezTo>
                    <a:cubicBezTo>
                      <a:pt x="4111" y="5562"/>
                      <a:pt x="4837" y="6772"/>
                      <a:pt x="5562" y="7981"/>
                    </a:cubicBezTo>
                    <a:cubicBezTo>
                      <a:pt x="5562" y="7739"/>
                      <a:pt x="5321" y="7497"/>
                      <a:pt x="5079" y="7255"/>
                    </a:cubicBezTo>
                    <a:cubicBezTo>
                      <a:pt x="3869" y="4837"/>
                      <a:pt x="2418" y="2419"/>
                      <a:pt x="120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5D27504-A8DF-0EAE-4096-CA276DF1743F}"/>
                  </a:ext>
                </a:extLst>
              </p:cNvPr>
              <p:cNvSpPr/>
              <p:nvPr/>
            </p:nvSpPr>
            <p:spPr>
              <a:xfrm>
                <a:off x="2110262" y="6261633"/>
                <a:ext cx="16203" cy="10399"/>
              </a:xfrm>
              <a:custGeom>
                <a:avLst/>
                <a:gdLst>
                  <a:gd name="connsiteX0" fmla="*/ 0 w 16203"/>
                  <a:gd name="connsiteY0" fmla="*/ 0 h 10399"/>
                  <a:gd name="connsiteX1" fmla="*/ 484 w 16203"/>
                  <a:gd name="connsiteY1" fmla="*/ 484 h 10399"/>
                  <a:gd name="connsiteX2" fmla="*/ 8706 w 16203"/>
                  <a:gd name="connsiteY2" fmla="*/ 8706 h 10399"/>
                  <a:gd name="connsiteX3" fmla="*/ 7013 w 16203"/>
                  <a:gd name="connsiteY3" fmla="*/ 5563 h 10399"/>
                  <a:gd name="connsiteX4" fmla="*/ 15236 w 16203"/>
                  <a:gd name="connsiteY4" fmla="*/ 10399 h 10399"/>
                  <a:gd name="connsiteX5" fmla="*/ 16204 w 16203"/>
                  <a:gd name="connsiteY5" fmla="*/ 10399 h 10399"/>
                  <a:gd name="connsiteX6" fmla="*/ 2419 w 16203"/>
                  <a:gd name="connsiteY6" fmla="*/ 726 h 10399"/>
                  <a:gd name="connsiteX7" fmla="*/ 0 w 16203"/>
                  <a:gd name="connsiteY7" fmla="*/ 0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03" h="10399">
                    <a:moveTo>
                      <a:pt x="0" y="0"/>
                    </a:moveTo>
                    <a:cubicBezTo>
                      <a:pt x="242" y="242"/>
                      <a:pt x="242" y="242"/>
                      <a:pt x="484" y="484"/>
                    </a:cubicBezTo>
                    <a:cubicBezTo>
                      <a:pt x="3144" y="2660"/>
                      <a:pt x="5804" y="5563"/>
                      <a:pt x="8706" y="8706"/>
                    </a:cubicBezTo>
                    <a:cubicBezTo>
                      <a:pt x="7497" y="6772"/>
                      <a:pt x="7013" y="5563"/>
                      <a:pt x="7013" y="5563"/>
                    </a:cubicBezTo>
                    <a:cubicBezTo>
                      <a:pt x="7013" y="5563"/>
                      <a:pt x="10399" y="7014"/>
                      <a:pt x="15236" y="10399"/>
                    </a:cubicBezTo>
                    <a:cubicBezTo>
                      <a:pt x="15478" y="10399"/>
                      <a:pt x="15720" y="10399"/>
                      <a:pt x="16204" y="10399"/>
                    </a:cubicBezTo>
                    <a:cubicBezTo>
                      <a:pt x="11609" y="7014"/>
                      <a:pt x="7013" y="3870"/>
                      <a:pt x="2419" y="726"/>
                    </a:cubicBezTo>
                    <a:cubicBezTo>
                      <a:pt x="1451" y="484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2552E8A-E91B-B3D1-25D0-1DA534C3F11C}"/>
                  </a:ext>
                </a:extLst>
              </p:cNvPr>
              <p:cNvSpPr/>
              <p:nvPr/>
            </p:nvSpPr>
            <p:spPr>
              <a:xfrm>
                <a:off x="1977973" y="6179890"/>
                <a:ext cx="3627" cy="241"/>
              </a:xfrm>
              <a:custGeom>
                <a:avLst/>
                <a:gdLst>
                  <a:gd name="connsiteX0" fmla="*/ 967 w 3627"/>
                  <a:gd name="connsiteY0" fmla="*/ 242 h 241"/>
                  <a:gd name="connsiteX1" fmla="*/ 2660 w 3627"/>
                  <a:gd name="connsiteY1" fmla="*/ 0 h 241"/>
                  <a:gd name="connsiteX2" fmla="*/ 3628 w 3627"/>
                  <a:gd name="connsiteY2" fmla="*/ 0 h 241"/>
                  <a:gd name="connsiteX3" fmla="*/ 0 w 3627"/>
                  <a:gd name="connsiteY3" fmla="*/ 0 h 241"/>
                  <a:gd name="connsiteX4" fmla="*/ 967 w 3627"/>
                  <a:gd name="connsiteY4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">
                    <a:moveTo>
                      <a:pt x="967" y="242"/>
                    </a:moveTo>
                    <a:cubicBezTo>
                      <a:pt x="1451" y="242"/>
                      <a:pt x="2177" y="242"/>
                      <a:pt x="2660" y="0"/>
                    </a:cubicBezTo>
                    <a:cubicBezTo>
                      <a:pt x="2902" y="0"/>
                      <a:pt x="3386" y="0"/>
                      <a:pt x="3628" y="0"/>
                    </a:cubicBezTo>
                    <a:cubicBezTo>
                      <a:pt x="2418" y="0"/>
                      <a:pt x="1209" y="0"/>
                      <a:pt x="0" y="0"/>
                    </a:cubicBezTo>
                    <a:cubicBezTo>
                      <a:pt x="242" y="0"/>
                      <a:pt x="726" y="242"/>
                      <a:pt x="96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42F8CC1-2484-089E-ABFA-E437B89121FC}"/>
                  </a:ext>
                </a:extLst>
              </p:cNvPr>
              <p:cNvSpPr/>
              <p:nvPr/>
            </p:nvSpPr>
            <p:spPr>
              <a:xfrm>
                <a:off x="2169997" y="6306858"/>
                <a:ext cx="14026" cy="13301"/>
              </a:xfrm>
              <a:custGeom>
                <a:avLst/>
                <a:gdLst>
                  <a:gd name="connsiteX0" fmla="*/ 0 w 14026"/>
                  <a:gd name="connsiteY0" fmla="*/ 0 h 13301"/>
                  <a:gd name="connsiteX1" fmla="*/ 3870 w 14026"/>
                  <a:gd name="connsiteY1" fmla="*/ 6046 h 13301"/>
                  <a:gd name="connsiteX2" fmla="*/ 6772 w 14026"/>
                  <a:gd name="connsiteY2" fmla="*/ 7497 h 13301"/>
                  <a:gd name="connsiteX3" fmla="*/ 10641 w 14026"/>
                  <a:gd name="connsiteY3" fmla="*/ 10157 h 13301"/>
                  <a:gd name="connsiteX4" fmla="*/ 13785 w 14026"/>
                  <a:gd name="connsiteY4" fmla="*/ 13301 h 13301"/>
                  <a:gd name="connsiteX5" fmla="*/ 14027 w 14026"/>
                  <a:gd name="connsiteY5" fmla="*/ 13301 h 13301"/>
                  <a:gd name="connsiteX6" fmla="*/ 0 w 14026"/>
                  <a:gd name="connsiteY6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6" h="13301">
                    <a:moveTo>
                      <a:pt x="0" y="0"/>
                    </a:moveTo>
                    <a:cubicBezTo>
                      <a:pt x="1451" y="1935"/>
                      <a:pt x="2660" y="3870"/>
                      <a:pt x="3870" y="6046"/>
                    </a:cubicBezTo>
                    <a:cubicBezTo>
                      <a:pt x="4353" y="6288"/>
                      <a:pt x="5321" y="7013"/>
                      <a:pt x="6772" y="7497"/>
                    </a:cubicBezTo>
                    <a:cubicBezTo>
                      <a:pt x="7981" y="7981"/>
                      <a:pt x="9190" y="9190"/>
                      <a:pt x="10641" y="10157"/>
                    </a:cubicBezTo>
                    <a:cubicBezTo>
                      <a:pt x="11609" y="10641"/>
                      <a:pt x="12818" y="13301"/>
                      <a:pt x="13785" y="13301"/>
                    </a:cubicBezTo>
                    <a:cubicBezTo>
                      <a:pt x="13785" y="13301"/>
                      <a:pt x="14027" y="13301"/>
                      <a:pt x="14027" y="13301"/>
                    </a:cubicBezTo>
                    <a:cubicBezTo>
                      <a:pt x="9432" y="7497"/>
                      <a:pt x="4837" y="411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2F53692-DAEE-7BDC-A751-A5AFB94189BC}"/>
                  </a:ext>
                </a:extLst>
              </p:cNvPr>
              <p:cNvSpPr/>
              <p:nvPr/>
            </p:nvSpPr>
            <p:spPr>
              <a:xfrm>
                <a:off x="2127675" y="6273725"/>
                <a:ext cx="19589" cy="19589"/>
              </a:xfrm>
              <a:custGeom>
                <a:avLst/>
                <a:gdLst>
                  <a:gd name="connsiteX0" fmla="*/ 11125 w 19589"/>
                  <a:gd name="connsiteY0" fmla="*/ 7497 h 19589"/>
                  <a:gd name="connsiteX1" fmla="*/ 7013 w 19589"/>
                  <a:gd name="connsiteY1" fmla="*/ 4353 h 19589"/>
                  <a:gd name="connsiteX2" fmla="*/ 2902 w 19589"/>
                  <a:gd name="connsiteY2" fmla="*/ 1451 h 19589"/>
                  <a:gd name="connsiteX3" fmla="*/ 0 w 19589"/>
                  <a:gd name="connsiteY3" fmla="*/ 0 h 19589"/>
                  <a:gd name="connsiteX4" fmla="*/ 1935 w 19589"/>
                  <a:gd name="connsiteY4" fmla="*/ 1451 h 19589"/>
                  <a:gd name="connsiteX5" fmla="*/ 13060 w 19589"/>
                  <a:gd name="connsiteY5" fmla="*/ 11850 h 19589"/>
                  <a:gd name="connsiteX6" fmla="*/ 18622 w 19589"/>
                  <a:gd name="connsiteY6" fmla="*/ 18380 h 19589"/>
                  <a:gd name="connsiteX7" fmla="*/ 19589 w 19589"/>
                  <a:gd name="connsiteY7" fmla="*/ 19590 h 19589"/>
                  <a:gd name="connsiteX8" fmla="*/ 18138 w 19589"/>
                  <a:gd name="connsiteY8" fmla="*/ 16929 h 19589"/>
                  <a:gd name="connsiteX9" fmla="*/ 11125 w 19589"/>
                  <a:gd name="connsiteY9" fmla="*/ 7497 h 1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9589">
                    <a:moveTo>
                      <a:pt x="11125" y="7497"/>
                    </a:moveTo>
                    <a:cubicBezTo>
                      <a:pt x="9674" y="6530"/>
                      <a:pt x="8464" y="5563"/>
                      <a:pt x="7013" y="4353"/>
                    </a:cubicBezTo>
                    <a:cubicBezTo>
                      <a:pt x="5562" y="3386"/>
                      <a:pt x="4111" y="2419"/>
                      <a:pt x="2902" y="1451"/>
                    </a:cubicBezTo>
                    <a:cubicBezTo>
                      <a:pt x="1693" y="968"/>
                      <a:pt x="726" y="484"/>
                      <a:pt x="0" y="0"/>
                    </a:cubicBezTo>
                    <a:cubicBezTo>
                      <a:pt x="726" y="484"/>
                      <a:pt x="1451" y="968"/>
                      <a:pt x="1935" y="1451"/>
                    </a:cubicBezTo>
                    <a:cubicBezTo>
                      <a:pt x="5562" y="4112"/>
                      <a:pt x="9190" y="7739"/>
                      <a:pt x="13060" y="11850"/>
                    </a:cubicBezTo>
                    <a:cubicBezTo>
                      <a:pt x="14752" y="14027"/>
                      <a:pt x="16929" y="15962"/>
                      <a:pt x="18622" y="18380"/>
                    </a:cubicBezTo>
                    <a:cubicBezTo>
                      <a:pt x="18864" y="18864"/>
                      <a:pt x="19348" y="19348"/>
                      <a:pt x="19589" y="19590"/>
                    </a:cubicBezTo>
                    <a:cubicBezTo>
                      <a:pt x="19106" y="18622"/>
                      <a:pt x="18622" y="17655"/>
                      <a:pt x="18138" y="16929"/>
                    </a:cubicBezTo>
                    <a:cubicBezTo>
                      <a:pt x="15236" y="12818"/>
                      <a:pt x="12818" y="9916"/>
                      <a:pt x="11125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FAF1CA2B-A722-ADD0-421E-877203DEECF8}"/>
                  </a:ext>
                </a:extLst>
              </p:cNvPr>
              <p:cNvSpPr/>
              <p:nvPr/>
            </p:nvSpPr>
            <p:spPr>
              <a:xfrm>
                <a:off x="1924526" y="6090408"/>
                <a:ext cx="2660" cy="7497"/>
              </a:xfrm>
              <a:custGeom>
                <a:avLst/>
                <a:gdLst>
                  <a:gd name="connsiteX0" fmla="*/ 726 w 2660"/>
                  <a:gd name="connsiteY0" fmla="*/ 726 h 7497"/>
                  <a:gd name="connsiteX1" fmla="*/ 726 w 2660"/>
                  <a:gd name="connsiteY1" fmla="*/ 726 h 7497"/>
                  <a:gd name="connsiteX2" fmla="*/ 242 w 2660"/>
                  <a:gd name="connsiteY2" fmla="*/ 0 h 7497"/>
                  <a:gd name="connsiteX3" fmla="*/ 0 w 2660"/>
                  <a:gd name="connsiteY3" fmla="*/ 1693 h 7497"/>
                  <a:gd name="connsiteX4" fmla="*/ 2660 w 2660"/>
                  <a:gd name="connsiteY4" fmla="*/ 7497 h 7497"/>
                  <a:gd name="connsiteX5" fmla="*/ 726 w 2660"/>
                  <a:gd name="connsiteY5" fmla="*/ 72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497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3"/>
                      <a:pt x="484" y="242"/>
                      <a:pt x="242" y="0"/>
                    </a:cubicBezTo>
                    <a:cubicBezTo>
                      <a:pt x="242" y="726"/>
                      <a:pt x="0" y="1209"/>
                      <a:pt x="0" y="1693"/>
                    </a:cubicBezTo>
                    <a:cubicBezTo>
                      <a:pt x="967" y="3628"/>
                      <a:pt x="1935" y="5562"/>
                      <a:pt x="2660" y="7497"/>
                    </a:cubicBezTo>
                    <a:cubicBezTo>
                      <a:pt x="1935" y="5079"/>
                      <a:pt x="1209" y="2902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531A87D-6E00-F324-2FAE-F521404D7B6F}"/>
                  </a:ext>
                </a:extLst>
              </p:cNvPr>
              <p:cNvSpPr/>
              <p:nvPr/>
            </p:nvSpPr>
            <p:spPr>
              <a:xfrm>
                <a:off x="1944841" y="6047843"/>
                <a:ext cx="241" cy="1693"/>
              </a:xfrm>
              <a:custGeom>
                <a:avLst/>
                <a:gdLst>
                  <a:gd name="connsiteX0" fmla="*/ 242 w 241"/>
                  <a:gd name="connsiteY0" fmla="*/ 0 h 1693"/>
                  <a:gd name="connsiteX1" fmla="*/ 0 w 241"/>
                  <a:gd name="connsiteY1" fmla="*/ 968 h 1693"/>
                  <a:gd name="connsiteX2" fmla="*/ 0 w 241"/>
                  <a:gd name="connsiteY2" fmla="*/ 1693 h 1693"/>
                  <a:gd name="connsiteX3" fmla="*/ 242 w 241"/>
                  <a:gd name="connsiteY3" fmla="*/ 0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693">
                    <a:moveTo>
                      <a:pt x="242" y="0"/>
                    </a:moveTo>
                    <a:cubicBezTo>
                      <a:pt x="242" y="242"/>
                      <a:pt x="0" y="484"/>
                      <a:pt x="0" y="968"/>
                    </a:cubicBezTo>
                    <a:cubicBezTo>
                      <a:pt x="0" y="1209"/>
                      <a:pt x="0" y="1451"/>
                      <a:pt x="0" y="1693"/>
                    </a:cubicBezTo>
                    <a:cubicBezTo>
                      <a:pt x="242" y="1209"/>
                      <a:pt x="242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0A88F8D-F467-7F1C-9028-86DF593CE6EF}"/>
                  </a:ext>
                </a:extLst>
              </p:cNvPr>
              <p:cNvSpPr/>
              <p:nvPr/>
            </p:nvSpPr>
            <p:spPr>
              <a:xfrm>
                <a:off x="1975797" y="6141679"/>
                <a:ext cx="13785" cy="3385"/>
              </a:xfrm>
              <a:custGeom>
                <a:avLst/>
                <a:gdLst>
                  <a:gd name="connsiteX0" fmla="*/ 13785 w 13785"/>
                  <a:gd name="connsiteY0" fmla="*/ 3386 h 3385"/>
                  <a:gd name="connsiteX1" fmla="*/ 10883 w 13785"/>
                  <a:gd name="connsiteY1" fmla="*/ 2418 h 3385"/>
                  <a:gd name="connsiteX2" fmla="*/ 3386 w 13785"/>
                  <a:gd name="connsiteY2" fmla="*/ 0 h 3385"/>
                  <a:gd name="connsiteX3" fmla="*/ 0 w 13785"/>
                  <a:gd name="connsiteY3" fmla="*/ 2418 h 3385"/>
                  <a:gd name="connsiteX4" fmla="*/ 12092 w 13785"/>
                  <a:gd name="connsiteY4" fmla="*/ 3144 h 3385"/>
                  <a:gd name="connsiteX5" fmla="*/ 13785 w 13785"/>
                  <a:gd name="connsiteY5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5" h="3385">
                    <a:moveTo>
                      <a:pt x="13785" y="3386"/>
                    </a:moveTo>
                    <a:cubicBezTo>
                      <a:pt x="12818" y="3144"/>
                      <a:pt x="11850" y="2660"/>
                      <a:pt x="10883" y="2418"/>
                    </a:cubicBezTo>
                    <a:cubicBezTo>
                      <a:pt x="8464" y="1693"/>
                      <a:pt x="6046" y="726"/>
                      <a:pt x="3386" y="0"/>
                    </a:cubicBezTo>
                    <a:cubicBezTo>
                      <a:pt x="2177" y="726"/>
                      <a:pt x="1209" y="1693"/>
                      <a:pt x="0" y="2418"/>
                    </a:cubicBezTo>
                    <a:cubicBezTo>
                      <a:pt x="4111" y="2660"/>
                      <a:pt x="7981" y="2660"/>
                      <a:pt x="12092" y="3144"/>
                    </a:cubicBezTo>
                    <a:cubicBezTo>
                      <a:pt x="12818" y="3144"/>
                      <a:pt x="13301" y="3144"/>
                      <a:pt x="13785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548E0E3-5960-B9E4-C728-A8AB12AB6F71}"/>
                  </a:ext>
                </a:extLst>
              </p:cNvPr>
              <p:cNvSpPr/>
              <p:nvPr/>
            </p:nvSpPr>
            <p:spPr>
              <a:xfrm>
                <a:off x="1856326" y="6168040"/>
                <a:ext cx="31197" cy="9190"/>
              </a:xfrm>
              <a:custGeom>
                <a:avLst/>
                <a:gdLst>
                  <a:gd name="connsiteX0" fmla="*/ 27328 w 31197"/>
                  <a:gd name="connsiteY0" fmla="*/ 1451 h 9190"/>
                  <a:gd name="connsiteX1" fmla="*/ 19348 w 31197"/>
                  <a:gd name="connsiteY1" fmla="*/ 0 h 9190"/>
                  <a:gd name="connsiteX2" fmla="*/ 15236 w 31197"/>
                  <a:gd name="connsiteY2" fmla="*/ 2660 h 9190"/>
                  <a:gd name="connsiteX3" fmla="*/ 22491 w 31197"/>
                  <a:gd name="connsiteY3" fmla="*/ 3386 h 9190"/>
                  <a:gd name="connsiteX4" fmla="*/ 2660 w 31197"/>
                  <a:gd name="connsiteY4" fmla="*/ 8465 h 9190"/>
                  <a:gd name="connsiteX5" fmla="*/ 726 w 31197"/>
                  <a:gd name="connsiteY5" fmla="*/ 8948 h 9190"/>
                  <a:gd name="connsiteX6" fmla="*/ 0 w 31197"/>
                  <a:gd name="connsiteY6" fmla="*/ 9190 h 9190"/>
                  <a:gd name="connsiteX7" fmla="*/ 242 w 31197"/>
                  <a:gd name="connsiteY7" fmla="*/ 9190 h 9190"/>
                  <a:gd name="connsiteX8" fmla="*/ 13785 w 31197"/>
                  <a:gd name="connsiteY8" fmla="*/ 8465 h 9190"/>
                  <a:gd name="connsiteX9" fmla="*/ 24184 w 31197"/>
                  <a:gd name="connsiteY9" fmla="*/ 8223 h 9190"/>
                  <a:gd name="connsiteX10" fmla="*/ 31198 w 31197"/>
                  <a:gd name="connsiteY10" fmla="*/ 3628 h 9190"/>
                  <a:gd name="connsiteX11" fmla="*/ 28538 w 31197"/>
                  <a:gd name="connsiteY11" fmla="*/ 1693 h 9190"/>
                  <a:gd name="connsiteX12" fmla="*/ 27328 w 31197"/>
                  <a:gd name="connsiteY12" fmla="*/ 1451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197" h="9190">
                    <a:moveTo>
                      <a:pt x="27328" y="1451"/>
                    </a:moveTo>
                    <a:cubicBezTo>
                      <a:pt x="24668" y="968"/>
                      <a:pt x="22008" y="484"/>
                      <a:pt x="19348" y="0"/>
                    </a:cubicBezTo>
                    <a:cubicBezTo>
                      <a:pt x="18380" y="726"/>
                      <a:pt x="17171" y="1693"/>
                      <a:pt x="15236" y="2660"/>
                    </a:cubicBezTo>
                    <a:cubicBezTo>
                      <a:pt x="19831" y="3144"/>
                      <a:pt x="22491" y="3386"/>
                      <a:pt x="22491" y="3386"/>
                    </a:cubicBezTo>
                    <a:cubicBezTo>
                      <a:pt x="22491" y="3386"/>
                      <a:pt x="14511" y="6046"/>
                      <a:pt x="2660" y="8465"/>
                    </a:cubicBezTo>
                    <a:cubicBezTo>
                      <a:pt x="1935" y="8706"/>
                      <a:pt x="1209" y="8706"/>
                      <a:pt x="726" y="8948"/>
                    </a:cubicBezTo>
                    <a:cubicBezTo>
                      <a:pt x="484" y="8948"/>
                      <a:pt x="242" y="9190"/>
                      <a:pt x="0" y="9190"/>
                    </a:cubicBezTo>
                    <a:cubicBezTo>
                      <a:pt x="0" y="9190"/>
                      <a:pt x="242" y="9190"/>
                      <a:pt x="242" y="9190"/>
                    </a:cubicBezTo>
                    <a:cubicBezTo>
                      <a:pt x="5079" y="8948"/>
                      <a:pt x="9674" y="8706"/>
                      <a:pt x="13785" y="8465"/>
                    </a:cubicBezTo>
                    <a:cubicBezTo>
                      <a:pt x="17413" y="8465"/>
                      <a:pt x="20799" y="8223"/>
                      <a:pt x="24184" y="8223"/>
                    </a:cubicBezTo>
                    <a:cubicBezTo>
                      <a:pt x="26361" y="6530"/>
                      <a:pt x="28538" y="5079"/>
                      <a:pt x="31198" y="3628"/>
                    </a:cubicBezTo>
                    <a:cubicBezTo>
                      <a:pt x="30230" y="3144"/>
                      <a:pt x="29263" y="2419"/>
                      <a:pt x="28538" y="1693"/>
                    </a:cubicBezTo>
                    <a:cubicBezTo>
                      <a:pt x="28054" y="1451"/>
                      <a:pt x="27812" y="1451"/>
                      <a:pt x="27328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8866199E-C11A-C7DC-9D92-D9A8B0681C56}"/>
                  </a:ext>
                </a:extLst>
              </p:cNvPr>
              <p:cNvSpPr/>
              <p:nvPr/>
            </p:nvSpPr>
            <p:spPr>
              <a:xfrm>
                <a:off x="1928154" y="6113383"/>
                <a:ext cx="241" cy="483"/>
              </a:xfrm>
              <a:custGeom>
                <a:avLst/>
                <a:gdLst>
                  <a:gd name="connsiteX0" fmla="*/ 0 w 241"/>
                  <a:gd name="connsiteY0" fmla="*/ 0 h 483"/>
                  <a:gd name="connsiteX1" fmla="*/ 0 w 241"/>
                  <a:gd name="connsiteY1" fmla="*/ 0 h 483"/>
                  <a:gd name="connsiteX2" fmla="*/ 242 w 241"/>
                  <a:gd name="connsiteY2" fmla="*/ 483 h 483"/>
                  <a:gd name="connsiteX3" fmla="*/ 0 w 241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42" y="242"/>
                      <a:pt x="242" y="483"/>
                    </a:cubicBezTo>
                    <a:cubicBezTo>
                      <a:pt x="242" y="483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5A285D0-3773-1DA3-AA4C-5DBCE0826122}"/>
                  </a:ext>
                </a:extLst>
              </p:cNvPr>
              <p:cNvSpPr/>
              <p:nvPr/>
            </p:nvSpPr>
            <p:spPr>
              <a:xfrm>
                <a:off x="1937102" y="6066224"/>
                <a:ext cx="725" cy="3627"/>
              </a:xfrm>
              <a:custGeom>
                <a:avLst/>
                <a:gdLst>
                  <a:gd name="connsiteX0" fmla="*/ 484 w 725"/>
                  <a:gd name="connsiteY0" fmla="*/ 3628 h 3627"/>
                  <a:gd name="connsiteX1" fmla="*/ 726 w 725"/>
                  <a:gd name="connsiteY1" fmla="*/ 0 h 3627"/>
                  <a:gd name="connsiteX2" fmla="*/ 0 w 725"/>
                  <a:gd name="connsiteY2" fmla="*/ 1209 h 3627"/>
                  <a:gd name="connsiteX3" fmla="*/ 242 w 725"/>
                  <a:gd name="connsiteY3" fmla="*/ 2902 h 3627"/>
                  <a:gd name="connsiteX4" fmla="*/ 484 w 725"/>
                  <a:gd name="connsiteY4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3627">
                    <a:moveTo>
                      <a:pt x="484" y="3628"/>
                    </a:moveTo>
                    <a:cubicBezTo>
                      <a:pt x="484" y="2418"/>
                      <a:pt x="726" y="1209"/>
                      <a:pt x="726" y="0"/>
                    </a:cubicBezTo>
                    <a:cubicBezTo>
                      <a:pt x="484" y="483"/>
                      <a:pt x="242" y="967"/>
                      <a:pt x="0" y="1209"/>
                    </a:cubicBezTo>
                    <a:cubicBezTo>
                      <a:pt x="0" y="1693"/>
                      <a:pt x="0" y="2418"/>
                      <a:pt x="242" y="2902"/>
                    </a:cubicBezTo>
                    <a:cubicBezTo>
                      <a:pt x="242" y="3144"/>
                      <a:pt x="242" y="3386"/>
                      <a:pt x="484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E929C717-C1E7-A5A0-1ECC-C4DA40C24C6D}"/>
                  </a:ext>
                </a:extLst>
              </p:cNvPr>
              <p:cNvSpPr/>
              <p:nvPr/>
            </p:nvSpPr>
            <p:spPr>
              <a:xfrm>
                <a:off x="1960561" y="6104677"/>
                <a:ext cx="26602" cy="15477"/>
              </a:xfrm>
              <a:custGeom>
                <a:avLst/>
                <a:gdLst>
                  <a:gd name="connsiteX0" fmla="*/ 24426 w 26602"/>
                  <a:gd name="connsiteY0" fmla="*/ 2177 h 15477"/>
                  <a:gd name="connsiteX1" fmla="*/ 26603 w 26602"/>
                  <a:gd name="connsiteY1" fmla="*/ 0 h 15477"/>
                  <a:gd name="connsiteX2" fmla="*/ 22250 w 26602"/>
                  <a:gd name="connsiteY2" fmla="*/ 726 h 15477"/>
                  <a:gd name="connsiteX3" fmla="*/ 20799 w 26602"/>
                  <a:gd name="connsiteY3" fmla="*/ 1209 h 15477"/>
                  <a:gd name="connsiteX4" fmla="*/ 22250 w 26602"/>
                  <a:gd name="connsiteY4" fmla="*/ 2177 h 15477"/>
                  <a:gd name="connsiteX5" fmla="*/ 20557 w 26602"/>
                  <a:gd name="connsiteY5" fmla="*/ 3386 h 15477"/>
                  <a:gd name="connsiteX6" fmla="*/ 16445 w 26602"/>
                  <a:gd name="connsiteY6" fmla="*/ 5804 h 15477"/>
                  <a:gd name="connsiteX7" fmla="*/ 5079 w 26602"/>
                  <a:gd name="connsiteY7" fmla="*/ 11125 h 15477"/>
                  <a:gd name="connsiteX8" fmla="*/ 484 w 26602"/>
                  <a:gd name="connsiteY8" fmla="*/ 12818 h 15477"/>
                  <a:gd name="connsiteX9" fmla="*/ 0 w 26602"/>
                  <a:gd name="connsiteY9" fmla="*/ 13059 h 15477"/>
                  <a:gd name="connsiteX10" fmla="*/ 242 w 26602"/>
                  <a:gd name="connsiteY10" fmla="*/ 15478 h 15477"/>
                  <a:gd name="connsiteX11" fmla="*/ 10883 w 26602"/>
                  <a:gd name="connsiteY11" fmla="*/ 14752 h 15477"/>
                  <a:gd name="connsiteX12" fmla="*/ 11608 w 26602"/>
                  <a:gd name="connsiteY12" fmla="*/ 14994 h 15477"/>
                  <a:gd name="connsiteX13" fmla="*/ 24426 w 26602"/>
                  <a:gd name="connsiteY13" fmla="*/ 2177 h 1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602" h="15477">
                    <a:moveTo>
                      <a:pt x="24426" y="2177"/>
                    </a:moveTo>
                    <a:cubicBezTo>
                      <a:pt x="25152" y="1451"/>
                      <a:pt x="25877" y="726"/>
                      <a:pt x="26603" y="0"/>
                    </a:cubicBezTo>
                    <a:cubicBezTo>
                      <a:pt x="25152" y="0"/>
                      <a:pt x="23701" y="242"/>
                      <a:pt x="22250" y="726"/>
                    </a:cubicBezTo>
                    <a:cubicBezTo>
                      <a:pt x="21766" y="967"/>
                      <a:pt x="21282" y="1209"/>
                      <a:pt x="20799" y="1209"/>
                    </a:cubicBezTo>
                    <a:cubicBezTo>
                      <a:pt x="21766" y="1693"/>
                      <a:pt x="22250" y="2177"/>
                      <a:pt x="22250" y="2177"/>
                    </a:cubicBezTo>
                    <a:cubicBezTo>
                      <a:pt x="22250" y="2177"/>
                      <a:pt x="21524" y="2660"/>
                      <a:pt x="20557" y="3386"/>
                    </a:cubicBezTo>
                    <a:cubicBezTo>
                      <a:pt x="19347" y="4111"/>
                      <a:pt x="18138" y="4837"/>
                      <a:pt x="16445" y="5804"/>
                    </a:cubicBezTo>
                    <a:cubicBezTo>
                      <a:pt x="13060" y="7739"/>
                      <a:pt x="8948" y="9432"/>
                      <a:pt x="5079" y="11125"/>
                    </a:cubicBezTo>
                    <a:cubicBezTo>
                      <a:pt x="3628" y="11608"/>
                      <a:pt x="1935" y="12092"/>
                      <a:pt x="484" y="12818"/>
                    </a:cubicBezTo>
                    <a:cubicBezTo>
                      <a:pt x="242" y="12818"/>
                      <a:pt x="242" y="13059"/>
                      <a:pt x="0" y="13059"/>
                    </a:cubicBezTo>
                    <a:cubicBezTo>
                      <a:pt x="0" y="13785"/>
                      <a:pt x="242" y="14752"/>
                      <a:pt x="242" y="15478"/>
                    </a:cubicBezTo>
                    <a:cubicBezTo>
                      <a:pt x="4111" y="14510"/>
                      <a:pt x="7739" y="14269"/>
                      <a:pt x="10883" y="14752"/>
                    </a:cubicBezTo>
                    <a:cubicBezTo>
                      <a:pt x="11125" y="14752"/>
                      <a:pt x="11367" y="14994"/>
                      <a:pt x="11608" y="14994"/>
                    </a:cubicBezTo>
                    <a:cubicBezTo>
                      <a:pt x="16203" y="10157"/>
                      <a:pt x="20557" y="5804"/>
                      <a:pt x="24426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0A4631E-7524-DADC-D573-99ED5AF51758}"/>
                  </a:ext>
                </a:extLst>
              </p:cNvPr>
              <p:cNvSpPr/>
              <p:nvPr/>
            </p:nvSpPr>
            <p:spPr>
              <a:xfrm>
                <a:off x="1961770" y="6131037"/>
                <a:ext cx="241" cy="241"/>
              </a:xfrm>
              <a:custGeom>
                <a:avLst/>
                <a:gdLst>
                  <a:gd name="connsiteX0" fmla="*/ 0 w 241"/>
                  <a:gd name="connsiteY0" fmla="*/ 242 h 241"/>
                  <a:gd name="connsiteX1" fmla="*/ 242 w 241"/>
                  <a:gd name="connsiteY1" fmla="*/ 0 h 241"/>
                  <a:gd name="connsiteX2" fmla="*/ 0 w 241"/>
                  <a:gd name="connsiteY2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" h="241">
                    <a:moveTo>
                      <a:pt x="0" y="242"/>
                    </a:moveTo>
                    <a:lnTo>
                      <a:pt x="242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9DAB7BD-F106-FCC2-3024-B9AA290C26C9}"/>
                  </a:ext>
                </a:extLst>
              </p:cNvPr>
              <p:cNvSpPr/>
              <p:nvPr/>
            </p:nvSpPr>
            <p:spPr>
              <a:xfrm>
                <a:off x="1990549" y="6105402"/>
                <a:ext cx="4111" cy="4836"/>
              </a:xfrm>
              <a:custGeom>
                <a:avLst/>
                <a:gdLst>
                  <a:gd name="connsiteX0" fmla="*/ 4111 w 4111"/>
                  <a:gd name="connsiteY0" fmla="*/ 242 h 4836"/>
                  <a:gd name="connsiteX1" fmla="*/ 2902 w 4111"/>
                  <a:gd name="connsiteY1" fmla="*/ 0 h 4836"/>
                  <a:gd name="connsiteX2" fmla="*/ 0 w 4111"/>
                  <a:gd name="connsiteY2" fmla="*/ 4837 h 4836"/>
                  <a:gd name="connsiteX3" fmla="*/ 4111 w 4111"/>
                  <a:gd name="connsiteY3" fmla="*/ 242 h 4836"/>
                  <a:gd name="connsiteX4" fmla="*/ 4111 w 4111"/>
                  <a:gd name="connsiteY4" fmla="*/ 242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1" h="4836">
                    <a:moveTo>
                      <a:pt x="4111" y="242"/>
                    </a:moveTo>
                    <a:cubicBezTo>
                      <a:pt x="3869" y="0"/>
                      <a:pt x="3386" y="0"/>
                      <a:pt x="2902" y="0"/>
                    </a:cubicBezTo>
                    <a:cubicBezTo>
                      <a:pt x="1935" y="1451"/>
                      <a:pt x="967" y="3144"/>
                      <a:pt x="0" y="4837"/>
                    </a:cubicBezTo>
                    <a:cubicBezTo>
                      <a:pt x="1451" y="3144"/>
                      <a:pt x="2902" y="1693"/>
                      <a:pt x="4111" y="242"/>
                    </a:cubicBezTo>
                    <a:cubicBezTo>
                      <a:pt x="4111" y="242"/>
                      <a:pt x="4111" y="242"/>
                      <a:pt x="411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F30708C-CADD-E826-9E99-171249F8EE69}"/>
                  </a:ext>
                </a:extLst>
              </p:cNvPr>
              <p:cNvSpPr/>
              <p:nvPr/>
            </p:nvSpPr>
            <p:spPr>
              <a:xfrm>
                <a:off x="1849118" y="6248332"/>
                <a:ext cx="171661" cy="717308"/>
              </a:xfrm>
              <a:custGeom>
                <a:avLst/>
                <a:gdLst>
                  <a:gd name="connsiteX0" fmla="*/ 79761 w 171661"/>
                  <a:gd name="connsiteY0" fmla="*/ 0 h 717308"/>
                  <a:gd name="connsiteX1" fmla="*/ 75166 w 171661"/>
                  <a:gd name="connsiteY1" fmla="*/ 3628 h 717308"/>
                  <a:gd name="connsiteX2" fmla="*/ 68395 w 171661"/>
                  <a:gd name="connsiteY2" fmla="*/ 6288 h 717308"/>
                  <a:gd name="connsiteX3" fmla="*/ 49773 w 171661"/>
                  <a:gd name="connsiteY3" fmla="*/ 107378 h 717308"/>
                  <a:gd name="connsiteX4" fmla="*/ 34778 w 171661"/>
                  <a:gd name="connsiteY4" fmla="*/ 217901 h 717308"/>
                  <a:gd name="connsiteX5" fmla="*/ 31392 w 171661"/>
                  <a:gd name="connsiteY5" fmla="*/ 455875 h 717308"/>
                  <a:gd name="connsiteX6" fmla="*/ 57270 w 171661"/>
                  <a:gd name="connsiteY6" fmla="*/ 671116 h 717308"/>
                  <a:gd name="connsiteX7" fmla="*/ 23170 w 171661"/>
                  <a:gd name="connsiteY7" fmla="*/ 690705 h 717308"/>
                  <a:gd name="connsiteX8" fmla="*/ 1404 w 171661"/>
                  <a:gd name="connsiteY8" fmla="*/ 715615 h 717308"/>
                  <a:gd name="connsiteX9" fmla="*/ 130307 w 171661"/>
                  <a:gd name="connsiteY9" fmla="*/ 715615 h 717308"/>
                  <a:gd name="connsiteX10" fmla="*/ 171662 w 171661"/>
                  <a:gd name="connsiteY10" fmla="*/ 717308 h 717308"/>
                  <a:gd name="connsiteX11" fmla="*/ 148445 w 171661"/>
                  <a:gd name="connsiteY11" fmla="*/ 692398 h 717308"/>
                  <a:gd name="connsiteX12" fmla="*/ 103704 w 171661"/>
                  <a:gd name="connsiteY12" fmla="*/ 660233 h 717308"/>
                  <a:gd name="connsiteX13" fmla="*/ 77585 w 171661"/>
                  <a:gd name="connsiteY13" fmla="*/ 517062 h 717308"/>
                  <a:gd name="connsiteX14" fmla="*/ 62590 w 171661"/>
                  <a:gd name="connsiteY14" fmla="*/ 299644 h 717308"/>
                  <a:gd name="connsiteX15" fmla="*/ 67669 w 171661"/>
                  <a:gd name="connsiteY15" fmla="*/ 170499 h 717308"/>
                  <a:gd name="connsiteX16" fmla="*/ 90886 w 171661"/>
                  <a:gd name="connsiteY16" fmla="*/ 22733 h 717308"/>
                  <a:gd name="connsiteX17" fmla="*/ 92579 w 171661"/>
                  <a:gd name="connsiteY17" fmla="*/ 7255 h 717308"/>
                  <a:gd name="connsiteX18" fmla="*/ 79761 w 171661"/>
                  <a:gd name="connsiteY18" fmla="*/ 0 h 71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1661" h="717308">
                    <a:moveTo>
                      <a:pt x="79761" y="0"/>
                    </a:moveTo>
                    <a:cubicBezTo>
                      <a:pt x="78310" y="1209"/>
                      <a:pt x="76859" y="2418"/>
                      <a:pt x="75166" y="3628"/>
                    </a:cubicBezTo>
                    <a:cubicBezTo>
                      <a:pt x="73232" y="5079"/>
                      <a:pt x="70813" y="5804"/>
                      <a:pt x="68395" y="6288"/>
                    </a:cubicBezTo>
                    <a:cubicBezTo>
                      <a:pt x="62832" y="42806"/>
                      <a:pt x="55819" y="83436"/>
                      <a:pt x="49773" y="107378"/>
                    </a:cubicBezTo>
                    <a:cubicBezTo>
                      <a:pt x="36471" y="158407"/>
                      <a:pt x="39857" y="178722"/>
                      <a:pt x="34778" y="217901"/>
                    </a:cubicBezTo>
                    <a:cubicBezTo>
                      <a:pt x="29700" y="257080"/>
                      <a:pt x="24863" y="409925"/>
                      <a:pt x="31392" y="455875"/>
                    </a:cubicBezTo>
                    <a:cubicBezTo>
                      <a:pt x="37922" y="501826"/>
                      <a:pt x="57270" y="671116"/>
                      <a:pt x="57270" y="671116"/>
                    </a:cubicBezTo>
                    <a:cubicBezTo>
                      <a:pt x="57270" y="671116"/>
                      <a:pt x="36471" y="688529"/>
                      <a:pt x="23170" y="690705"/>
                    </a:cubicBezTo>
                    <a:cubicBezTo>
                      <a:pt x="-8270" y="695784"/>
                      <a:pt x="1404" y="715615"/>
                      <a:pt x="1404" y="715615"/>
                    </a:cubicBezTo>
                    <a:lnTo>
                      <a:pt x="130307" y="715615"/>
                    </a:lnTo>
                    <a:lnTo>
                      <a:pt x="171662" y="717308"/>
                    </a:lnTo>
                    <a:cubicBezTo>
                      <a:pt x="171662" y="717308"/>
                      <a:pt x="161504" y="700863"/>
                      <a:pt x="148445" y="692398"/>
                    </a:cubicBezTo>
                    <a:cubicBezTo>
                      <a:pt x="135143" y="683934"/>
                      <a:pt x="115312" y="687320"/>
                      <a:pt x="103704" y="660233"/>
                    </a:cubicBezTo>
                    <a:cubicBezTo>
                      <a:pt x="92095" y="633147"/>
                      <a:pt x="86291" y="566398"/>
                      <a:pt x="77585" y="517062"/>
                    </a:cubicBezTo>
                    <a:cubicBezTo>
                      <a:pt x="62590" y="433867"/>
                      <a:pt x="62590" y="359138"/>
                      <a:pt x="62590" y="299644"/>
                    </a:cubicBezTo>
                    <a:cubicBezTo>
                      <a:pt x="62590" y="240151"/>
                      <a:pt x="64283" y="207985"/>
                      <a:pt x="67669" y="170499"/>
                    </a:cubicBezTo>
                    <a:cubicBezTo>
                      <a:pt x="71055" y="133014"/>
                      <a:pt x="87500" y="49820"/>
                      <a:pt x="90886" y="22733"/>
                    </a:cubicBezTo>
                    <a:cubicBezTo>
                      <a:pt x="91370" y="18380"/>
                      <a:pt x="92095" y="13059"/>
                      <a:pt x="92579" y="7255"/>
                    </a:cubicBezTo>
                    <a:cubicBezTo>
                      <a:pt x="87500" y="6288"/>
                      <a:pt x="82905" y="3628"/>
                      <a:pt x="7976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4667F67-3E55-9EC0-D822-D7A75783211F}"/>
                  </a:ext>
                </a:extLst>
              </p:cNvPr>
              <p:cNvSpPr/>
              <p:nvPr/>
            </p:nvSpPr>
            <p:spPr>
              <a:xfrm>
                <a:off x="1765151" y="6559343"/>
                <a:ext cx="725" cy="1934"/>
              </a:xfrm>
              <a:custGeom>
                <a:avLst/>
                <a:gdLst>
                  <a:gd name="connsiteX0" fmla="*/ 0 w 725"/>
                  <a:gd name="connsiteY0" fmla="*/ 0 h 1934"/>
                  <a:gd name="connsiteX1" fmla="*/ 726 w 725"/>
                  <a:gd name="connsiteY1" fmla="*/ 1934 h 1934"/>
                  <a:gd name="connsiteX2" fmla="*/ 726 w 725"/>
                  <a:gd name="connsiteY2" fmla="*/ 1934 h 1934"/>
                  <a:gd name="connsiteX3" fmla="*/ 0 w 725"/>
                  <a:gd name="connsiteY3" fmla="*/ 0 h 1934"/>
                  <a:gd name="connsiteX4" fmla="*/ 0 w 725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1934">
                    <a:moveTo>
                      <a:pt x="0" y="0"/>
                    </a:moveTo>
                    <a:cubicBezTo>
                      <a:pt x="242" y="726"/>
                      <a:pt x="484" y="1209"/>
                      <a:pt x="726" y="1934"/>
                    </a:cubicBezTo>
                    <a:cubicBezTo>
                      <a:pt x="726" y="1934"/>
                      <a:pt x="726" y="1934"/>
                      <a:pt x="726" y="1934"/>
                    </a:cubicBezTo>
                    <a:cubicBezTo>
                      <a:pt x="484" y="1209"/>
                      <a:pt x="242" y="48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aphic 6">
              <a:extLst>
                <a:ext uri="{FF2B5EF4-FFF2-40B4-BE49-F238E27FC236}">
                  <a16:creationId xmlns:a16="http://schemas.microsoft.com/office/drawing/2014/main" id="{1588997A-72ED-5AD0-7474-E1075BCF37B1}"/>
                </a:ext>
              </a:extLst>
            </p:cNvPr>
            <p:cNvGrpSpPr/>
            <p:nvPr/>
          </p:nvGrpSpPr>
          <p:grpSpPr>
            <a:xfrm>
              <a:off x="8497837" y="5787620"/>
              <a:ext cx="919247" cy="1136906"/>
              <a:chOff x="8497837" y="5787620"/>
              <a:chExt cx="919247" cy="1136906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D19159E-D36A-10BD-26FA-60C6C4649D7E}"/>
                  </a:ext>
                </a:extLst>
              </p:cNvPr>
              <p:cNvSpPr/>
              <p:nvPr/>
            </p:nvSpPr>
            <p:spPr>
              <a:xfrm>
                <a:off x="8780552" y="6077590"/>
                <a:ext cx="1693" cy="725"/>
              </a:xfrm>
              <a:custGeom>
                <a:avLst/>
                <a:gdLst>
                  <a:gd name="connsiteX0" fmla="*/ 0 w 1693"/>
                  <a:gd name="connsiteY0" fmla="*/ 726 h 725"/>
                  <a:gd name="connsiteX1" fmla="*/ 1693 w 1693"/>
                  <a:gd name="connsiteY1" fmla="*/ 242 h 725"/>
                  <a:gd name="connsiteX2" fmla="*/ 1451 w 1693"/>
                  <a:gd name="connsiteY2" fmla="*/ 0 h 725"/>
                  <a:gd name="connsiteX3" fmla="*/ 0 w 1693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725">
                    <a:moveTo>
                      <a:pt x="0" y="726"/>
                    </a:moveTo>
                    <a:cubicBezTo>
                      <a:pt x="483" y="484"/>
                      <a:pt x="1209" y="242"/>
                      <a:pt x="1693" y="242"/>
                    </a:cubicBezTo>
                    <a:cubicBezTo>
                      <a:pt x="1693" y="242"/>
                      <a:pt x="1451" y="242"/>
                      <a:pt x="1451" y="0"/>
                    </a:cubicBezTo>
                    <a:cubicBezTo>
                      <a:pt x="968" y="242"/>
                      <a:pt x="483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95011EE-C302-650F-4EA0-CBEC1A90555B}"/>
                  </a:ext>
                </a:extLst>
              </p:cNvPr>
              <p:cNvSpPr/>
              <p:nvPr/>
            </p:nvSpPr>
            <p:spPr>
              <a:xfrm>
                <a:off x="8815861" y="6074204"/>
                <a:ext cx="3386" cy="2176"/>
              </a:xfrm>
              <a:custGeom>
                <a:avLst/>
                <a:gdLst>
                  <a:gd name="connsiteX0" fmla="*/ 484 w 3386"/>
                  <a:gd name="connsiteY0" fmla="*/ 0 h 2176"/>
                  <a:gd name="connsiteX1" fmla="*/ 0 w 3386"/>
                  <a:gd name="connsiteY1" fmla="*/ 242 h 2176"/>
                  <a:gd name="connsiteX2" fmla="*/ 3386 w 3386"/>
                  <a:gd name="connsiteY2" fmla="*/ 2177 h 2176"/>
                  <a:gd name="connsiteX3" fmla="*/ 484 w 3386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2176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1210" y="968"/>
                      <a:pt x="2177" y="1693"/>
                      <a:pt x="3386" y="2177"/>
                    </a:cubicBezTo>
                    <a:cubicBezTo>
                      <a:pt x="2419" y="1451"/>
                      <a:pt x="1451" y="726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1B8F324-409B-95FB-22E7-0588EF359F79}"/>
                  </a:ext>
                </a:extLst>
              </p:cNvPr>
              <p:cNvSpPr/>
              <p:nvPr/>
            </p:nvSpPr>
            <p:spPr>
              <a:xfrm>
                <a:off x="8849961" y="6078799"/>
                <a:ext cx="13301" cy="13785"/>
              </a:xfrm>
              <a:custGeom>
                <a:avLst/>
                <a:gdLst>
                  <a:gd name="connsiteX0" fmla="*/ 11367 w 13301"/>
                  <a:gd name="connsiteY0" fmla="*/ 13785 h 13785"/>
                  <a:gd name="connsiteX1" fmla="*/ 12092 w 13301"/>
                  <a:gd name="connsiteY1" fmla="*/ 13301 h 13785"/>
                  <a:gd name="connsiteX2" fmla="*/ 13301 w 13301"/>
                  <a:gd name="connsiteY2" fmla="*/ 12818 h 13785"/>
                  <a:gd name="connsiteX3" fmla="*/ 0 w 13301"/>
                  <a:gd name="connsiteY3" fmla="*/ 0 h 13785"/>
                  <a:gd name="connsiteX4" fmla="*/ 11367 w 13301"/>
                  <a:gd name="connsiteY4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1" h="13785">
                    <a:moveTo>
                      <a:pt x="11367" y="13785"/>
                    </a:moveTo>
                    <a:cubicBezTo>
                      <a:pt x="11609" y="13543"/>
                      <a:pt x="11850" y="13543"/>
                      <a:pt x="12092" y="13301"/>
                    </a:cubicBezTo>
                    <a:cubicBezTo>
                      <a:pt x="12576" y="13060"/>
                      <a:pt x="13060" y="13060"/>
                      <a:pt x="13301" y="12818"/>
                    </a:cubicBezTo>
                    <a:cubicBezTo>
                      <a:pt x="8707" y="8706"/>
                      <a:pt x="4353" y="4353"/>
                      <a:pt x="0" y="0"/>
                    </a:cubicBezTo>
                    <a:cubicBezTo>
                      <a:pt x="4353" y="4837"/>
                      <a:pt x="7981" y="9190"/>
                      <a:pt x="1136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B72BD52-79A3-EF13-94AD-A55EE3238FAB}"/>
                  </a:ext>
                </a:extLst>
              </p:cNvPr>
              <p:cNvSpPr/>
              <p:nvPr/>
            </p:nvSpPr>
            <p:spPr>
              <a:xfrm>
                <a:off x="8777650" y="6043974"/>
                <a:ext cx="36034" cy="28296"/>
              </a:xfrm>
              <a:custGeom>
                <a:avLst/>
                <a:gdLst>
                  <a:gd name="connsiteX0" fmla="*/ 0 w 36034"/>
                  <a:gd name="connsiteY0" fmla="*/ 0 h 28296"/>
                  <a:gd name="connsiteX1" fmla="*/ 7497 w 36034"/>
                  <a:gd name="connsiteY1" fmla="*/ 8706 h 28296"/>
                  <a:gd name="connsiteX2" fmla="*/ 14269 w 36034"/>
                  <a:gd name="connsiteY2" fmla="*/ 18138 h 28296"/>
                  <a:gd name="connsiteX3" fmla="*/ 18138 w 36034"/>
                  <a:gd name="connsiteY3" fmla="*/ 20073 h 28296"/>
                  <a:gd name="connsiteX4" fmla="*/ 26361 w 36034"/>
                  <a:gd name="connsiteY4" fmla="*/ 21282 h 28296"/>
                  <a:gd name="connsiteX5" fmla="*/ 23700 w 36034"/>
                  <a:gd name="connsiteY5" fmla="*/ 22975 h 28296"/>
                  <a:gd name="connsiteX6" fmla="*/ 34100 w 36034"/>
                  <a:gd name="connsiteY6" fmla="*/ 28296 h 28296"/>
                  <a:gd name="connsiteX7" fmla="*/ 36034 w 36034"/>
                  <a:gd name="connsiteY7" fmla="*/ 28296 h 28296"/>
                  <a:gd name="connsiteX8" fmla="*/ 26361 w 36034"/>
                  <a:gd name="connsiteY8" fmla="*/ 20799 h 28296"/>
                  <a:gd name="connsiteX9" fmla="*/ 0 w 36034"/>
                  <a:gd name="connsiteY9" fmla="*/ 0 h 2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34" h="28296">
                    <a:moveTo>
                      <a:pt x="0" y="0"/>
                    </a:moveTo>
                    <a:cubicBezTo>
                      <a:pt x="2660" y="2902"/>
                      <a:pt x="5321" y="5804"/>
                      <a:pt x="7497" y="8706"/>
                    </a:cubicBezTo>
                    <a:cubicBezTo>
                      <a:pt x="10157" y="11850"/>
                      <a:pt x="12576" y="15236"/>
                      <a:pt x="14269" y="18138"/>
                    </a:cubicBezTo>
                    <a:cubicBezTo>
                      <a:pt x="15720" y="18864"/>
                      <a:pt x="16929" y="19590"/>
                      <a:pt x="18138" y="20073"/>
                    </a:cubicBezTo>
                    <a:cubicBezTo>
                      <a:pt x="23217" y="20557"/>
                      <a:pt x="26361" y="21282"/>
                      <a:pt x="26361" y="21282"/>
                    </a:cubicBezTo>
                    <a:cubicBezTo>
                      <a:pt x="26361" y="21282"/>
                      <a:pt x="25393" y="22008"/>
                      <a:pt x="23700" y="22975"/>
                    </a:cubicBezTo>
                    <a:cubicBezTo>
                      <a:pt x="27086" y="24668"/>
                      <a:pt x="30714" y="26603"/>
                      <a:pt x="34100" y="28296"/>
                    </a:cubicBezTo>
                    <a:cubicBezTo>
                      <a:pt x="34826" y="28296"/>
                      <a:pt x="35551" y="28296"/>
                      <a:pt x="36034" y="28296"/>
                    </a:cubicBezTo>
                    <a:cubicBezTo>
                      <a:pt x="32890" y="25877"/>
                      <a:pt x="29505" y="23217"/>
                      <a:pt x="26361" y="20799"/>
                    </a:cubicBezTo>
                    <a:cubicBezTo>
                      <a:pt x="17654" y="13785"/>
                      <a:pt x="8706" y="677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C9E7423-04F1-6BCE-41FF-ED01E3BF7D58}"/>
                  </a:ext>
                </a:extLst>
              </p:cNvPr>
              <p:cNvSpPr/>
              <p:nvPr/>
            </p:nvSpPr>
            <p:spPr>
              <a:xfrm>
                <a:off x="8816828" y="6101533"/>
                <a:ext cx="6771" cy="3144"/>
              </a:xfrm>
              <a:custGeom>
                <a:avLst/>
                <a:gdLst>
                  <a:gd name="connsiteX0" fmla="*/ 6772 w 6771"/>
                  <a:gd name="connsiteY0" fmla="*/ 1451 h 3144"/>
                  <a:gd name="connsiteX1" fmla="*/ 6772 w 6771"/>
                  <a:gd name="connsiteY1" fmla="*/ 0 h 3144"/>
                  <a:gd name="connsiteX2" fmla="*/ 0 w 6771"/>
                  <a:gd name="connsiteY2" fmla="*/ 3144 h 3144"/>
                  <a:gd name="connsiteX3" fmla="*/ 6772 w 6771"/>
                  <a:gd name="connsiteY3" fmla="*/ 1451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3144">
                    <a:moveTo>
                      <a:pt x="6772" y="1451"/>
                    </a:moveTo>
                    <a:cubicBezTo>
                      <a:pt x="6772" y="968"/>
                      <a:pt x="6772" y="484"/>
                      <a:pt x="6772" y="0"/>
                    </a:cubicBezTo>
                    <a:cubicBezTo>
                      <a:pt x="4595" y="968"/>
                      <a:pt x="2177" y="2177"/>
                      <a:pt x="0" y="3144"/>
                    </a:cubicBezTo>
                    <a:cubicBezTo>
                      <a:pt x="2177" y="2660"/>
                      <a:pt x="4595" y="1935"/>
                      <a:pt x="677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4A888A9-37CE-32F0-84D4-502C4D7DD45A}"/>
                  </a:ext>
                </a:extLst>
              </p:cNvPr>
              <p:cNvSpPr/>
              <p:nvPr/>
            </p:nvSpPr>
            <p:spPr>
              <a:xfrm>
                <a:off x="8813442" y="6169007"/>
                <a:ext cx="39689" cy="10640"/>
              </a:xfrm>
              <a:custGeom>
                <a:avLst/>
                <a:gdLst>
                  <a:gd name="connsiteX0" fmla="*/ 35068 w 39689"/>
                  <a:gd name="connsiteY0" fmla="*/ 10641 h 10640"/>
                  <a:gd name="connsiteX1" fmla="*/ 38454 w 39689"/>
                  <a:gd name="connsiteY1" fmla="*/ 8223 h 10640"/>
                  <a:gd name="connsiteX2" fmla="*/ 38454 w 39689"/>
                  <a:gd name="connsiteY2" fmla="*/ 7981 h 10640"/>
                  <a:gd name="connsiteX3" fmla="*/ 39663 w 39689"/>
                  <a:gd name="connsiteY3" fmla="*/ 4111 h 10640"/>
                  <a:gd name="connsiteX4" fmla="*/ 36519 w 39689"/>
                  <a:gd name="connsiteY4" fmla="*/ 4837 h 10640"/>
                  <a:gd name="connsiteX5" fmla="*/ 18864 w 39689"/>
                  <a:gd name="connsiteY5" fmla="*/ 5804 h 10640"/>
                  <a:gd name="connsiteX6" fmla="*/ 24184 w 39689"/>
                  <a:gd name="connsiteY6" fmla="*/ 0 h 10640"/>
                  <a:gd name="connsiteX7" fmla="*/ 23459 w 39689"/>
                  <a:gd name="connsiteY7" fmla="*/ 242 h 10640"/>
                  <a:gd name="connsiteX8" fmla="*/ 0 w 39689"/>
                  <a:gd name="connsiteY8" fmla="*/ 9190 h 10640"/>
                  <a:gd name="connsiteX9" fmla="*/ 18380 w 39689"/>
                  <a:gd name="connsiteY9" fmla="*/ 9190 h 10640"/>
                  <a:gd name="connsiteX10" fmla="*/ 35068 w 39689"/>
                  <a:gd name="connsiteY10" fmla="*/ 10641 h 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689" h="10640">
                    <a:moveTo>
                      <a:pt x="35068" y="10641"/>
                    </a:moveTo>
                    <a:cubicBezTo>
                      <a:pt x="36761" y="9674"/>
                      <a:pt x="38454" y="8948"/>
                      <a:pt x="38454" y="8223"/>
                    </a:cubicBezTo>
                    <a:cubicBezTo>
                      <a:pt x="38454" y="8223"/>
                      <a:pt x="38454" y="7981"/>
                      <a:pt x="38454" y="7981"/>
                    </a:cubicBezTo>
                    <a:cubicBezTo>
                      <a:pt x="38454" y="6772"/>
                      <a:pt x="39905" y="5320"/>
                      <a:pt x="39663" y="4111"/>
                    </a:cubicBezTo>
                    <a:cubicBezTo>
                      <a:pt x="37970" y="4353"/>
                      <a:pt x="38212" y="4595"/>
                      <a:pt x="36519" y="4837"/>
                    </a:cubicBezTo>
                    <a:cubicBezTo>
                      <a:pt x="26603" y="6046"/>
                      <a:pt x="18864" y="5804"/>
                      <a:pt x="18864" y="5804"/>
                    </a:cubicBezTo>
                    <a:cubicBezTo>
                      <a:pt x="18864" y="5804"/>
                      <a:pt x="20799" y="3386"/>
                      <a:pt x="24184" y="0"/>
                    </a:cubicBezTo>
                    <a:cubicBezTo>
                      <a:pt x="23943" y="0"/>
                      <a:pt x="23701" y="242"/>
                      <a:pt x="23459" y="242"/>
                    </a:cubicBezTo>
                    <a:cubicBezTo>
                      <a:pt x="14995" y="3628"/>
                      <a:pt x="7014" y="6530"/>
                      <a:pt x="0" y="9190"/>
                    </a:cubicBezTo>
                    <a:cubicBezTo>
                      <a:pt x="6046" y="8948"/>
                      <a:pt x="11609" y="8948"/>
                      <a:pt x="18380" y="9190"/>
                    </a:cubicBezTo>
                    <a:cubicBezTo>
                      <a:pt x="23943" y="9674"/>
                      <a:pt x="29264" y="9674"/>
                      <a:pt x="3506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6FC8299-129D-BEB1-5C87-605CBA046AD5}"/>
                  </a:ext>
                </a:extLst>
              </p:cNvPr>
              <p:cNvSpPr/>
              <p:nvPr/>
            </p:nvSpPr>
            <p:spPr>
              <a:xfrm>
                <a:off x="8755884" y="6233821"/>
                <a:ext cx="20556" cy="11608"/>
              </a:xfrm>
              <a:custGeom>
                <a:avLst/>
                <a:gdLst>
                  <a:gd name="connsiteX0" fmla="*/ 11850 w 20556"/>
                  <a:gd name="connsiteY0" fmla="*/ 1693 h 11608"/>
                  <a:gd name="connsiteX1" fmla="*/ 4111 w 20556"/>
                  <a:gd name="connsiteY1" fmla="*/ 7981 h 11608"/>
                  <a:gd name="connsiteX2" fmla="*/ 0 w 20556"/>
                  <a:gd name="connsiteY2" fmla="*/ 11608 h 11608"/>
                  <a:gd name="connsiteX3" fmla="*/ 14269 w 20556"/>
                  <a:gd name="connsiteY3" fmla="*/ 3386 h 11608"/>
                  <a:gd name="connsiteX4" fmla="*/ 20556 w 20556"/>
                  <a:gd name="connsiteY4" fmla="*/ 0 h 11608"/>
                  <a:gd name="connsiteX5" fmla="*/ 11850 w 20556"/>
                  <a:gd name="connsiteY5" fmla="*/ 1693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6" h="11608">
                    <a:moveTo>
                      <a:pt x="11850" y="1693"/>
                    </a:moveTo>
                    <a:cubicBezTo>
                      <a:pt x="9432" y="3628"/>
                      <a:pt x="6772" y="5804"/>
                      <a:pt x="4111" y="7981"/>
                    </a:cubicBezTo>
                    <a:cubicBezTo>
                      <a:pt x="2902" y="8948"/>
                      <a:pt x="1209" y="10399"/>
                      <a:pt x="0" y="11608"/>
                    </a:cubicBezTo>
                    <a:cubicBezTo>
                      <a:pt x="4836" y="8465"/>
                      <a:pt x="9674" y="5804"/>
                      <a:pt x="14269" y="3386"/>
                    </a:cubicBezTo>
                    <a:cubicBezTo>
                      <a:pt x="16445" y="2177"/>
                      <a:pt x="18622" y="1209"/>
                      <a:pt x="20556" y="0"/>
                    </a:cubicBezTo>
                    <a:cubicBezTo>
                      <a:pt x="17654" y="484"/>
                      <a:pt x="14752" y="1209"/>
                      <a:pt x="1185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234BC88-E779-0313-B517-419FC7617948}"/>
                  </a:ext>
                </a:extLst>
              </p:cNvPr>
              <p:cNvSpPr/>
              <p:nvPr/>
            </p:nvSpPr>
            <p:spPr>
              <a:xfrm>
                <a:off x="8770153" y="6225356"/>
                <a:ext cx="58525" cy="28053"/>
              </a:xfrm>
              <a:custGeom>
                <a:avLst/>
                <a:gdLst>
                  <a:gd name="connsiteX0" fmla="*/ 23942 w 58525"/>
                  <a:gd name="connsiteY0" fmla="*/ 5321 h 28053"/>
                  <a:gd name="connsiteX1" fmla="*/ 6772 w 58525"/>
                  <a:gd name="connsiteY1" fmla="*/ 21766 h 28053"/>
                  <a:gd name="connsiteX2" fmla="*/ 0 w 58525"/>
                  <a:gd name="connsiteY2" fmla="*/ 28054 h 28053"/>
                  <a:gd name="connsiteX3" fmla="*/ 29263 w 58525"/>
                  <a:gd name="connsiteY3" fmla="*/ 11609 h 28053"/>
                  <a:gd name="connsiteX4" fmla="*/ 43532 w 58525"/>
                  <a:gd name="connsiteY4" fmla="*/ 5321 h 28053"/>
                  <a:gd name="connsiteX5" fmla="*/ 54898 w 58525"/>
                  <a:gd name="connsiteY5" fmla="*/ 1209 h 28053"/>
                  <a:gd name="connsiteX6" fmla="*/ 58526 w 58525"/>
                  <a:gd name="connsiteY6" fmla="*/ 0 h 28053"/>
                  <a:gd name="connsiteX7" fmla="*/ 23942 w 58525"/>
                  <a:gd name="connsiteY7" fmla="*/ 5321 h 28053"/>
                  <a:gd name="connsiteX8" fmla="*/ 23942 w 58525"/>
                  <a:gd name="connsiteY8" fmla="*/ 5321 h 2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25" h="28053">
                    <a:moveTo>
                      <a:pt x="23942" y="5321"/>
                    </a:moveTo>
                    <a:cubicBezTo>
                      <a:pt x="19831" y="9190"/>
                      <a:pt x="14027" y="14995"/>
                      <a:pt x="6772" y="21766"/>
                    </a:cubicBezTo>
                    <a:cubicBezTo>
                      <a:pt x="4595" y="23701"/>
                      <a:pt x="2418" y="25877"/>
                      <a:pt x="0" y="28054"/>
                    </a:cubicBezTo>
                    <a:cubicBezTo>
                      <a:pt x="10157" y="21524"/>
                      <a:pt x="20073" y="15720"/>
                      <a:pt x="29263" y="11609"/>
                    </a:cubicBezTo>
                    <a:cubicBezTo>
                      <a:pt x="34341" y="8948"/>
                      <a:pt x="39179" y="7014"/>
                      <a:pt x="43532" y="5321"/>
                    </a:cubicBezTo>
                    <a:cubicBezTo>
                      <a:pt x="47885" y="3386"/>
                      <a:pt x="51513" y="2177"/>
                      <a:pt x="54898" y="1209"/>
                    </a:cubicBezTo>
                    <a:cubicBezTo>
                      <a:pt x="56349" y="726"/>
                      <a:pt x="57317" y="484"/>
                      <a:pt x="58526" y="0"/>
                    </a:cubicBezTo>
                    <a:cubicBezTo>
                      <a:pt x="47885" y="1451"/>
                      <a:pt x="36277" y="3386"/>
                      <a:pt x="23942" y="5321"/>
                    </a:cubicBezTo>
                    <a:cubicBezTo>
                      <a:pt x="23942" y="5321"/>
                      <a:pt x="23942" y="5321"/>
                      <a:pt x="23942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E6C9781-13B8-5ADA-53FC-5933D8BF29D7}"/>
                  </a:ext>
                </a:extLst>
              </p:cNvPr>
              <p:cNvSpPr/>
              <p:nvPr/>
            </p:nvSpPr>
            <p:spPr>
              <a:xfrm>
                <a:off x="8748628" y="6367077"/>
                <a:ext cx="12576" cy="12334"/>
              </a:xfrm>
              <a:custGeom>
                <a:avLst/>
                <a:gdLst>
                  <a:gd name="connsiteX0" fmla="*/ 10641 w 12576"/>
                  <a:gd name="connsiteY0" fmla="*/ 4595 h 12334"/>
                  <a:gd name="connsiteX1" fmla="*/ 12576 w 12576"/>
                  <a:gd name="connsiteY1" fmla="*/ 0 h 12334"/>
                  <a:gd name="connsiteX2" fmla="*/ 0 w 12576"/>
                  <a:gd name="connsiteY2" fmla="*/ 12334 h 12334"/>
                  <a:gd name="connsiteX3" fmla="*/ 10641 w 12576"/>
                  <a:gd name="connsiteY3" fmla="*/ 4595 h 1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6" h="12334">
                    <a:moveTo>
                      <a:pt x="10641" y="4595"/>
                    </a:moveTo>
                    <a:cubicBezTo>
                      <a:pt x="11125" y="3144"/>
                      <a:pt x="11850" y="1693"/>
                      <a:pt x="12576" y="0"/>
                    </a:cubicBezTo>
                    <a:cubicBezTo>
                      <a:pt x="8465" y="4353"/>
                      <a:pt x="4112" y="8465"/>
                      <a:pt x="0" y="12334"/>
                    </a:cubicBezTo>
                    <a:cubicBezTo>
                      <a:pt x="3870" y="9190"/>
                      <a:pt x="7739" y="6530"/>
                      <a:pt x="10641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1BE5E39-6367-5A96-BA38-720C14FB73B2}"/>
                  </a:ext>
                </a:extLst>
              </p:cNvPr>
              <p:cNvSpPr/>
              <p:nvPr/>
            </p:nvSpPr>
            <p:spPr>
              <a:xfrm>
                <a:off x="8685508" y="6504202"/>
                <a:ext cx="12575" cy="16686"/>
              </a:xfrm>
              <a:custGeom>
                <a:avLst/>
                <a:gdLst>
                  <a:gd name="connsiteX0" fmla="*/ 6530 w 12575"/>
                  <a:gd name="connsiteY0" fmla="*/ 10399 h 16686"/>
                  <a:gd name="connsiteX1" fmla="*/ 10399 w 12575"/>
                  <a:gd name="connsiteY1" fmla="*/ 7013 h 16686"/>
                  <a:gd name="connsiteX2" fmla="*/ 12576 w 12575"/>
                  <a:gd name="connsiteY2" fmla="*/ 0 h 16686"/>
                  <a:gd name="connsiteX3" fmla="*/ 0 w 12575"/>
                  <a:gd name="connsiteY3" fmla="*/ 16687 h 16686"/>
                  <a:gd name="connsiteX4" fmla="*/ 6530 w 12575"/>
                  <a:gd name="connsiteY4" fmla="*/ 10399 h 1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5" h="16686">
                    <a:moveTo>
                      <a:pt x="6530" y="10399"/>
                    </a:moveTo>
                    <a:cubicBezTo>
                      <a:pt x="7738" y="9190"/>
                      <a:pt x="9190" y="7981"/>
                      <a:pt x="10399" y="7013"/>
                    </a:cubicBezTo>
                    <a:cubicBezTo>
                      <a:pt x="11125" y="4595"/>
                      <a:pt x="11850" y="2418"/>
                      <a:pt x="12576" y="0"/>
                    </a:cubicBezTo>
                    <a:cubicBezTo>
                      <a:pt x="8223" y="5804"/>
                      <a:pt x="4111" y="11366"/>
                      <a:pt x="0" y="16687"/>
                    </a:cubicBezTo>
                    <a:cubicBezTo>
                      <a:pt x="2177" y="14269"/>
                      <a:pt x="4353" y="12092"/>
                      <a:pt x="6530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B137467-A4DA-EC89-53D0-10AE62CED2D5}"/>
                  </a:ext>
                </a:extLst>
              </p:cNvPr>
              <p:cNvSpPr/>
              <p:nvPr/>
            </p:nvSpPr>
            <p:spPr>
              <a:xfrm>
                <a:off x="9209099" y="6053889"/>
                <a:ext cx="34100" cy="11608"/>
              </a:xfrm>
              <a:custGeom>
                <a:avLst/>
                <a:gdLst>
                  <a:gd name="connsiteX0" fmla="*/ 34100 w 34100"/>
                  <a:gd name="connsiteY0" fmla="*/ 11608 h 11608"/>
                  <a:gd name="connsiteX1" fmla="*/ 22249 w 34100"/>
                  <a:gd name="connsiteY1" fmla="*/ 5804 h 11608"/>
                  <a:gd name="connsiteX2" fmla="*/ 10883 w 34100"/>
                  <a:gd name="connsiteY2" fmla="*/ 0 h 11608"/>
                  <a:gd name="connsiteX3" fmla="*/ 8706 w 34100"/>
                  <a:gd name="connsiteY3" fmla="*/ 726 h 11608"/>
                  <a:gd name="connsiteX4" fmla="*/ 0 w 34100"/>
                  <a:gd name="connsiteY4" fmla="*/ 4111 h 11608"/>
                  <a:gd name="connsiteX5" fmla="*/ 13543 w 34100"/>
                  <a:gd name="connsiteY5" fmla="*/ 6046 h 11608"/>
                  <a:gd name="connsiteX6" fmla="*/ 34100 w 34100"/>
                  <a:gd name="connsiteY6" fmla="*/ 11608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0" h="11608">
                    <a:moveTo>
                      <a:pt x="34100" y="11608"/>
                    </a:moveTo>
                    <a:cubicBezTo>
                      <a:pt x="29988" y="9674"/>
                      <a:pt x="25877" y="7739"/>
                      <a:pt x="22249" y="5804"/>
                    </a:cubicBezTo>
                    <a:cubicBezTo>
                      <a:pt x="17896" y="3628"/>
                      <a:pt x="14269" y="1693"/>
                      <a:pt x="10883" y="0"/>
                    </a:cubicBezTo>
                    <a:cubicBezTo>
                      <a:pt x="10157" y="242"/>
                      <a:pt x="9432" y="484"/>
                      <a:pt x="8706" y="726"/>
                    </a:cubicBezTo>
                    <a:cubicBezTo>
                      <a:pt x="5804" y="1693"/>
                      <a:pt x="2902" y="3144"/>
                      <a:pt x="0" y="4111"/>
                    </a:cubicBezTo>
                    <a:cubicBezTo>
                      <a:pt x="4595" y="4595"/>
                      <a:pt x="8948" y="5321"/>
                      <a:pt x="13543" y="6046"/>
                    </a:cubicBezTo>
                    <a:cubicBezTo>
                      <a:pt x="20557" y="7497"/>
                      <a:pt x="27328" y="9432"/>
                      <a:pt x="34100" y="116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99984D9-AEAA-FFEC-FA0E-669978115DDA}"/>
                  </a:ext>
                </a:extLst>
              </p:cNvPr>
              <p:cNvSpPr/>
              <p:nvPr/>
            </p:nvSpPr>
            <p:spPr>
              <a:xfrm>
                <a:off x="9174031" y="6072028"/>
                <a:ext cx="4353" cy="725"/>
              </a:xfrm>
              <a:custGeom>
                <a:avLst/>
                <a:gdLst>
                  <a:gd name="connsiteX0" fmla="*/ 1693 w 4353"/>
                  <a:gd name="connsiteY0" fmla="*/ 0 h 725"/>
                  <a:gd name="connsiteX1" fmla="*/ 0 w 4353"/>
                  <a:gd name="connsiteY1" fmla="*/ 726 h 725"/>
                  <a:gd name="connsiteX2" fmla="*/ 4354 w 4353"/>
                  <a:gd name="connsiteY2" fmla="*/ 484 h 725"/>
                  <a:gd name="connsiteX3" fmla="*/ 1693 w 4353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725">
                    <a:moveTo>
                      <a:pt x="1693" y="0"/>
                    </a:moveTo>
                    <a:cubicBezTo>
                      <a:pt x="1210" y="242"/>
                      <a:pt x="484" y="484"/>
                      <a:pt x="0" y="726"/>
                    </a:cubicBezTo>
                    <a:cubicBezTo>
                      <a:pt x="1451" y="726"/>
                      <a:pt x="2902" y="484"/>
                      <a:pt x="4354" y="484"/>
                    </a:cubicBezTo>
                    <a:cubicBezTo>
                      <a:pt x="3386" y="484"/>
                      <a:pt x="2419" y="242"/>
                      <a:pt x="169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79D184-DF76-3C7A-0315-0A6A8F40B421}"/>
                  </a:ext>
                </a:extLst>
              </p:cNvPr>
              <p:cNvSpPr/>
              <p:nvPr/>
            </p:nvSpPr>
            <p:spPr>
              <a:xfrm>
                <a:off x="9088177" y="5787620"/>
                <a:ext cx="13059" cy="20556"/>
              </a:xfrm>
              <a:custGeom>
                <a:avLst/>
                <a:gdLst>
                  <a:gd name="connsiteX0" fmla="*/ 13060 w 13059"/>
                  <a:gd name="connsiteY0" fmla="*/ 0 h 20556"/>
                  <a:gd name="connsiteX1" fmla="*/ 10399 w 13059"/>
                  <a:gd name="connsiteY1" fmla="*/ 2418 h 20556"/>
                  <a:gd name="connsiteX2" fmla="*/ 6530 w 13059"/>
                  <a:gd name="connsiteY2" fmla="*/ 5804 h 20556"/>
                  <a:gd name="connsiteX3" fmla="*/ 0 w 13059"/>
                  <a:gd name="connsiteY3" fmla="*/ 20557 h 20556"/>
                  <a:gd name="connsiteX4" fmla="*/ 1451 w 13059"/>
                  <a:gd name="connsiteY4" fmla="*/ 18138 h 20556"/>
                  <a:gd name="connsiteX5" fmla="*/ 13060 w 13059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9" h="20556">
                    <a:moveTo>
                      <a:pt x="13060" y="0"/>
                    </a:moveTo>
                    <a:cubicBezTo>
                      <a:pt x="12092" y="726"/>
                      <a:pt x="11125" y="1693"/>
                      <a:pt x="10399" y="2418"/>
                    </a:cubicBezTo>
                    <a:cubicBezTo>
                      <a:pt x="8465" y="4111"/>
                      <a:pt x="7014" y="5321"/>
                      <a:pt x="6530" y="5804"/>
                    </a:cubicBezTo>
                    <a:cubicBezTo>
                      <a:pt x="4353" y="10641"/>
                      <a:pt x="2177" y="15720"/>
                      <a:pt x="0" y="20557"/>
                    </a:cubicBezTo>
                    <a:cubicBezTo>
                      <a:pt x="483" y="19831"/>
                      <a:pt x="968" y="18864"/>
                      <a:pt x="1451" y="18138"/>
                    </a:cubicBezTo>
                    <a:cubicBezTo>
                      <a:pt x="5079" y="11850"/>
                      <a:pt x="8948" y="5804"/>
                      <a:pt x="1306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8CFF153-DBCD-4A6A-CC2C-A07168A9DC5D}"/>
                  </a:ext>
                </a:extLst>
              </p:cNvPr>
              <p:cNvSpPr/>
              <p:nvPr/>
            </p:nvSpPr>
            <p:spPr>
              <a:xfrm>
                <a:off x="8777891" y="6086055"/>
                <a:ext cx="29263" cy="13543"/>
              </a:xfrm>
              <a:custGeom>
                <a:avLst/>
                <a:gdLst>
                  <a:gd name="connsiteX0" fmla="*/ 0 w 29263"/>
                  <a:gd name="connsiteY0" fmla="*/ 13543 h 13543"/>
                  <a:gd name="connsiteX1" fmla="*/ 25152 w 29263"/>
                  <a:gd name="connsiteY1" fmla="*/ 4595 h 13543"/>
                  <a:gd name="connsiteX2" fmla="*/ 29264 w 29263"/>
                  <a:gd name="connsiteY2" fmla="*/ 3628 h 13543"/>
                  <a:gd name="connsiteX3" fmla="*/ 21767 w 29263"/>
                  <a:gd name="connsiteY3" fmla="*/ 0 h 13543"/>
                  <a:gd name="connsiteX4" fmla="*/ 0 w 29263"/>
                  <a:gd name="connsiteY4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63" h="13543">
                    <a:moveTo>
                      <a:pt x="0" y="13543"/>
                    </a:moveTo>
                    <a:cubicBezTo>
                      <a:pt x="8465" y="9916"/>
                      <a:pt x="16929" y="6772"/>
                      <a:pt x="25152" y="4595"/>
                    </a:cubicBezTo>
                    <a:cubicBezTo>
                      <a:pt x="26603" y="4111"/>
                      <a:pt x="28054" y="4111"/>
                      <a:pt x="29264" y="3628"/>
                    </a:cubicBezTo>
                    <a:cubicBezTo>
                      <a:pt x="26845" y="2419"/>
                      <a:pt x="24184" y="1209"/>
                      <a:pt x="21767" y="0"/>
                    </a:cubicBezTo>
                    <a:cubicBezTo>
                      <a:pt x="15720" y="4111"/>
                      <a:pt x="8223" y="8706"/>
                      <a:pt x="0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D26E607-87E5-A5D5-123E-04945B2BD8CC}"/>
                  </a:ext>
                </a:extLst>
              </p:cNvPr>
              <p:cNvSpPr/>
              <p:nvPr/>
            </p:nvSpPr>
            <p:spPr>
              <a:xfrm>
                <a:off x="9020945" y="5920391"/>
                <a:ext cx="2176" cy="9915"/>
              </a:xfrm>
              <a:custGeom>
                <a:avLst/>
                <a:gdLst>
                  <a:gd name="connsiteX0" fmla="*/ 1209 w 2176"/>
                  <a:gd name="connsiteY0" fmla="*/ 0 h 9915"/>
                  <a:gd name="connsiteX1" fmla="*/ 0 w 2176"/>
                  <a:gd name="connsiteY1" fmla="*/ 9916 h 9915"/>
                  <a:gd name="connsiteX2" fmla="*/ 2177 w 2176"/>
                  <a:gd name="connsiteY2" fmla="*/ 8223 h 9915"/>
                  <a:gd name="connsiteX3" fmla="*/ 1209 w 2176"/>
                  <a:gd name="connsiteY3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915">
                    <a:moveTo>
                      <a:pt x="1209" y="0"/>
                    </a:moveTo>
                    <a:cubicBezTo>
                      <a:pt x="968" y="3144"/>
                      <a:pt x="483" y="6530"/>
                      <a:pt x="0" y="9916"/>
                    </a:cubicBezTo>
                    <a:cubicBezTo>
                      <a:pt x="726" y="9432"/>
                      <a:pt x="1451" y="8948"/>
                      <a:pt x="2177" y="8223"/>
                    </a:cubicBezTo>
                    <a:cubicBezTo>
                      <a:pt x="1934" y="5804"/>
                      <a:pt x="1693" y="2902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DFBA261-9C67-9ECB-A2F8-58B27BEE76C8}"/>
                  </a:ext>
                </a:extLst>
              </p:cNvPr>
              <p:cNvSpPr/>
              <p:nvPr/>
            </p:nvSpPr>
            <p:spPr>
              <a:xfrm>
                <a:off x="8497837" y="6068400"/>
                <a:ext cx="2902" cy="1692"/>
              </a:xfrm>
              <a:custGeom>
                <a:avLst/>
                <a:gdLst>
                  <a:gd name="connsiteX0" fmla="*/ 2177 w 2902"/>
                  <a:gd name="connsiteY0" fmla="*/ 967 h 1692"/>
                  <a:gd name="connsiteX1" fmla="*/ 2902 w 2902"/>
                  <a:gd name="connsiteY1" fmla="*/ 0 h 1692"/>
                  <a:gd name="connsiteX2" fmla="*/ 0 w 2902"/>
                  <a:gd name="connsiteY2" fmla="*/ 1693 h 1692"/>
                  <a:gd name="connsiteX3" fmla="*/ 2177 w 2902"/>
                  <a:gd name="connsiteY3" fmla="*/ 967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1692">
                    <a:moveTo>
                      <a:pt x="2177" y="967"/>
                    </a:moveTo>
                    <a:cubicBezTo>
                      <a:pt x="2419" y="726"/>
                      <a:pt x="2660" y="242"/>
                      <a:pt x="2902" y="0"/>
                    </a:cubicBezTo>
                    <a:cubicBezTo>
                      <a:pt x="1934" y="484"/>
                      <a:pt x="968" y="1209"/>
                      <a:pt x="0" y="1693"/>
                    </a:cubicBezTo>
                    <a:cubicBezTo>
                      <a:pt x="726" y="1451"/>
                      <a:pt x="1451" y="1209"/>
                      <a:pt x="2177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3FEF2C0-0705-49EB-3CA6-90F22C69ED67}"/>
                  </a:ext>
                </a:extLst>
              </p:cNvPr>
              <p:cNvSpPr/>
              <p:nvPr/>
            </p:nvSpPr>
            <p:spPr>
              <a:xfrm>
                <a:off x="8560474" y="6044699"/>
                <a:ext cx="10641" cy="4594"/>
              </a:xfrm>
              <a:custGeom>
                <a:avLst/>
                <a:gdLst>
                  <a:gd name="connsiteX0" fmla="*/ 0 w 10641"/>
                  <a:gd name="connsiteY0" fmla="*/ 4595 h 4594"/>
                  <a:gd name="connsiteX1" fmla="*/ 3144 w 10641"/>
                  <a:gd name="connsiteY1" fmla="*/ 2902 h 4594"/>
                  <a:gd name="connsiteX2" fmla="*/ 10641 w 10641"/>
                  <a:gd name="connsiteY2" fmla="*/ 0 h 4594"/>
                  <a:gd name="connsiteX3" fmla="*/ 2902 w 10641"/>
                  <a:gd name="connsiteY3" fmla="*/ 1451 h 4594"/>
                  <a:gd name="connsiteX4" fmla="*/ 0 w 10641"/>
                  <a:gd name="connsiteY4" fmla="*/ 4595 h 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1" h="4594">
                    <a:moveTo>
                      <a:pt x="0" y="4595"/>
                    </a:moveTo>
                    <a:cubicBezTo>
                      <a:pt x="968" y="4111"/>
                      <a:pt x="2177" y="3386"/>
                      <a:pt x="3144" y="2902"/>
                    </a:cubicBezTo>
                    <a:cubicBezTo>
                      <a:pt x="5804" y="1693"/>
                      <a:pt x="8465" y="726"/>
                      <a:pt x="10641" y="0"/>
                    </a:cubicBezTo>
                    <a:cubicBezTo>
                      <a:pt x="7981" y="483"/>
                      <a:pt x="5563" y="967"/>
                      <a:pt x="2902" y="1451"/>
                    </a:cubicBezTo>
                    <a:cubicBezTo>
                      <a:pt x="2177" y="2418"/>
                      <a:pt x="968" y="3628"/>
                      <a:pt x="0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324D4DF-68AB-2BC9-D014-190BD8698786}"/>
                  </a:ext>
                </a:extLst>
              </p:cNvPr>
              <p:cNvSpPr/>
              <p:nvPr/>
            </p:nvSpPr>
            <p:spPr>
              <a:xfrm>
                <a:off x="8841980" y="5895482"/>
                <a:ext cx="4595" cy="9915"/>
              </a:xfrm>
              <a:custGeom>
                <a:avLst/>
                <a:gdLst>
                  <a:gd name="connsiteX0" fmla="*/ 0 w 4595"/>
                  <a:gd name="connsiteY0" fmla="*/ 3386 h 9915"/>
                  <a:gd name="connsiteX1" fmla="*/ 4595 w 4595"/>
                  <a:gd name="connsiteY1" fmla="*/ 9916 h 9915"/>
                  <a:gd name="connsiteX2" fmla="*/ 726 w 4595"/>
                  <a:gd name="connsiteY2" fmla="*/ 0 h 9915"/>
                  <a:gd name="connsiteX3" fmla="*/ 0 w 4595"/>
                  <a:gd name="connsiteY3" fmla="*/ 338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" h="9915">
                    <a:moveTo>
                      <a:pt x="0" y="3386"/>
                    </a:moveTo>
                    <a:cubicBezTo>
                      <a:pt x="1451" y="5563"/>
                      <a:pt x="3143" y="7739"/>
                      <a:pt x="4595" y="9916"/>
                    </a:cubicBezTo>
                    <a:cubicBezTo>
                      <a:pt x="3385" y="6772"/>
                      <a:pt x="1934" y="3386"/>
                      <a:pt x="726" y="0"/>
                    </a:cubicBezTo>
                    <a:cubicBezTo>
                      <a:pt x="483" y="968"/>
                      <a:pt x="241" y="2177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F8DDB1C-2734-CBAF-AC49-626DC80CA90E}"/>
                  </a:ext>
                </a:extLst>
              </p:cNvPr>
              <p:cNvSpPr/>
              <p:nvPr/>
            </p:nvSpPr>
            <p:spPr>
              <a:xfrm>
                <a:off x="9143075" y="6287752"/>
                <a:ext cx="37244" cy="23458"/>
              </a:xfrm>
              <a:custGeom>
                <a:avLst/>
                <a:gdLst>
                  <a:gd name="connsiteX0" fmla="*/ 14994 w 37244"/>
                  <a:gd name="connsiteY0" fmla="*/ 7981 h 23458"/>
                  <a:gd name="connsiteX1" fmla="*/ 0 w 37244"/>
                  <a:gd name="connsiteY1" fmla="*/ 0 h 23458"/>
                  <a:gd name="connsiteX2" fmla="*/ 8465 w 37244"/>
                  <a:gd name="connsiteY2" fmla="*/ 7981 h 23458"/>
                  <a:gd name="connsiteX3" fmla="*/ 14511 w 37244"/>
                  <a:gd name="connsiteY3" fmla="*/ 10399 h 23458"/>
                  <a:gd name="connsiteX4" fmla="*/ 25394 w 37244"/>
                  <a:gd name="connsiteY4" fmla="*/ 15962 h 23458"/>
                  <a:gd name="connsiteX5" fmla="*/ 37244 w 37244"/>
                  <a:gd name="connsiteY5" fmla="*/ 23459 h 23458"/>
                  <a:gd name="connsiteX6" fmla="*/ 33132 w 37244"/>
                  <a:gd name="connsiteY6" fmla="*/ 18138 h 23458"/>
                  <a:gd name="connsiteX7" fmla="*/ 14994 w 37244"/>
                  <a:gd name="connsiteY7" fmla="*/ 7981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4" h="23458">
                    <a:moveTo>
                      <a:pt x="14994" y="7981"/>
                    </a:moveTo>
                    <a:cubicBezTo>
                      <a:pt x="9916" y="5321"/>
                      <a:pt x="5079" y="2660"/>
                      <a:pt x="0" y="0"/>
                    </a:cubicBezTo>
                    <a:cubicBezTo>
                      <a:pt x="2902" y="2660"/>
                      <a:pt x="5563" y="5321"/>
                      <a:pt x="8465" y="7981"/>
                    </a:cubicBezTo>
                    <a:cubicBezTo>
                      <a:pt x="10399" y="8706"/>
                      <a:pt x="12334" y="9432"/>
                      <a:pt x="14511" y="10399"/>
                    </a:cubicBezTo>
                    <a:cubicBezTo>
                      <a:pt x="17897" y="11850"/>
                      <a:pt x="21524" y="13543"/>
                      <a:pt x="25394" y="15962"/>
                    </a:cubicBezTo>
                    <a:cubicBezTo>
                      <a:pt x="29264" y="18138"/>
                      <a:pt x="33375" y="20557"/>
                      <a:pt x="37244" y="23459"/>
                    </a:cubicBezTo>
                    <a:cubicBezTo>
                      <a:pt x="35793" y="21524"/>
                      <a:pt x="34583" y="19831"/>
                      <a:pt x="33132" y="18138"/>
                    </a:cubicBezTo>
                    <a:cubicBezTo>
                      <a:pt x="27086" y="14995"/>
                      <a:pt x="21040" y="11609"/>
                      <a:pt x="14994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17552EC-3491-F268-CA5F-6B7A4ABBFC29}"/>
                  </a:ext>
                </a:extLst>
              </p:cNvPr>
              <p:cNvSpPr/>
              <p:nvPr/>
            </p:nvSpPr>
            <p:spPr>
              <a:xfrm>
                <a:off x="8849961" y="6310728"/>
                <a:ext cx="17654" cy="57316"/>
              </a:xfrm>
              <a:custGeom>
                <a:avLst/>
                <a:gdLst>
                  <a:gd name="connsiteX0" fmla="*/ 9916 w 17654"/>
                  <a:gd name="connsiteY0" fmla="*/ 18622 h 57316"/>
                  <a:gd name="connsiteX1" fmla="*/ 726 w 17654"/>
                  <a:gd name="connsiteY1" fmla="*/ 53931 h 57316"/>
                  <a:gd name="connsiteX2" fmla="*/ 0 w 17654"/>
                  <a:gd name="connsiteY2" fmla="*/ 57317 h 57316"/>
                  <a:gd name="connsiteX3" fmla="*/ 9674 w 17654"/>
                  <a:gd name="connsiteY3" fmla="*/ 33132 h 57316"/>
                  <a:gd name="connsiteX4" fmla="*/ 10399 w 17654"/>
                  <a:gd name="connsiteY4" fmla="*/ 31681 h 57316"/>
                  <a:gd name="connsiteX5" fmla="*/ 10883 w 17654"/>
                  <a:gd name="connsiteY5" fmla="*/ 28054 h 57316"/>
                  <a:gd name="connsiteX6" fmla="*/ 15236 w 17654"/>
                  <a:gd name="connsiteY6" fmla="*/ 8948 h 57316"/>
                  <a:gd name="connsiteX7" fmla="*/ 17655 w 17654"/>
                  <a:gd name="connsiteY7" fmla="*/ 0 h 57316"/>
                  <a:gd name="connsiteX8" fmla="*/ 13301 w 17654"/>
                  <a:gd name="connsiteY8" fmla="*/ 5079 h 57316"/>
                  <a:gd name="connsiteX9" fmla="*/ 9916 w 17654"/>
                  <a:gd name="connsiteY9" fmla="*/ 18622 h 5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54" h="57316">
                    <a:moveTo>
                      <a:pt x="9916" y="18622"/>
                    </a:moveTo>
                    <a:cubicBezTo>
                      <a:pt x="6772" y="30714"/>
                      <a:pt x="3628" y="42806"/>
                      <a:pt x="726" y="53931"/>
                    </a:cubicBezTo>
                    <a:cubicBezTo>
                      <a:pt x="483" y="55140"/>
                      <a:pt x="242" y="56108"/>
                      <a:pt x="0" y="57317"/>
                    </a:cubicBezTo>
                    <a:cubicBezTo>
                      <a:pt x="2177" y="49820"/>
                      <a:pt x="5321" y="41597"/>
                      <a:pt x="9674" y="33132"/>
                    </a:cubicBezTo>
                    <a:cubicBezTo>
                      <a:pt x="9916" y="32649"/>
                      <a:pt x="10158" y="32165"/>
                      <a:pt x="10399" y="31681"/>
                    </a:cubicBezTo>
                    <a:cubicBezTo>
                      <a:pt x="10641" y="30472"/>
                      <a:pt x="10641" y="29263"/>
                      <a:pt x="10883" y="28054"/>
                    </a:cubicBezTo>
                    <a:cubicBezTo>
                      <a:pt x="12334" y="21766"/>
                      <a:pt x="13301" y="15236"/>
                      <a:pt x="15236" y="8948"/>
                    </a:cubicBezTo>
                    <a:cubicBezTo>
                      <a:pt x="15962" y="6046"/>
                      <a:pt x="16929" y="2902"/>
                      <a:pt x="17655" y="0"/>
                    </a:cubicBezTo>
                    <a:cubicBezTo>
                      <a:pt x="16204" y="1693"/>
                      <a:pt x="14753" y="3386"/>
                      <a:pt x="13301" y="5079"/>
                    </a:cubicBezTo>
                    <a:cubicBezTo>
                      <a:pt x="12334" y="9674"/>
                      <a:pt x="11125" y="14027"/>
                      <a:pt x="9916" y="1862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CF5F783-1FC5-7F11-ABBF-9DBB5E8C8CA2}"/>
                  </a:ext>
                </a:extLst>
              </p:cNvPr>
              <p:cNvSpPr/>
              <p:nvPr/>
            </p:nvSpPr>
            <p:spPr>
              <a:xfrm>
                <a:off x="9244650" y="6347004"/>
                <a:ext cx="19105" cy="13059"/>
              </a:xfrm>
              <a:custGeom>
                <a:avLst/>
                <a:gdLst>
                  <a:gd name="connsiteX0" fmla="*/ 18864 w 19105"/>
                  <a:gd name="connsiteY0" fmla="*/ 12334 h 13059"/>
                  <a:gd name="connsiteX1" fmla="*/ 19106 w 19105"/>
                  <a:gd name="connsiteY1" fmla="*/ 12334 h 13059"/>
                  <a:gd name="connsiteX2" fmla="*/ 15962 w 19105"/>
                  <a:gd name="connsiteY2" fmla="*/ 10157 h 13059"/>
                  <a:gd name="connsiteX3" fmla="*/ 0 w 19105"/>
                  <a:gd name="connsiteY3" fmla="*/ 0 h 13059"/>
                  <a:gd name="connsiteX4" fmla="*/ 12334 w 19105"/>
                  <a:gd name="connsiteY4" fmla="*/ 13059 h 13059"/>
                  <a:gd name="connsiteX5" fmla="*/ 15962 w 19105"/>
                  <a:gd name="connsiteY5" fmla="*/ 12576 h 13059"/>
                  <a:gd name="connsiteX6" fmla="*/ 14511 w 19105"/>
                  <a:gd name="connsiteY6" fmla="*/ 9674 h 13059"/>
                  <a:gd name="connsiteX7" fmla="*/ 18864 w 19105"/>
                  <a:gd name="connsiteY7" fmla="*/ 12334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05" h="13059">
                    <a:moveTo>
                      <a:pt x="18864" y="12334"/>
                    </a:moveTo>
                    <a:cubicBezTo>
                      <a:pt x="18864" y="12334"/>
                      <a:pt x="19106" y="12334"/>
                      <a:pt x="19106" y="12334"/>
                    </a:cubicBezTo>
                    <a:cubicBezTo>
                      <a:pt x="17896" y="11608"/>
                      <a:pt x="16929" y="10883"/>
                      <a:pt x="15962" y="10157"/>
                    </a:cubicBezTo>
                    <a:cubicBezTo>
                      <a:pt x="10641" y="6772"/>
                      <a:pt x="5321" y="3386"/>
                      <a:pt x="0" y="0"/>
                    </a:cubicBezTo>
                    <a:cubicBezTo>
                      <a:pt x="4111" y="3869"/>
                      <a:pt x="8223" y="8223"/>
                      <a:pt x="12334" y="13059"/>
                    </a:cubicBezTo>
                    <a:cubicBezTo>
                      <a:pt x="13543" y="12818"/>
                      <a:pt x="14752" y="12818"/>
                      <a:pt x="15962" y="12576"/>
                    </a:cubicBezTo>
                    <a:cubicBezTo>
                      <a:pt x="14994" y="10641"/>
                      <a:pt x="14511" y="9674"/>
                      <a:pt x="14511" y="9674"/>
                    </a:cubicBezTo>
                    <a:cubicBezTo>
                      <a:pt x="14511" y="9674"/>
                      <a:pt x="15962" y="10641"/>
                      <a:pt x="18864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59BFA820-687E-0187-8C83-CE31F83D0C81}"/>
                  </a:ext>
                </a:extLst>
              </p:cNvPr>
              <p:cNvSpPr/>
              <p:nvPr/>
            </p:nvSpPr>
            <p:spPr>
              <a:xfrm>
                <a:off x="9078987" y="6256313"/>
                <a:ext cx="25151" cy="18379"/>
              </a:xfrm>
              <a:custGeom>
                <a:avLst/>
                <a:gdLst>
                  <a:gd name="connsiteX0" fmla="*/ 12334 w 25151"/>
                  <a:gd name="connsiteY0" fmla="*/ 5804 h 18379"/>
                  <a:gd name="connsiteX1" fmla="*/ 0 w 25151"/>
                  <a:gd name="connsiteY1" fmla="*/ 0 h 18379"/>
                  <a:gd name="connsiteX2" fmla="*/ 19831 w 25151"/>
                  <a:gd name="connsiteY2" fmla="*/ 14510 h 18379"/>
                  <a:gd name="connsiteX3" fmla="*/ 22491 w 25151"/>
                  <a:gd name="connsiteY3" fmla="*/ 16445 h 18379"/>
                  <a:gd name="connsiteX4" fmla="*/ 25152 w 25151"/>
                  <a:gd name="connsiteY4" fmla="*/ 18380 h 18379"/>
                  <a:gd name="connsiteX5" fmla="*/ 24184 w 25151"/>
                  <a:gd name="connsiteY5" fmla="*/ 17412 h 18379"/>
                  <a:gd name="connsiteX6" fmla="*/ 12334 w 25151"/>
                  <a:gd name="connsiteY6" fmla="*/ 5804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51" h="18379">
                    <a:moveTo>
                      <a:pt x="12334" y="5804"/>
                    </a:moveTo>
                    <a:cubicBezTo>
                      <a:pt x="8223" y="3869"/>
                      <a:pt x="4112" y="1934"/>
                      <a:pt x="0" y="0"/>
                    </a:cubicBezTo>
                    <a:cubicBezTo>
                      <a:pt x="6288" y="4111"/>
                      <a:pt x="13060" y="8948"/>
                      <a:pt x="19831" y="14510"/>
                    </a:cubicBezTo>
                    <a:cubicBezTo>
                      <a:pt x="20799" y="15236"/>
                      <a:pt x="21524" y="15720"/>
                      <a:pt x="22491" y="16445"/>
                    </a:cubicBezTo>
                    <a:cubicBezTo>
                      <a:pt x="23217" y="16929"/>
                      <a:pt x="24184" y="17654"/>
                      <a:pt x="25152" y="18380"/>
                    </a:cubicBezTo>
                    <a:cubicBezTo>
                      <a:pt x="24910" y="18138"/>
                      <a:pt x="24426" y="17654"/>
                      <a:pt x="24184" y="17412"/>
                    </a:cubicBezTo>
                    <a:cubicBezTo>
                      <a:pt x="19831" y="13059"/>
                      <a:pt x="15720" y="9190"/>
                      <a:pt x="1233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3608E34-72E9-441D-82D1-84F773AD50A5}"/>
                  </a:ext>
                </a:extLst>
              </p:cNvPr>
              <p:cNvSpPr/>
              <p:nvPr/>
            </p:nvSpPr>
            <p:spPr>
              <a:xfrm>
                <a:off x="9263272" y="6367802"/>
                <a:ext cx="10157" cy="14752"/>
              </a:xfrm>
              <a:custGeom>
                <a:avLst/>
                <a:gdLst>
                  <a:gd name="connsiteX0" fmla="*/ 2177 w 10157"/>
                  <a:gd name="connsiteY0" fmla="*/ 726 h 14752"/>
                  <a:gd name="connsiteX1" fmla="*/ 0 w 10157"/>
                  <a:gd name="connsiteY1" fmla="*/ 0 h 14752"/>
                  <a:gd name="connsiteX2" fmla="*/ 5805 w 10157"/>
                  <a:gd name="connsiteY2" fmla="*/ 7981 h 14752"/>
                  <a:gd name="connsiteX3" fmla="*/ 10158 w 10157"/>
                  <a:gd name="connsiteY3" fmla="*/ 14752 h 14752"/>
                  <a:gd name="connsiteX4" fmla="*/ 9432 w 10157"/>
                  <a:gd name="connsiteY4" fmla="*/ 13544 h 14752"/>
                  <a:gd name="connsiteX5" fmla="*/ 2177 w 10157"/>
                  <a:gd name="connsiteY5" fmla="*/ 72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57" h="14752">
                    <a:moveTo>
                      <a:pt x="2177" y="726"/>
                    </a:move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2660"/>
                      <a:pt x="4112" y="5321"/>
                      <a:pt x="5805" y="7981"/>
                    </a:cubicBezTo>
                    <a:cubicBezTo>
                      <a:pt x="7256" y="10158"/>
                      <a:pt x="8707" y="12334"/>
                      <a:pt x="10158" y="14752"/>
                    </a:cubicBezTo>
                    <a:cubicBezTo>
                      <a:pt x="9916" y="14269"/>
                      <a:pt x="9674" y="14027"/>
                      <a:pt x="9432" y="13544"/>
                    </a:cubicBezTo>
                    <a:cubicBezTo>
                      <a:pt x="6772" y="8706"/>
                      <a:pt x="4353" y="4353"/>
                      <a:pt x="217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22607-9D29-F89B-4836-B9F738C7C551}"/>
                  </a:ext>
                </a:extLst>
              </p:cNvPr>
              <p:cNvSpPr/>
              <p:nvPr/>
            </p:nvSpPr>
            <p:spPr>
              <a:xfrm>
                <a:off x="9281410" y="6372881"/>
                <a:ext cx="29504" cy="19105"/>
              </a:xfrm>
              <a:custGeom>
                <a:avLst/>
                <a:gdLst>
                  <a:gd name="connsiteX0" fmla="*/ 0 w 29504"/>
                  <a:gd name="connsiteY0" fmla="*/ 0 h 19105"/>
                  <a:gd name="connsiteX1" fmla="*/ 968 w 29504"/>
                  <a:gd name="connsiteY1" fmla="*/ 726 h 19105"/>
                  <a:gd name="connsiteX2" fmla="*/ 15962 w 29504"/>
                  <a:gd name="connsiteY2" fmla="*/ 15962 h 19105"/>
                  <a:gd name="connsiteX3" fmla="*/ 12576 w 29504"/>
                  <a:gd name="connsiteY3" fmla="*/ 10157 h 19105"/>
                  <a:gd name="connsiteX4" fmla="*/ 27812 w 29504"/>
                  <a:gd name="connsiteY4" fmla="*/ 19105 h 19105"/>
                  <a:gd name="connsiteX5" fmla="*/ 29505 w 29504"/>
                  <a:gd name="connsiteY5" fmla="*/ 18864 h 19105"/>
                  <a:gd name="connsiteX6" fmla="*/ 4112 w 29504"/>
                  <a:gd name="connsiteY6" fmla="*/ 726 h 19105"/>
                  <a:gd name="connsiteX7" fmla="*/ 0 w 29504"/>
                  <a:gd name="connsiteY7" fmla="*/ 0 h 19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04" h="19105">
                    <a:moveTo>
                      <a:pt x="0" y="0"/>
                    </a:moveTo>
                    <a:cubicBezTo>
                      <a:pt x="242" y="242"/>
                      <a:pt x="484" y="484"/>
                      <a:pt x="968" y="726"/>
                    </a:cubicBezTo>
                    <a:cubicBezTo>
                      <a:pt x="5805" y="4837"/>
                      <a:pt x="10883" y="10157"/>
                      <a:pt x="15962" y="15962"/>
                    </a:cubicBezTo>
                    <a:cubicBezTo>
                      <a:pt x="13785" y="12334"/>
                      <a:pt x="12576" y="10157"/>
                      <a:pt x="12576" y="10157"/>
                    </a:cubicBezTo>
                    <a:cubicBezTo>
                      <a:pt x="12576" y="10157"/>
                      <a:pt x="18864" y="13059"/>
                      <a:pt x="27812" y="19105"/>
                    </a:cubicBezTo>
                    <a:cubicBezTo>
                      <a:pt x="28296" y="19105"/>
                      <a:pt x="28779" y="19105"/>
                      <a:pt x="29505" y="18864"/>
                    </a:cubicBezTo>
                    <a:cubicBezTo>
                      <a:pt x="21040" y="12818"/>
                      <a:pt x="12576" y="6772"/>
                      <a:pt x="4112" y="726"/>
                    </a:cubicBezTo>
                    <a:cubicBezTo>
                      <a:pt x="2661" y="726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578BC7B-1E02-22D3-0C43-E6299386CE9C}"/>
                  </a:ext>
                </a:extLst>
              </p:cNvPr>
              <p:cNvSpPr/>
              <p:nvPr/>
            </p:nvSpPr>
            <p:spPr>
              <a:xfrm>
                <a:off x="9037632" y="6222454"/>
                <a:ext cx="6529" cy="483"/>
              </a:xfrm>
              <a:custGeom>
                <a:avLst/>
                <a:gdLst>
                  <a:gd name="connsiteX0" fmla="*/ 1693 w 6529"/>
                  <a:gd name="connsiteY0" fmla="*/ 484 h 483"/>
                  <a:gd name="connsiteX1" fmla="*/ 4836 w 6529"/>
                  <a:gd name="connsiteY1" fmla="*/ 242 h 483"/>
                  <a:gd name="connsiteX2" fmla="*/ 6530 w 6529"/>
                  <a:gd name="connsiteY2" fmla="*/ 242 h 483"/>
                  <a:gd name="connsiteX3" fmla="*/ 0 w 6529"/>
                  <a:gd name="connsiteY3" fmla="*/ 0 h 483"/>
                  <a:gd name="connsiteX4" fmla="*/ 1693 w 6529"/>
                  <a:gd name="connsiteY4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483">
                    <a:moveTo>
                      <a:pt x="1693" y="484"/>
                    </a:moveTo>
                    <a:cubicBezTo>
                      <a:pt x="2660" y="484"/>
                      <a:pt x="3628" y="242"/>
                      <a:pt x="4836" y="242"/>
                    </a:cubicBezTo>
                    <a:cubicBezTo>
                      <a:pt x="5321" y="242"/>
                      <a:pt x="6046" y="242"/>
                      <a:pt x="6530" y="242"/>
                    </a:cubicBezTo>
                    <a:cubicBezTo>
                      <a:pt x="4353" y="242"/>
                      <a:pt x="2177" y="242"/>
                      <a:pt x="0" y="0"/>
                    </a:cubicBezTo>
                    <a:cubicBezTo>
                      <a:pt x="726" y="0"/>
                      <a:pt x="1209" y="242"/>
                      <a:pt x="169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05C396E-0039-A4F7-6157-3F2FF5628DB5}"/>
                  </a:ext>
                </a:extLst>
              </p:cNvPr>
              <p:cNvSpPr/>
              <p:nvPr/>
            </p:nvSpPr>
            <p:spPr>
              <a:xfrm>
                <a:off x="9391207" y="6456317"/>
                <a:ext cx="25877" cy="24184"/>
              </a:xfrm>
              <a:custGeom>
                <a:avLst/>
                <a:gdLst>
                  <a:gd name="connsiteX0" fmla="*/ 0 w 25877"/>
                  <a:gd name="connsiteY0" fmla="*/ 0 h 24184"/>
                  <a:gd name="connsiteX1" fmla="*/ 7255 w 25877"/>
                  <a:gd name="connsiteY1" fmla="*/ 10883 h 24184"/>
                  <a:gd name="connsiteX2" fmla="*/ 12334 w 25877"/>
                  <a:gd name="connsiteY2" fmla="*/ 13543 h 24184"/>
                  <a:gd name="connsiteX3" fmla="*/ 19347 w 25877"/>
                  <a:gd name="connsiteY3" fmla="*/ 18380 h 24184"/>
                  <a:gd name="connsiteX4" fmla="*/ 25393 w 25877"/>
                  <a:gd name="connsiteY4" fmla="*/ 24184 h 24184"/>
                  <a:gd name="connsiteX5" fmla="*/ 25877 w 25877"/>
                  <a:gd name="connsiteY5" fmla="*/ 24184 h 24184"/>
                  <a:gd name="connsiteX6" fmla="*/ 0 w 25877"/>
                  <a:gd name="connsiteY6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7" h="24184">
                    <a:moveTo>
                      <a:pt x="0" y="0"/>
                    </a:moveTo>
                    <a:cubicBezTo>
                      <a:pt x="2660" y="3386"/>
                      <a:pt x="4837" y="7255"/>
                      <a:pt x="7255" y="10883"/>
                    </a:cubicBezTo>
                    <a:cubicBezTo>
                      <a:pt x="8465" y="11367"/>
                      <a:pt x="10157" y="12576"/>
                      <a:pt x="12334" y="13543"/>
                    </a:cubicBezTo>
                    <a:cubicBezTo>
                      <a:pt x="14511" y="14511"/>
                      <a:pt x="16929" y="16687"/>
                      <a:pt x="19347" y="18380"/>
                    </a:cubicBezTo>
                    <a:cubicBezTo>
                      <a:pt x="21282" y="19589"/>
                      <a:pt x="23217" y="24184"/>
                      <a:pt x="25393" y="24184"/>
                    </a:cubicBezTo>
                    <a:cubicBezTo>
                      <a:pt x="25635" y="24184"/>
                      <a:pt x="25635" y="24184"/>
                      <a:pt x="25877" y="24184"/>
                    </a:cubicBezTo>
                    <a:cubicBezTo>
                      <a:pt x="17655" y="13785"/>
                      <a:pt x="8948" y="7255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654B177-7320-0B1E-4969-BCE8BEABCA73}"/>
                  </a:ext>
                </a:extLst>
              </p:cNvPr>
              <p:cNvSpPr/>
              <p:nvPr/>
            </p:nvSpPr>
            <p:spPr>
              <a:xfrm>
                <a:off x="9313333" y="6395131"/>
                <a:ext cx="36276" cy="36518"/>
              </a:xfrm>
              <a:custGeom>
                <a:avLst/>
                <a:gdLst>
                  <a:gd name="connsiteX0" fmla="*/ 20557 w 36276"/>
                  <a:gd name="connsiteY0" fmla="*/ 13785 h 36518"/>
                  <a:gd name="connsiteX1" fmla="*/ 13060 w 36276"/>
                  <a:gd name="connsiteY1" fmla="*/ 8223 h 36518"/>
                  <a:gd name="connsiteX2" fmla="*/ 5321 w 36276"/>
                  <a:gd name="connsiteY2" fmla="*/ 2660 h 36518"/>
                  <a:gd name="connsiteX3" fmla="*/ 0 w 36276"/>
                  <a:gd name="connsiteY3" fmla="*/ 0 h 36518"/>
                  <a:gd name="connsiteX4" fmla="*/ 3870 w 36276"/>
                  <a:gd name="connsiteY4" fmla="*/ 2902 h 36518"/>
                  <a:gd name="connsiteX5" fmla="*/ 24426 w 36276"/>
                  <a:gd name="connsiteY5" fmla="*/ 22008 h 36518"/>
                  <a:gd name="connsiteX6" fmla="*/ 34583 w 36276"/>
                  <a:gd name="connsiteY6" fmla="*/ 34100 h 36518"/>
                  <a:gd name="connsiteX7" fmla="*/ 36277 w 36276"/>
                  <a:gd name="connsiteY7" fmla="*/ 36519 h 36518"/>
                  <a:gd name="connsiteX8" fmla="*/ 33375 w 36276"/>
                  <a:gd name="connsiteY8" fmla="*/ 31440 h 36518"/>
                  <a:gd name="connsiteX9" fmla="*/ 20557 w 36276"/>
                  <a:gd name="connsiteY9" fmla="*/ 1378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6" h="36518">
                    <a:moveTo>
                      <a:pt x="20557" y="13785"/>
                    </a:moveTo>
                    <a:cubicBezTo>
                      <a:pt x="18138" y="11850"/>
                      <a:pt x="15720" y="9916"/>
                      <a:pt x="13060" y="8223"/>
                    </a:cubicBezTo>
                    <a:cubicBezTo>
                      <a:pt x="10641" y="6288"/>
                      <a:pt x="7981" y="4595"/>
                      <a:pt x="5321" y="2660"/>
                    </a:cubicBezTo>
                    <a:cubicBezTo>
                      <a:pt x="3144" y="1693"/>
                      <a:pt x="1451" y="968"/>
                      <a:pt x="0" y="0"/>
                    </a:cubicBezTo>
                    <a:cubicBezTo>
                      <a:pt x="1209" y="968"/>
                      <a:pt x="2419" y="1935"/>
                      <a:pt x="3870" y="2902"/>
                    </a:cubicBezTo>
                    <a:cubicBezTo>
                      <a:pt x="10399" y="7981"/>
                      <a:pt x="17413" y="14511"/>
                      <a:pt x="24426" y="22008"/>
                    </a:cubicBezTo>
                    <a:cubicBezTo>
                      <a:pt x="27812" y="25877"/>
                      <a:pt x="31439" y="29747"/>
                      <a:pt x="34583" y="34100"/>
                    </a:cubicBezTo>
                    <a:cubicBezTo>
                      <a:pt x="35309" y="34826"/>
                      <a:pt x="35793" y="35793"/>
                      <a:pt x="36277" y="36519"/>
                    </a:cubicBezTo>
                    <a:cubicBezTo>
                      <a:pt x="35309" y="34584"/>
                      <a:pt x="34342" y="32891"/>
                      <a:pt x="33375" y="31440"/>
                    </a:cubicBezTo>
                    <a:cubicBezTo>
                      <a:pt x="28054" y="23943"/>
                      <a:pt x="23701" y="18138"/>
                      <a:pt x="2055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04578E1-CB37-1E7D-648D-AC40C9668EA4}"/>
                  </a:ext>
                </a:extLst>
              </p:cNvPr>
              <p:cNvSpPr/>
              <p:nvPr/>
            </p:nvSpPr>
            <p:spPr>
              <a:xfrm>
                <a:off x="8939201" y="6057517"/>
                <a:ext cx="5078" cy="13784"/>
              </a:xfrm>
              <a:custGeom>
                <a:avLst/>
                <a:gdLst>
                  <a:gd name="connsiteX0" fmla="*/ 1209 w 5078"/>
                  <a:gd name="connsiteY0" fmla="*/ 1451 h 13784"/>
                  <a:gd name="connsiteX1" fmla="*/ 1209 w 5078"/>
                  <a:gd name="connsiteY1" fmla="*/ 1451 h 13784"/>
                  <a:gd name="connsiteX2" fmla="*/ 483 w 5078"/>
                  <a:gd name="connsiteY2" fmla="*/ 0 h 13784"/>
                  <a:gd name="connsiteX3" fmla="*/ 0 w 5078"/>
                  <a:gd name="connsiteY3" fmla="*/ 3386 h 13784"/>
                  <a:gd name="connsiteX4" fmla="*/ 5079 w 5078"/>
                  <a:gd name="connsiteY4" fmla="*/ 13785 h 13784"/>
                  <a:gd name="connsiteX5" fmla="*/ 1209 w 5078"/>
                  <a:gd name="connsiteY5" fmla="*/ 1451 h 1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8" h="13784">
                    <a:moveTo>
                      <a:pt x="1209" y="1451"/>
                    </a:moveTo>
                    <a:cubicBezTo>
                      <a:pt x="1209" y="1451"/>
                      <a:pt x="1209" y="1451"/>
                      <a:pt x="1209" y="1451"/>
                    </a:cubicBezTo>
                    <a:cubicBezTo>
                      <a:pt x="968" y="967"/>
                      <a:pt x="726" y="483"/>
                      <a:pt x="483" y="0"/>
                    </a:cubicBezTo>
                    <a:cubicBezTo>
                      <a:pt x="242" y="1209"/>
                      <a:pt x="242" y="2177"/>
                      <a:pt x="0" y="3386"/>
                    </a:cubicBezTo>
                    <a:cubicBezTo>
                      <a:pt x="1693" y="7013"/>
                      <a:pt x="3386" y="10399"/>
                      <a:pt x="5079" y="13785"/>
                    </a:cubicBezTo>
                    <a:cubicBezTo>
                      <a:pt x="3628" y="9432"/>
                      <a:pt x="2419" y="5079"/>
                      <a:pt x="120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4CCAB68-61BC-8FE5-7F2B-FB9AD2ABF66C}"/>
                  </a:ext>
                </a:extLst>
              </p:cNvPr>
              <p:cNvSpPr/>
              <p:nvPr/>
            </p:nvSpPr>
            <p:spPr>
              <a:xfrm>
                <a:off x="8976445" y="5979160"/>
                <a:ext cx="483" cy="2902"/>
              </a:xfrm>
              <a:custGeom>
                <a:avLst/>
                <a:gdLst>
                  <a:gd name="connsiteX0" fmla="*/ 483 w 483"/>
                  <a:gd name="connsiteY0" fmla="*/ 0 h 2902"/>
                  <a:gd name="connsiteX1" fmla="*/ 0 w 483"/>
                  <a:gd name="connsiteY1" fmla="*/ 1451 h 2902"/>
                  <a:gd name="connsiteX2" fmla="*/ 241 w 483"/>
                  <a:gd name="connsiteY2" fmla="*/ 2902 h 2902"/>
                  <a:gd name="connsiteX3" fmla="*/ 483 w 483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902">
                    <a:moveTo>
                      <a:pt x="483" y="0"/>
                    </a:moveTo>
                    <a:cubicBezTo>
                      <a:pt x="241" y="484"/>
                      <a:pt x="241" y="967"/>
                      <a:pt x="0" y="1451"/>
                    </a:cubicBezTo>
                    <a:cubicBezTo>
                      <a:pt x="0" y="1935"/>
                      <a:pt x="241" y="2419"/>
                      <a:pt x="241" y="2902"/>
                    </a:cubicBezTo>
                    <a:cubicBezTo>
                      <a:pt x="483" y="2177"/>
                      <a:pt x="483" y="967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5994B28-632B-CA0F-9625-F314D48EA05E}"/>
                  </a:ext>
                </a:extLst>
              </p:cNvPr>
              <p:cNvSpPr/>
              <p:nvPr/>
            </p:nvSpPr>
            <p:spPr>
              <a:xfrm>
                <a:off x="9033520" y="6151836"/>
                <a:ext cx="25394" cy="6046"/>
              </a:xfrm>
              <a:custGeom>
                <a:avLst/>
                <a:gdLst>
                  <a:gd name="connsiteX0" fmla="*/ 25394 w 25394"/>
                  <a:gd name="connsiteY0" fmla="*/ 6046 h 6046"/>
                  <a:gd name="connsiteX1" fmla="*/ 19831 w 25394"/>
                  <a:gd name="connsiteY1" fmla="*/ 4353 h 6046"/>
                  <a:gd name="connsiteX2" fmla="*/ 6288 w 25394"/>
                  <a:gd name="connsiteY2" fmla="*/ 0 h 6046"/>
                  <a:gd name="connsiteX3" fmla="*/ 0 w 25394"/>
                  <a:gd name="connsiteY3" fmla="*/ 4595 h 6046"/>
                  <a:gd name="connsiteX4" fmla="*/ 22491 w 25394"/>
                  <a:gd name="connsiteY4" fmla="*/ 5804 h 6046"/>
                  <a:gd name="connsiteX5" fmla="*/ 25394 w 25394"/>
                  <a:gd name="connsiteY5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94" h="6046">
                    <a:moveTo>
                      <a:pt x="25394" y="6046"/>
                    </a:moveTo>
                    <a:cubicBezTo>
                      <a:pt x="23459" y="5562"/>
                      <a:pt x="21766" y="4837"/>
                      <a:pt x="19831" y="4353"/>
                    </a:cubicBezTo>
                    <a:cubicBezTo>
                      <a:pt x="15236" y="2902"/>
                      <a:pt x="10641" y="1451"/>
                      <a:pt x="6288" y="0"/>
                    </a:cubicBezTo>
                    <a:cubicBezTo>
                      <a:pt x="4112" y="1451"/>
                      <a:pt x="2177" y="2902"/>
                      <a:pt x="0" y="4595"/>
                    </a:cubicBezTo>
                    <a:cubicBezTo>
                      <a:pt x="7497" y="4837"/>
                      <a:pt x="14994" y="5321"/>
                      <a:pt x="22491" y="5804"/>
                    </a:cubicBezTo>
                    <a:cubicBezTo>
                      <a:pt x="23459" y="5804"/>
                      <a:pt x="24426" y="6046"/>
                      <a:pt x="2539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608327C-B50B-6FE7-4E70-0BFD84EB0647}"/>
                  </a:ext>
                </a:extLst>
              </p:cNvPr>
              <p:cNvSpPr/>
              <p:nvPr/>
            </p:nvSpPr>
            <p:spPr>
              <a:xfrm>
                <a:off x="8813201" y="6200205"/>
                <a:ext cx="57800" cy="16687"/>
              </a:xfrm>
              <a:custGeom>
                <a:avLst/>
                <a:gdLst>
                  <a:gd name="connsiteX0" fmla="*/ 50787 w 57800"/>
                  <a:gd name="connsiteY0" fmla="*/ 2660 h 16687"/>
                  <a:gd name="connsiteX1" fmla="*/ 36034 w 57800"/>
                  <a:gd name="connsiteY1" fmla="*/ 0 h 16687"/>
                  <a:gd name="connsiteX2" fmla="*/ 28537 w 57800"/>
                  <a:gd name="connsiteY2" fmla="*/ 4837 h 16687"/>
                  <a:gd name="connsiteX3" fmla="*/ 41838 w 57800"/>
                  <a:gd name="connsiteY3" fmla="*/ 6288 h 16687"/>
                  <a:gd name="connsiteX4" fmla="*/ 5321 w 57800"/>
                  <a:gd name="connsiteY4" fmla="*/ 15478 h 16687"/>
                  <a:gd name="connsiteX5" fmla="*/ 1451 w 57800"/>
                  <a:gd name="connsiteY5" fmla="*/ 16203 h 16687"/>
                  <a:gd name="connsiteX6" fmla="*/ 0 w 57800"/>
                  <a:gd name="connsiteY6" fmla="*/ 16687 h 16687"/>
                  <a:gd name="connsiteX7" fmla="*/ 726 w 57800"/>
                  <a:gd name="connsiteY7" fmla="*/ 16687 h 16687"/>
                  <a:gd name="connsiteX8" fmla="*/ 25877 w 57800"/>
                  <a:gd name="connsiteY8" fmla="*/ 15478 h 16687"/>
                  <a:gd name="connsiteX9" fmla="*/ 44983 w 57800"/>
                  <a:gd name="connsiteY9" fmla="*/ 14994 h 16687"/>
                  <a:gd name="connsiteX10" fmla="*/ 57800 w 57800"/>
                  <a:gd name="connsiteY10" fmla="*/ 6530 h 16687"/>
                  <a:gd name="connsiteX11" fmla="*/ 52722 w 57800"/>
                  <a:gd name="connsiteY11" fmla="*/ 3144 h 16687"/>
                  <a:gd name="connsiteX12" fmla="*/ 50787 w 57800"/>
                  <a:gd name="connsiteY12" fmla="*/ 2660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00" h="16687">
                    <a:moveTo>
                      <a:pt x="50787" y="2660"/>
                    </a:moveTo>
                    <a:cubicBezTo>
                      <a:pt x="45950" y="1693"/>
                      <a:pt x="40872" y="967"/>
                      <a:pt x="36034" y="0"/>
                    </a:cubicBezTo>
                    <a:cubicBezTo>
                      <a:pt x="34341" y="1209"/>
                      <a:pt x="31923" y="2902"/>
                      <a:pt x="28537" y="4837"/>
                    </a:cubicBezTo>
                    <a:cubicBezTo>
                      <a:pt x="36760" y="5562"/>
                      <a:pt x="41838" y="6288"/>
                      <a:pt x="41838" y="6288"/>
                    </a:cubicBezTo>
                    <a:cubicBezTo>
                      <a:pt x="41838" y="6288"/>
                      <a:pt x="27328" y="11125"/>
                      <a:pt x="5321" y="15478"/>
                    </a:cubicBezTo>
                    <a:cubicBezTo>
                      <a:pt x="4111" y="15720"/>
                      <a:pt x="2902" y="15962"/>
                      <a:pt x="1451" y="16203"/>
                    </a:cubicBezTo>
                    <a:cubicBezTo>
                      <a:pt x="967" y="16445"/>
                      <a:pt x="483" y="16445"/>
                      <a:pt x="0" y="16687"/>
                    </a:cubicBezTo>
                    <a:cubicBezTo>
                      <a:pt x="241" y="16687"/>
                      <a:pt x="483" y="16687"/>
                      <a:pt x="726" y="16687"/>
                    </a:cubicBezTo>
                    <a:cubicBezTo>
                      <a:pt x="9432" y="16203"/>
                      <a:pt x="17896" y="15720"/>
                      <a:pt x="25877" y="15478"/>
                    </a:cubicBezTo>
                    <a:cubicBezTo>
                      <a:pt x="32649" y="15236"/>
                      <a:pt x="38936" y="14994"/>
                      <a:pt x="44983" y="14994"/>
                    </a:cubicBezTo>
                    <a:cubicBezTo>
                      <a:pt x="48852" y="12092"/>
                      <a:pt x="53205" y="9190"/>
                      <a:pt x="57800" y="6530"/>
                    </a:cubicBezTo>
                    <a:cubicBezTo>
                      <a:pt x="55866" y="5562"/>
                      <a:pt x="54173" y="4353"/>
                      <a:pt x="52722" y="3144"/>
                    </a:cubicBezTo>
                    <a:cubicBezTo>
                      <a:pt x="52238" y="2902"/>
                      <a:pt x="51513" y="2902"/>
                      <a:pt x="5078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BA5E46-53C5-7CB2-7384-1DBA354BC03C}"/>
                  </a:ext>
                </a:extLst>
              </p:cNvPr>
              <p:cNvSpPr/>
              <p:nvPr/>
            </p:nvSpPr>
            <p:spPr>
              <a:xfrm>
                <a:off x="8945489" y="6099598"/>
                <a:ext cx="966" cy="1209"/>
              </a:xfrm>
              <a:custGeom>
                <a:avLst/>
                <a:gdLst>
                  <a:gd name="connsiteX0" fmla="*/ 483 w 966"/>
                  <a:gd name="connsiteY0" fmla="*/ 242 h 1209"/>
                  <a:gd name="connsiteX1" fmla="*/ 0 w 966"/>
                  <a:gd name="connsiteY1" fmla="*/ 0 h 1209"/>
                  <a:gd name="connsiteX2" fmla="*/ 967 w 966"/>
                  <a:gd name="connsiteY2" fmla="*/ 1209 h 1209"/>
                  <a:gd name="connsiteX3" fmla="*/ 483 w 966"/>
                  <a:gd name="connsiteY3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209">
                    <a:moveTo>
                      <a:pt x="483" y="242"/>
                    </a:moveTo>
                    <a:lnTo>
                      <a:pt x="0" y="0"/>
                    </a:lnTo>
                    <a:cubicBezTo>
                      <a:pt x="241" y="484"/>
                      <a:pt x="726" y="968"/>
                      <a:pt x="967" y="1209"/>
                    </a:cubicBezTo>
                    <a:cubicBezTo>
                      <a:pt x="967" y="968"/>
                      <a:pt x="726" y="484"/>
                      <a:pt x="483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C6AD36C-1ED6-71EE-F901-9DB180969541}"/>
                  </a:ext>
                </a:extLst>
              </p:cNvPr>
              <p:cNvSpPr/>
              <p:nvPr/>
            </p:nvSpPr>
            <p:spPr>
              <a:xfrm>
                <a:off x="8962660" y="6012776"/>
                <a:ext cx="1208" cy="6771"/>
              </a:xfrm>
              <a:custGeom>
                <a:avLst/>
                <a:gdLst>
                  <a:gd name="connsiteX0" fmla="*/ 483 w 1208"/>
                  <a:gd name="connsiteY0" fmla="*/ 6772 h 6771"/>
                  <a:gd name="connsiteX1" fmla="*/ 1209 w 1208"/>
                  <a:gd name="connsiteY1" fmla="*/ 0 h 6771"/>
                  <a:gd name="connsiteX2" fmla="*/ 0 w 1208"/>
                  <a:gd name="connsiteY2" fmla="*/ 2419 h 6771"/>
                  <a:gd name="connsiteX3" fmla="*/ 242 w 1208"/>
                  <a:gd name="connsiteY3" fmla="*/ 5562 h 6771"/>
                  <a:gd name="connsiteX4" fmla="*/ 483 w 1208"/>
                  <a:gd name="connsiteY4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8" h="6771">
                    <a:moveTo>
                      <a:pt x="483" y="6772"/>
                    </a:moveTo>
                    <a:cubicBezTo>
                      <a:pt x="726" y="4595"/>
                      <a:pt x="968" y="2177"/>
                      <a:pt x="1209" y="0"/>
                    </a:cubicBezTo>
                    <a:cubicBezTo>
                      <a:pt x="726" y="967"/>
                      <a:pt x="242" y="1693"/>
                      <a:pt x="0" y="2419"/>
                    </a:cubicBezTo>
                    <a:cubicBezTo>
                      <a:pt x="0" y="3386"/>
                      <a:pt x="242" y="4595"/>
                      <a:pt x="242" y="5562"/>
                    </a:cubicBezTo>
                    <a:cubicBezTo>
                      <a:pt x="242" y="5804"/>
                      <a:pt x="242" y="6288"/>
                      <a:pt x="483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FC6E5A8-D444-02FD-0CE3-FF34ED63C2DA}"/>
                  </a:ext>
                </a:extLst>
              </p:cNvPr>
              <p:cNvSpPr/>
              <p:nvPr/>
            </p:nvSpPr>
            <p:spPr>
              <a:xfrm>
                <a:off x="9004741" y="6083878"/>
                <a:ext cx="49819" cy="28537"/>
              </a:xfrm>
              <a:custGeom>
                <a:avLst/>
                <a:gdLst>
                  <a:gd name="connsiteX0" fmla="*/ 45709 w 49819"/>
                  <a:gd name="connsiteY0" fmla="*/ 3870 h 28537"/>
                  <a:gd name="connsiteX1" fmla="*/ 49820 w 49819"/>
                  <a:gd name="connsiteY1" fmla="*/ 0 h 28537"/>
                  <a:gd name="connsiteX2" fmla="*/ 41597 w 49819"/>
                  <a:gd name="connsiteY2" fmla="*/ 1209 h 28537"/>
                  <a:gd name="connsiteX3" fmla="*/ 38695 w 49819"/>
                  <a:gd name="connsiteY3" fmla="*/ 2177 h 28537"/>
                  <a:gd name="connsiteX4" fmla="*/ 41597 w 49819"/>
                  <a:gd name="connsiteY4" fmla="*/ 4111 h 28537"/>
                  <a:gd name="connsiteX5" fmla="*/ 38453 w 49819"/>
                  <a:gd name="connsiteY5" fmla="*/ 6288 h 28537"/>
                  <a:gd name="connsiteX6" fmla="*/ 30715 w 49819"/>
                  <a:gd name="connsiteY6" fmla="*/ 10641 h 28537"/>
                  <a:gd name="connsiteX7" fmla="*/ 9432 w 49819"/>
                  <a:gd name="connsiteY7" fmla="*/ 20315 h 28537"/>
                  <a:gd name="connsiteX8" fmla="*/ 968 w 49819"/>
                  <a:gd name="connsiteY8" fmla="*/ 23217 h 28537"/>
                  <a:gd name="connsiteX9" fmla="*/ 0 w 49819"/>
                  <a:gd name="connsiteY9" fmla="*/ 23942 h 28537"/>
                  <a:gd name="connsiteX10" fmla="*/ 242 w 49819"/>
                  <a:gd name="connsiteY10" fmla="*/ 28537 h 28537"/>
                  <a:gd name="connsiteX11" fmla="*/ 19831 w 49819"/>
                  <a:gd name="connsiteY11" fmla="*/ 27086 h 28537"/>
                  <a:gd name="connsiteX12" fmla="*/ 21282 w 49819"/>
                  <a:gd name="connsiteY12" fmla="*/ 27328 h 28537"/>
                  <a:gd name="connsiteX13" fmla="*/ 45709 w 49819"/>
                  <a:gd name="connsiteY13" fmla="*/ 3870 h 2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819" h="28537">
                    <a:moveTo>
                      <a:pt x="45709" y="3870"/>
                    </a:moveTo>
                    <a:cubicBezTo>
                      <a:pt x="47160" y="2418"/>
                      <a:pt x="48611" y="1209"/>
                      <a:pt x="49820" y="0"/>
                    </a:cubicBezTo>
                    <a:cubicBezTo>
                      <a:pt x="47402" y="242"/>
                      <a:pt x="44499" y="484"/>
                      <a:pt x="41597" y="1209"/>
                    </a:cubicBezTo>
                    <a:cubicBezTo>
                      <a:pt x="40630" y="1451"/>
                      <a:pt x="39663" y="1935"/>
                      <a:pt x="38695" y="2177"/>
                    </a:cubicBezTo>
                    <a:cubicBezTo>
                      <a:pt x="40388" y="3386"/>
                      <a:pt x="41597" y="4111"/>
                      <a:pt x="41597" y="4111"/>
                    </a:cubicBezTo>
                    <a:cubicBezTo>
                      <a:pt x="41597" y="4111"/>
                      <a:pt x="40388" y="5079"/>
                      <a:pt x="38453" y="6288"/>
                    </a:cubicBezTo>
                    <a:cubicBezTo>
                      <a:pt x="36277" y="7497"/>
                      <a:pt x="33858" y="9190"/>
                      <a:pt x="30715" y="10641"/>
                    </a:cubicBezTo>
                    <a:cubicBezTo>
                      <a:pt x="24669" y="14027"/>
                      <a:pt x="17171" y="17413"/>
                      <a:pt x="9432" y="20315"/>
                    </a:cubicBezTo>
                    <a:cubicBezTo>
                      <a:pt x="6530" y="21282"/>
                      <a:pt x="3870" y="22250"/>
                      <a:pt x="968" y="23217"/>
                    </a:cubicBezTo>
                    <a:cubicBezTo>
                      <a:pt x="726" y="23459"/>
                      <a:pt x="484" y="23701"/>
                      <a:pt x="0" y="23942"/>
                    </a:cubicBezTo>
                    <a:cubicBezTo>
                      <a:pt x="242" y="25394"/>
                      <a:pt x="242" y="27086"/>
                      <a:pt x="242" y="28537"/>
                    </a:cubicBezTo>
                    <a:cubicBezTo>
                      <a:pt x="7256" y="26603"/>
                      <a:pt x="14269" y="26361"/>
                      <a:pt x="19831" y="27086"/>
                    </a:cubicBezTo>
                    <a:cubicBezTo>
                      <a:pt x="20315" y="27086"/>
                      <a:pt x="20799" y="27328"/>
                      <a:pt x="21282" y="27328"/>
                    </a:cubicBezTo>
                    <a:cubicBezTo>
                      <a:pt x="30473" y="18622"/>
                      <a:pt x="38453" y="10399"/>
                      <a:pt x="45709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0B532E6-0852-5402-928A-6420AB886DC7}"/>
                  </a:ext>
                </a:extLst>
              </p:cNvPr>
              <p:cNvSpPr/>
              <p:nvPr/>
            </p:nvSpPr>
            <p:spPr>
              <a:xfrm>
                <a:off x="9007643" y="6132488"/>
                <a:ext cx="484" cy="242"/>
              </a:xfrm>
              <a:custGeom>
                <a:avLst/>
                <a:gdLst>
                  <a:gd name="connsiteX0" fmla="*/ 242 w 484"/>
                  <a:gd name="connsiteY0" fmla="*/ 242 h 242"/>
                  <a:gd name="connsiteX1" fmla="*/ 484 w 484"/>
                  <a:gd name="connsiteY1" fmla="*/ 0 h 242"/>
                  <a:gd name="connsiteX2" fmla="*/ 0 w 484"/>
                  <a:gd name="connsiteY2" fmla="*/ 242 h 242"/>
                  <a:gd name="connsiteX3" fmla="*/ 242 w 484"/>
                  <a:gd name="connsiteY3" fmla="*/ 242 h 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2">
                    <a:moveTo>
                      <a:pt x="242" y="242"/>
                    </a:moveTo>
                    <a:cubicBezTo>
                      <a:pt x="242" y="242"/>
                      <a:pt x="484" y="0"/>
                      <a:pt x="484" y="0"/>
                    </a:cubicBez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5C713C1-BABF-B90D-CA9E-63078831C828}"/>
                  </a:ext>
                </a:extLst>
              </p:cNvPr>
              <p:cNvSpPr/>
              <p:nvPr/>
            </p:nvSpPr>
            <p:spPr>
              <a:xfrm>
                <a:off x="9060607" y="6084604"/>
                <a:ext cx="7981" cy="9190"/>
              </a:xfrm>
              <a:custGeom>
                <a:avLst/>
                <a:gdLst>
                  <a:gd name="connsiteX0" fmla="*/ 7739 w 7981"/>
                  <a:gd name="connsiteY0" fmla="*/ 726 h 9190"/>
                  <a:gd name="connsiteX1" fmla="*/ 5563 w 7981"/>
                  <a:gd name="connsiteY1" fmla="*/ 0 h 9190"/>
                  <a:gd name="connsiteX2" fmla="*/ 0 w 7981"/>
                  <a:gd name="connsiteY2" fmla="*/ 9190 h 9190"/>
                  <a:gd name="connsiteX3" fmla="*/ 7981 w 7981"/>
                  <a:gd name="connsiteY3" fmla="*/ 967 h 9190"/>
                  <a:gd name="connsiteX4" fmla="*/ 7739 w 7981"/>
                  <a:gd name="connsiteY4" fmla="*/ 726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9190">
                    <a:moveTo>
                      <a:pt x="7739" y="726"/>
                    </a:moveTo>
                    <a:cubicBezTo>
                      <a:pt x="7256" y="484"/>
                      <a:pt x="6530" y="242"/>
                      <a:pt x="5563" y="0"/>
                    </a:cubicBezTo>
                    <a:cubicBezTo>
                      <a:pt x="3870" y="2902"/>
                      <a:pt x="2177" y="5804"/>
                      <a:pt x="0" y="9190"/>
                    </a:cubicBezTo>
                    <a:cubicBezTo>
                      <a:pt x="2661" y="6288"/>
                      <a:pt x="5079" y="3628"/>
                      <a:pt x="7981" y="967"/>
                    </a:cubicBezTo>
                    <a:cubicBezTo>
                      <a:pt x="7739" y="967"/>
                      <a:pt x="7739" y="967"/>
                      <a:pt x="773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CDBB76D-0F2B-CDCB-C6B9-29165474478B}"/>
                  </a:ext>
                </a:extLst>
              </p:cNvPr>
              <p:cNvSpPr/>
              <p:nvPr/>
            </p:nvSpPr>
            <p:spPr>
              <a:xfrm>
                <a:off x="8645603" y="6921141"/>
                <a:ext cx="1451" cy="3385"/>
              </a:xfrm>
              <a:custGeom>
                <a:avLst/>
                <a:gdLst>
                  <a:gd name="connsiteX0" fmla="*/ 0 w 1451"/>
                  <a:gd name="connsiteY0" fmla="*/ 0 h 3385"/>
                  <a:gd name="connsiteX1" fmla="*/ 1210 w 1451"/>
                  <a:gd name="connsiteY1" fmla="*/ 3386 h 3385"/>
                  <a:gd name="connsiteX2" fmla="*/ 1452 w 1451"/>
                  <a:gd name="connsiteY2" fmla="*/ 3386 h 3385"/>
                  <a:gd name="connsiteX3" fmla="*/ 0 w 1451"/>
                  <a:gd name="connsiteY3" fmla="*/ 0 h 3385"/>
                  <a:gd name="connsiteX4" fmla="*/ 0 w 1451"/>
                  <a:gd name="connsiteY4" fmla="*/ 0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" h="3385">
                    <a:moveTo>
                      <a:pt x="0" y="0"/>
                    </a:moveTo>
                    <a:cubicBezTo>
                      <a:pt x="484" y="1209"/>
                      <a:pt x="726" y="2177"/>
                      <a:pt x="1210" y="3386"/>
                    </a:cubicBezTo>
                    <a:cubicBezTo>
                      <a:pt x="1210" y="3386"/>
                      <a:pt x="1452" y="3386"/>
                      <a:pt x="1452" y="3386"/>
                    </a:cubicBezTo>
                    <a:cubicBezTo>
                      <a:pt x="726" y="2419"/>
                      <a:pt x="484" y="120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791941">
            <a:off x="1263722" y="3678400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5491941">
            <a:off x="-454223" y="450274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8191941">
            <a:off x="-2214442" y="3585353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11791941">
            <a:off x="-2544724" y="174890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4491941">
            <a:off x="-1306032" y="27707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18091941">
            <a:off x="566092" y="32716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1941">
            <a:off x="2313638" y="1008665"/>
            <a:ext cx="2055558" cy="3326368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0CB6A-D7A0-D605-1215-F01E59A76001}"/>
              </a:ext>
            </a:extLst>
          </p:cNvPr>
          <p:cNvSpPr txBox="1"/>
          <p:nvPr/>
        </p:nvSpPr>
        <p:spPr>
          <a:xfrm>
            <a:off x="4661024" y="1371360"/>
            <a:ext cx="6017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breakfast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B0E7D-AA71-4CF4-76C2-5BDF7247752B}"/>
              </a:ext>
            </a:extLst>
          </p:cNvPr>
          <p:cNvSpPr txBox="1"/>
          <p:nvPr/>
        </p:nvSpPr>
        <p:spPr>
          <a:xfrm>
            <a:off x="4933829" y="2659041"/>
            <a:ext cx="601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I seriously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50" charset="0"/>
              </a:rPr>
              <a:t>wanna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 change my daily breakfast habits and switching it to a healthier one.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CC8A9F39-A772-3197-3F68-541EFDF7A0CA}"/>
              </a:ext>
            </a:extLst>
          </p:cNvPr>
          <p:cNvGrpSpPr/>
          <p:nvPr/>
        </p:nvGrpSpPr>
        <p:grpSpPr>
          <a:xfrm>
            <a:off x="10309028" y="4463594"/>
            <a:ext cx="1285590" cy="1303531"/>
            <a:chOff x="9204453" y="4756045"/>
            <a:chExt cx="1285590" cy="1303531"/>
          </a:xfrm>
          <a:noFill/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EF287A-518C-02CE-767F-3D1EF7685522}"/>
                </a:ext>
              </a:extLst>
            </p:cNvPr>
            <p:cNvSpPr/>
            <p:nvPr/>
          </p:nvSpPr>
          <p:spPr>
            <a:xfrm>
              <a:off x="9204453" y="4756045"/>
              <a:ext cx="1285590" cy="1303531"/>
            </a:xfrm>
            <a:custGeom>
              <a:avLst/>
              <a:gdLst>
                <a:gd name="connsiteX0" fmla="*/ 408054 w 1285590"/>
                <a:gd name="connsiteY0" fmla="*/ 53883 h 1303531"/>
                <a:gd name="connsiteX1" fmla="*/ 1055763 w 1285590"/>
                <a:gd name="connsiteY1" fmla="*/ 163200 h 1303531"/>
                <a:gd name="connsiteX2" fmla="*/ 1133591 w 1285590"/>
                <a:gd name="connsiteY2" fmla="*/ 1073704 h 1303531"/>
                <a:gd name="connsiteX3" fmla="*/ 223086 w 1285590"/>
                <a:gd name="connsiteY3" fmla="*/ 1151532 h 1303531"/>
                <a:gd name="connsiteX4" fmla="*/ 12773 w 1285590"/>
                <a:gd name="connsiteY4" fmla="*/ 815005 h 1303531"/>
                <a:gd name="connsiteX5" fmla="*/ 408054 w 1285590"/>
                <a:gd name="connsiteY5" fmla="*/ 53883 h 1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590" h="1303531">
                  <a:moveTo>
                    <a:pt x="408054" y="53883"/>
                  </a:moveTo>
                  <a:cubicBezTo>
                    <a:pt x="609151" y="-52490"/>
                    <a:pt x="869515" y="6265"/>
                    <a:pt x="1055763" y="163200"/>
                  </a:cubicBezTo>
                  <a:cubicBezTo>
                    <a:pt x="1328671" y="393098"/>
                    <a:pt x="1363489" y="800796"/>
                    <a:pt x="1133591" y="1073704"/>
                  </a:cubicBezTo>
                  <a:cubicBezTo>
                    <a:pt x="903692" y="1346612"/>
                    <a:pt x="495994" y="1381430"/>
                    <a:pt x="223086" y="1151532"/>
                  </a:cubicBezTo>
                  <a:cubicBezTo>
                    <a:pt x="115305" y="1060648"/>
                    <a:pt x="44646" y="941986"/>
                    <a:pt x="12773" y="815005"/>
                  </a:cubicBezTo>
                  <a:cubicBezTo>
                    <a:pt x="12773" y="815005"/>
                    <a:pt x="-110369" y="328071"/>
                    <a:pt x="408054" y="53883"/>
                  </a:cubicBezTo>
                  <a:close/>
                </a:path>
              </a:pathLst>
            </a:custGeom>
            <a:noFill/>
            <a:ln w="25587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6">
              <a:extLst>
                <a:ext uri="{FF2B5EF4-FFF2-40B4-BE49-F238E27FC236}">
                  <a16:creationId xmlns:a16="http://schemas.microsoft.com/office/drawing/2014/main" id="{8B478C7F-79F2-2F94-7325-2BC52FA72EF4}"/>
                </a:ext>
              </a:extLst>
            </p:cNvPr>
            <p:cNvGrpSpPr/>
            <p:nvPr/>
          </p:nvGrpSpPr>
          <p:grpSpPr>
            <a:xfrm>
              <a:off x="9388220" y="4965286"/>
              <a:ext cx="939866" cy="909494"/>
              <a:chOff x="9388220" y="4965286"/>
              <a:chExt cx="939866" cy="909494"/>
            </a:xfrm>
            <a:noFill/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E705684-D4F6-7D2E-CBC9-9F1ADFE12D5E}"/>
                  </a:ext>
                </a:extLst>
              </p:cNvPr>
              <p:cNvSpPr/>
              <p:nvPr/>
            </p:nvSpPr>
            <p:spPr>
              <a:xfrm rot="-4841304">
                <a:off x="9460280" y="5084466"/>
                <a:ext cx="718351" cy="718351"/>
              </a:xfrm>
              <a:custGeom>
                <a:avLst/>
                <a:gdLst>
                  <a:gd name="connsiteX0" fmla="*/ 718351 w 718351"/>
                  <a:gd name="connsiteY0" fmla="*/ 359176 h 718351"/>
                  <a:gd name="connsiteX1" fmla="*/ 359176 w 718351"/>
                  <a:gd name="connsiteY1" fmla="*/ 718351 h 718351"/>
                  <a:gd name="connsiteX2" fmla="*/ 0 w 718351"/>
                  <a:gd name="connsiteY2" fmla="*/ 359176 h 718351"/>
                  <a:gd name="connsiteX3" fmla="*/ 359176 w 718351"/>
                  <a:gd name="connsiteY3" fmla="*/ 0 h 718351"/>
                  <a:gd name="connsiteX4" fmla="*/ 718351 w 718351"/>
                  <a:gd name="connsiteY4" fmla="*/ 359176 h 71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351" h="718351">
                    <a:moveTo>
                      <a:pt x="718351" y="359176"/>
                    </a:moveTo>
                    <a:cubicBezTo>
                      <a:pt x="718351" y="557543"/>
                      <a:pt x="557543" y="718351"/>
                      <a:pt x="359176" y="718351"/>
                    </a:cubicBezTo>
                    <a:cubicBezTo>
                      <a:pt x="160808" y="718351"/>
                      <a:pt x="0" y="557543"/>
                      <a:pt x="0" y="359176"/>
                    </a:cubicBezTo>
                    <a:cubicBezTo>
                      <a:pt x="0" y="160808"/>
                      <a:pt x="160808" y="0"/>
                      <a:pt x="359176" y="0"/>
                    </a:cubicBezTo>
                    <a:cubicBezTo>
                      <a:pt x="557543" y="0"/>
                      <a:pt x="718351" y="160808"/>
                      <a:pt x="718351" y="359176"/>
                    </a:cubicBezTo>
                    <a:close/>
                  </a:path>
                </a:pathLst>
              </a:custGeom>
              <a:noFill/>
              <a:ln w="25586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386BC40-2FA3-D34C-2357-F8D3EC298EB8}"/>
                  </a:ext>
                </a:extLst>
              </p:cNvPr>
              <p:cNvSpPr/>
              <p:nvPr/>
            </p:nvSpPr>
            <p:spPr>
              <a:xfrm>
                <a:off x="9388220" y="4965286"/>
                <a:ext cx="939866" cy="909494"/>
              </a:xfrm>
              <a:custGeom>
                <a:avLst/>
                <a:gdLst>
                  <a:gd name="connsiteX0" fmla="*/ 798265 w 939866"/>
                  <a:gd name="connsiteY0" fmla="*/ 251955 h 909494"/>
                  <a:gd name="connsiteX1" fmla="*/ 860732 w 939866"/>
                  <a:gd name="connsiteY1" fmla="*/ 441020 h 909494"/>
                  <a:gd name="connsiteX2" fmla="*/ 523181 w 939866"/>
                  <a:gd name="connsiteY2" fmla="*/ 899536 h 909494"/>
                  <a:gd name="connsiteX3" fmla="*/ 1558 w 939866"/>
                  <a:gd name="connsiteY3" fmla="*/ 514495 h 909494"/>
                  <a:gd name="connsiteX4" fmla="*/ 341029 w 939866"/>
                  <a:gd name="connsiteY4" fmla="*/ 56747 h 909494"/>
                  <a:gd name="connsiteX5" fmla="*/ 690100 w 939866"/>
                  <a:gd name="connsiteY5" fmla="*/ 133550 h 909494"/>
                  <a:gd name="connsiteX6" fmla="*/ 690100 w 939866"/>
                  <a:gd name="connsiteY6" fmla="*/ 133550 h 909494"/>
                  <a:gd name="connsiteX7" fmla="*/ 827578 w 939866"/>
                  <a:gd name="connsiteY7" fmla="*/ 11049 h 909494"/>
                  <a:gd name="connsiteX8" fmla="*/ 889149 w 939866"/>
                  <a:gd name="connsiteY8" fmla="*/ 14633 h 909494"/>
                  <a:gd name="connsiteX9" fmla="*/ 928831 w 939866"/>
                  <a:gd name="connsiteY9" fmla="*/ 59307 h 909494"/>
                  <a:gd name="connsiteX10" fmla="*/ 927551 w 939866"/>
                  <a:gd name="connsiteY10" fmla="*/ 118701 h 909494"/>
                  <a:gd name="connsiteX11" fmla="*/ 798265 w 939866"/>
                  <a:gd name="connsiteY11" fmla="*/ 251955 h 909494"/>
                  <a:gd name="connsiteX12" fmla="*/ 798265 w 939866"/>
                  <a:gd name="connsiteY12" fmla="*/ 251955 h 90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39866" h="909494">
                    <a:moveTo>
                      <a:pt x="798265" y="251955"/>
                    </a:moveTo>
                    <a:cubicBezTo>
                      <a:pt x="832315" y="307254"/>
                      <a:pt x="854588" y="371257"/>
                      <a:pt x="860732" y="441020"/>
                    </a:cubicBezTo>
                    <a:cubicBezTo>
                      <a:pt x="879805" y="655557"/>
                      <a:pt x="733622" y="853966"/>
                      <a:pt x="523181" y="899536"/>
                    </a:cubicBezTo>
                    <a:cubicBezTo>
                      <a:pt x="268194" y="954706"/>
                      <a:pt x="23959" y="774346"/>
                      <a:pt x="1558" y="514495"/>
                    </a:cubicBezTo>
                    <a:cubicBezTo>
                      <a:pt x="-16875" y="299829"/>
                      <a:pt x="130203" y="101421"/>
                      <a:pt x="341029" y="56747"/>
                    </a:cubicBezTo>
                    <a:cubicBezTo>
                      <a:pt x="469162" y="29609"/>
                      <a:pt x="594352" y="61739"/>
                      <a:pt x="690100" y="133550"/>
                    </a:cubicBezTo>
                    <a:lnTo>
                      <a:pt x="690100" y="133550"/>
                    </a:lnTo>
                    <a:lnTo>
                      <a:pt x="827578" y="11049"/>
                    </a:lnTo>
                    <a:cubicBezTo>
                      <a:pt x="845499" y="-4952"/>
                      <a:pt x="873148" y="-3416"/>
                      <a:pt x="889149" y="14633"/>
                    </a:cubicBezTo>
                    <a:lnTo>
                      <a:pt x="928831" y="59307"/>
                    </a:lnTo>
                    <a:cubicBezTo>
                      <a:pt x="944064" y="76332"/>
                      <a:pt x="943424" y="102317"/>
                      <a:pt x="927551" y="118701"/>
                    </a:cubicBezTo>
                    <a:lnTo>
                      <a:pt x="798265" y="251955"/>
                    </a:lnTo>
                    <a:lnTo>
                      <a:pt x="798265" y="251955"/>
                    </a:lnTo>
                    <a:close/>
                  </a:path>
                </a:pathLst>
              </a:custGeom>
              <a:noFill/>
              <a:ln w="25587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3D19428-DE02-DF87-6336-286463123CE5}"/>
                  </a:ext>
                </a:extLst>
              </p:cNvPr>
              <p:cNvSpPr/>
              <p:nvPr/>
            </p:nvSpPr>
            <p:spPr>
              <a:xfrm>
                <a:off x="10147443" y="5136598"/>
                <a:ext cx="28929" cy="26625"/>
              </a:xfrm>
              <a:custGeom>
                <a:avLst/>
                <a:gdLst>
                  <a:gd name="connsiteX0" fmla="*/ 28929 w 28929"/>
                  <a:gd name="connsiteY0" fmla="*/ 0 h 26625"/>
                  <a:gd name="connsiteX1" fmla="*/ 0 w 28929"/>
                  <a:gd name="connsiteY1" fmla="*/ 26625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29" h="26625">
                    <a:moveTo>
                      <a:pt x="28929" y="0"/>
                    </a:moveTo>
                    <a:cubicBezTo>
                      <a:pt x="19329" y="8832"/>
                      <a:pt x="9600" y="17793"/>
                      <a:pt x="0" y="26625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66B0FE-EDE1-4D6F-9A0C-C4CCA04C704B}"/>
                  </a:ext>
                </a:extLst>
              </p:cNvPr>
              <p:cNvSpPr/>
              <p:nvPr/>
            </p:nvSpPr>
            <p:spPr>
              <a:xfrm>
                <a:off x="10205429" y="5051346"/>
                <a:ext cx="63746" cy="58626"/>
              </a:xfrm>
              <a:custGeom>
                <a:avLst/>
                <a:gdLst>
                  <a:gd name="connsiteX0" fmla="*/ 63747 w 63746"/>
                  <a:gd name="connsiteY0" fmla="*/ 0 h 58626"/>
                  <a:gd name="connsiteX1" fmla="*/ 0 w 63746"/>
                  <a:gd name="connsiteY1" fmla="*/ 58627 h 5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46" h="58626">
                    <a:moveTo>
                      <a:pt x="63747" y="0"/>
                    </a:moveTo>
                    <a:cubicBezTo>
                      <a:pt x="42498" y="19585"/>
                      <a:pt x="21249" y="39042"/>
                      <a:pt x="0" y="58627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57CBE6D-1AD1-D2DB-AA1A-AE857C821940}"/>
                </a:ext>
              </a:extLst>
            </p:cNvPr>
            <p:cNvSpPr/>
            <p:nvPr/>
          </p:nvSpPr>
          <p:spPr>
            <a:xfrm>
              <a:off x="9856486" y="5991676"/>
              <a:ext cx="75267" cy="7040"/>
            </a:xfrm>
            <a:custGeom>
              <a:avLst/>
              <a:gdLst>
                <a:gd name="connsiteX0" fmla="*/ 0 w 75267"/>
                <a:gd name="connsiteY0" fmla="*/ 7040 h 7040"/>
                <a:gd name="connsiteX1" fmla="*/ 75267 w 75267"/>
                <a:gd name="connsiteY1" fmla="*/ 0 h 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67" h="7040">
                  <a:moveTo>
                    <a:pt x="0" y="7040"/>
                  </a:moveTo>
                  <a:cubicBezTo>
                    <a:pt x="25217" y="6400"/>
                    <a:pt x="50434" y="4096"/>
                    <a:pt x="75267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A2982C-9181-B963-0535-124345E98A5D}"/>
                </a:ext>
              </a:extLst>
            </p:cNvPr>
            <p:cNvSpPr/>
            <p:nvPr/>
          </p:nvSpPr>
          <p:spPr>
            <a:xfrm>
              <a:off x="9762146" y="5992828"/>
              <a:ext cx="56450" cy="5504"/>
            </a:xfrm>
            <a:custGeom>
              <a:avLst/>
              <a:gdLst>
                <a:gd name="connsiteX0" fmla="*/ 0 w 56450"/>
                <a:gd name="connsiteY0" fmla="*/ 0 h 5504"/>
                <a:gd name="connsiteX1" fmla="*/ 56451 w 56450"/>
                <a:gd name="connsiteY1" fmla="*/ 5504 h 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50" h="5504">
                  <a:moveTo>
                    <a:pt x="0" y="0"/>
                  </a:moveTo>
                  <a:cubicBezTo>
                    <a:pt x="18689" y="2816"/>
                    <a:pt x="37506" y="4608"/>
                    <a:pt x="56451" y="5504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63A2505-4915-545B-07A5-BDD89F7E1878}"/>
                </a:ext>
              </a:extLst>
            </p:cNvPr>
            <p:cNvSpPr/>
            <p:nvPr/>
          </p:nvSpPr>
          <p:spPr>
            <a:xfrm>
              <a:off x="9338959" y="5679598"/>
              <a:ext cx="386321" cy="306445"/>
            </a:xfrm>
            <a:custGeom>
              <a:avLst/>
              <a:gdLst>
                <a:gd name="connsiteX0" fmla="*/ 0 w 386321"/>
                <a:gd name="connsiteY0" fmla="*/ 0 h 306445"/>
                <a:gd name="connsiteX1" fmla="*/ 386321 w 386321"/>
                <a:gd name="connsiteY1" fmla="*/ 306446 h 30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21" h="306445">
                  <a:moveTo>
                    <a:pt x="0" y="0"/>
                  </a:moveTo>
                  <a:cubicBezTo>
                    <a:pt x="73219" y="155143"/>
                    <a:pt x="219018" y="269580"/>
                    <a:pt x="386321" y="306446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504076-C46F-4E0D-A989-C148964AE18B}"/>
                </a:ext>
              </a:extLst>
            </p:cNvPr>
            <p:cNvSpPr/>
            <p:nvPr/>
          </p:nvSpPr>
          <p:spPr>
            <a:xfrm>
              <a:off x="9838181" y="4820410"/>
              <a:ext cx="46210" cy="1422"/>
            </a:xfrm>
            <a:custGeom>
              <a:avLst/>
              <a:gdLst>
                <a:gd name="connsiteX0" fmla="*/ 0 w 46210"/>
                <a:gd name="connsiteY0" fmla="*/ 142 h 1422"/>
                <a:gd name="connsiteX1" fmla="*/ 46210 w 46210"/>
                <a:gd name="connsiteY1" fmla="*/ 1422 h 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210" h="1422">
                  <a:moveTo>
                    <a:pt x="0" y="142"/>
                  </a:moveTo>
                  <a:cubicBezTo>
                    <a:pt x="15361" y="-242"/>
                    <a:pt x="30849" y="142"/>
                    <a:pt x="46210" y="1422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73855F-0D91-5DB5-277E-F737DDE8F329}"/>
                </a:ext>
              </a:extLst>
            </p:cNvPr>
            <p:cNvSpPr/>
            <p:nvPr/>
          </p:nvSpPr>
          <p:spPr>
            <a:xfrm>
              <a:off x="9708767" y="4822088"/>
              <a:ext cx="103172" cy="22400"/>
            </a:xfrm>
            <a:custGeom>
              <a:avLst/>
              <a:gdLst>
                <a:gd name="connsiteX0" fmla="*/ 0 w 103172"/>
                <a:gd name="connsiteY0" fmla="*/ 22401 h 22400"/>
                <a:gd name="connsiteX1" fmla="*/ 103173 w 103172"/>
                <a:gd name="connsiteY1" fmla="*/ 0 h 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172" h="22400">
                  <a:moveTo>
                    <a:pt x="0" y="22401"/>
                  </a:moveTo>
                  <a:cubicBezTo>
                    <a:pt x="33281" y="10752"/>
                    <a:pt x="67971" y="3200"/>
                    <a:pt x="103173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7B89055C-23D4-16AB-9CC4-E1C6F13AC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9757" y="4788208"/>
            <a:ext cx="1914616" cy="19146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474787F-CC2C-D5D5-C42F-9086BED596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795" y="4103055"/>
            <a:ext cx="1355156" cy="13035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1A8708F-7DE7-FC92-8E5E-8023151D10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327396">
            <a:off x="5683361" y="4499533"/>
            <a:ext cx="2539388" cy="22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271">
        <p159:morph option="byObject"/>
      </p:transition>
    </mc:Choice>
    <mc:Fallback>
      <p:transition spd="med" advTm="127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raphic 538">
            <a:extLst>
              <a:ext uri="{FF2B5EF4-FFF2-40B4-BE49-F238E27FC236}">
                <a16:creationId xmlns:a16="http://schemas.microsoft.com/office/drawing/2014/main" id="{309787A2-075D-D4ED-577C-6292A74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8675" y="8036085"/>
            <a:ext cx="1304925" cy="1304925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6D6299B9-3DE1-FC6E-32E7-053847F1D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4372" y="12289256"/>
            <a:ext cx="12306372" cy="2765870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F7AF2870-1165-548B-67D4-D99C766F0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9339" y="11029266"/>
            <a:ext cx="8535417" cy="3140842"/>
          </a:xfrm>
          <a:prstGeom prst="rect">
            <a:avLst/>
          </a:prstGeom>
        </p:spPr>
      </p:pic>
      <p:pic>
        <p:nvPicPr>
          <p:cNvPr id="542" name="Graphic 541">
            <a:extLst>
              <a:ext uri="{FF2B5EF4-FFF2-40B4-BE49-F238E27FC236}">
                <a16:creationId xmlns:a16="http://schemas.microsoft.com/office/drawing/2014/main" id="{B09B5B6C-71AD-785E-1FA0-CC35BFFBF9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955" t="14922" r="3726" b="1353"/>
          <a:stretch/>
        </p:blipFill>
        <p:spPr>
          <a:xfrm>
            <a:off x="-67345" y="7905892"/>
            <a:ext cx="12192000" cy="6858000"/>
          </a:xfrm>
          <a:prstGeom prst="rect">
            <a:avLst/>
          </a:prstGeom>
        </p:spPr>
      </p:pic>
      <p:grpSp>
        <p:nvGrpSpPr>
          <p:cNvPr id="7" name="Graphic 6">
            <a:extLst>
              <a:ext uri="{FF2B5EF4-FFF2-40B4-BE49-F238E27FC236}">
                <a16:creationId xmlns:a16="http://schemas.microsoft.com/office/drawing/2014/main" id="{F50F35B7-722B-6F3B-F88C-C2D37F2AAA8C}"/>
              </a:ext>
            </a:extLst>
          </p:cNvPr>
          <p:cNvGrpSpPr/>
          <p:nvPr/>
        </p:nvGrpSpPr>
        <p:grpSpPr>
          <a:xfrm>
            <a:off x="99694" y="3260631"/>
            <a:ext cx="12092305" cy="6604024"/>
            <a:chOff x="99694" y="2747887"/>
            <a:chExt cx="12092305" cy="6604024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9E047C-E943-D54D-AD22-A194DD50E892}"/>
                </a:ext>
              </a:extLst>
            </p:cNvPr>
            <p:cNvSpPr/>
            <p:nvPr/>
          </p:nvSpPr>
          <p:spPr>
            <a:xfrm rot="5400000">
              <a:off x="4610079" y="1769999"/>
              <a:ext cx="3071414" cy="12092183"/>
            </a:xfrm>
            <a:custGeom>
              <a:avLst/>
              <a:gdLst>
                <a:gd name="connsiteX0" fmla="*/ 0 w 3071414"/>
                <a:gd name="connsiteY0" fmla="*/ 0 h 12092183"/>
                <a:gd name="connsiteX1" fmla="*/ 3071415 w 3071414"/>
                <a:gd name="connsiteY1" fmla="*/ 0 h 12092183"/>
                <a:gd name="connsiteX2" fmla="*/ 3071415 w 3071414"/>
                <a:gd name="connsiteY2" fmla="*/ 12092183 h 12092183"/>
                <a:gd name="connsiteX3" fmla="*/ 0 w 3071414"/>
                <a:gd name="connsiteY3" fmla="*/ 12092183 h 1209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1414" h="12092183">
                  <a:moveTo>
                    <a:pt x="0" y="0"/>
                  </a:moveTo>
                  <a:lnTo>
                    <a:pt x="3071415" y="0"/>
                  </a:lnTo>
                  <a:lnTo>
                    <a:pt x="3071415" y="12092183"/>
                  </a:lnTo>
                  <a:lnTo>
                    <a:pt x="0" y="12092183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91BBD9-9BE7-5A99-94A0-9C212A77BCB9}"/>
                </a:ext>
              </a:extLst>
            </p:cNvPr>
            <p:cNvSpPr/>
            <p:nvPr/>
          </p:nvSpPr>
          <p:spPr>
            <a:xfrm>
              <a:off x="2061168" y="3595790"/>
              <a:ext cx="5893971" cy="4137945"/>
            </a:xfrm>
            <a:custGeom>
              <a:avLst/>
              <a:gdLst>
                <a:gd name="connsiteX0" fmla="*/ 5647775 w 5893971"/>
                <a:gd name="connsiteY0" fmla="*/ 2690269 h 4137945"/>
                <a:gd name="connsiteX1" fmla="*/ 5631814 w 5893971"/>
                <a:gd name="connsiteY1" fmla="*/ 2265108 h 4137945"/>
                <a:gd name="connsiteX2" fmla="*/ 5647775 w 5893971"/>
                <a:gd name="connsiteY2" fmla="*/ 2249146 h 4137945"/>
                <a:gd name="connsiteX3" fmla="*/ 5660351 w 5893971"/>
                <a:gd name="connsiteY3" fmla="*/ 2218432 h 4137945"/>
                <a:gd name="connsiteX4" fmla="*/ 5660351 w 5893971"/>
                <a:gd name="connsiteY4" fmla="*/ 2218190 h 4137945"/>
                <a:gd name="connsiteX5" fmla="*/ 5660351 w 5893971"/>
                <a:gd name="connsiteY5" fmla="*/ 2217948 h 4137945"/>
                <a:gd name="connsiteX6" fmla="*/ 5629153 w 5893971"/>
                <a:gd name="connsiteY6" fmla="*/ 2176351 h 4137945"/>
                <a:gd name="connsiteX7" fmla="*/ 5619479 w 5893971"/>
                <a:gd name="connsiteY7" fmla="*/ 2173449 h 4137945"/>
                <a:gd name="connsiteX8" fmla="*/ 5602792 w 5893971"/>
                <a:gd name="connsiteY8" fmla="*/ 1689278 h 4137945"/>
                <a:gd name="connsiteX9" fmla="*/ 5608355 w 5893971"/>
                <a:gd name="connsiteY9" fmla="*/ 1685650 h 4137945"/>
                <a:gd name="connsiteX10" fmla="*/ 5631572 w 5893971"/>
                <a:gd name="connsiteY10" fmla="*/ 1642360 h 4137945"/>
                <a:gd name="connsiteX11" fmla="*/ 5631572 w 5893971"/>
                <a:gd name="connsiteY11" fmla="*/ 1642118 h 4137945"/>
                <a:gd name="connsiteX12" fmla="*/ 5631572 w 5893971"/>
                <a:gd name="connsiteY12" fmla="*/ 1637765 h 4137945"/>
                <a:gd name="connsiteX13" fmla="*/ 5631572 w 5893971"/>
                <a:gd name="connsiteY13" fmla="*/ 1637523 h 4137945"/>
                <a:gd name="connsiteX14" fmla="*/ 5602792 w 5893971"/>
                <a:gd name="connsiteY14" fmla="*/ 1591089 h 4137945"/>
                <a:gd name="connsiteX15" fmla="*/ 5576431 w 5893971"/>
                <a:gd name="connsiteY15" fmla="*/ 1054197 h 4137945"/>
                <a:gd name="connsiteX16" fmla="*/ 5599649 w 5893971"/>
                <a:gd name="connsiteY16" fmla="*/ 1038235 h 4137945"/>
                <a:gd name="connsiteX17" fmla="*/ 5618513 w 5893971"/>
                <a:gd name="connsiteY17" fmla="*/ 1002684 h 4137945"/>
                <a:gd name="connsiteX18" fmla="*/ 5618513 w 5893971"/>
                <a:gd name="connsiteY18" fmla="*/ 1002442 h 4137945"/>
                <a:gd name="connsiteX19" fmla="*/ 5618513 w 5893971"/>
                <a:gd name="connsiteY19" fmla="*/ 1002200 h 4137945"/>
                <a:gd name="connsiteX20" fmla="*/ 5599649 w 5893971"/>
                <a:gd name="connsiteY20" fmla="*/ 966649 h 4137945"/>
                <a:gd name="connsiteX21" fmla="*/ 5576431 w 5893971"/>
                <a:gd name="connsiteY21" fmla="*/ 950688 h 4137945"/>
                <a:gd name="connsiteX22" fmla="*/ 5576431 w 5893971"/>
                <a:gd name="connsiteY22" fmla="*/ 839923 h 4137945"/>
                <a:gd name="connsiteX23" fmla="*/ 5631814 w 5893971"/>
                <a:gd name="connsiteY23" fmla="*/ 813078 h 4137945"/>
                <a:gd name="connsiteX24" fmla="*/ 5631572 w 5893971"/>
                <a:gd name="connsiteY24" fmla="*/ 812837 h 4137945"/>
                <a:gd name="connsiteX25" fmla="*/ 5631814 w 5893971"/>
                <a:gd name="connsiteY25" fmla="*/ 812837 h 4137945"/>
                <a:gd name="connsiteX26" fmla="*/ 5593361 w 5893971"/>
                <a:gd name="connsiteY26" fmla="*/ 778253 h 4137945"/>
                <a:gd name="connsiteX27" fmla="*/ 5576431 w 5893971"/>
                <a:gd name="connsiteY27" fmla="*/ 773174 h 4137945"/>
                <a:gd name="connsiteX28" fmla="*/ 5567241 w 5893971"/>
                <a:gd name="connsiteY28" fmla="*/ 718276 h 4137945"/>
                <a:gd name="connsiteX29" fmla="*/ 5478727 w 5893971"/>
                <a:gd name="connsiteY29" fmla="*/ 627584 h 4137945"/>
                <a:gd name="connsiteX30" fmla="*/ 5478727 w 5893971"/>
                <a:gd name="connsiteY30" fmla="*/ 615008 h 4137945"/>
                <a:gd name="connsiteX31" fmla="*/ 5485740 w 5893971"/>
                <a:gd name="connsiteY31" fmla="*/ 604609 h 4137945"/>
                <a:gd name="connsiteX32" fmla="*/ 5478727 w 5893971"/>
                <a:gd name="connsiteY32" fmla="*/ 594210 h 4137945"/>
                <a:gd name="connsiteX33" fmla="*/ 5478727 w 5893971"/>
                <a:gd name="connsiteY33" fmla="*/ 580909 h 4137945"/>
                <a:gd name="connsiteX34" fmla="*/ 5485740 w 5893971"/>
                <a:gd name="connsiteY34" fmla="*/ 570509 h 4137945"/>
                <a:gd name="connsiteX35" fmla="*/ 5478727 w 5893971"/>
                <a:gd name="connsiteY35" fmla="*/ 560110 h 4137945"/>
                <a:gd name="connsiteX36" fmla="*/ 5478727 w 5893971"/>
                <a:gd name="connsiteY36" fmla="*/ 542697 h 4137945"/>
                <a:gd name="connsiteX37" fmla="*/ 5485740 w 5893971"/>
                <a:gd name="connsiteY37" fmla="*/ 532298 h 4137945"/>
                <a:gd name="connsiteX38" fmla="*/ 5474373 w 5893971"/>
                <a:gd name="connsiteY38" fmla="*/ 520931 h 4137945"/>
                <a:gd name="connsiteX39" fmla="*/ 5463006 w 5893971"/>
                <a:gd name="connsiteY39" fmla="*/ 532298 h 4137945"/>
                <a:gd name="connsiteX40" fmla="*/ 5470020 w 5893971"/>
                <a:gd name="connsiteY40" fmla="*/ 542697 h 4137945"/>
                <a:gd name="connsiteX41" fmla="*/ 5470020 w 5893971"/>
                <a:gd name="connsiteY41" fmla="*/ 560110 h 4137945"/>
                <a:gd name="connsiteX42" fmla="*/ 5463006 w 5893971"/>
                <a:gd name="connsiteY42" fmla="*/ 570509 h 4137945"/>
                <a:gd name="connsiteX43" fmla="*/ 5470020 w 5893971"/>
                <a:gd name="connsiteY43" fmla="*/ 580909 h 4137945"/>
                <a:gd name="connsiteX44" fmla="*/ 5470020 w 5893971"/>
                <a:gd name="connsiteY44" fmla="*/ 594210 h 4137945"/>
                <a:gd name="connsiteX45" fmla="*/ 5463006 w 5893971"/>
                <a:gd name="connsiteY45" fmla="*/ 604609 h 4137945"/>
                <a:gd name="connsiteX46" fmla="*/ 5470020 w 5893971"/>
                <a:gd name="connsiteY46" fmla="*/ 615008 h 4137945"/>
                <a:gd name="connsiteX47" fmla="*/ 5470020 w 5893971"/>
                <a:gd name="connsiteY47" fmla="*/ 627584 h 4137945"/>
                <a:gd name="connsiteX48" fmla="*/ 5381505 w 5893971"/>
                <a:gd name="connsiteY48" fmla="*/ 718276 h 4137945"/>
                <a:gd name="connsiteX49" fmla="*/ 5372315 w 5893971"/>
                <a:gd name="connsiteY49" fmla="*/ 773174 h 4137945"/>
                <a:gd name="connsiteX50" fmla="*/ 5355387 w 5893971"/>
                <a:gd name="connsiteY50" fmla="*/ 778253 h 4137945"/>
                <a:gd name="connsiteX51" fmla="*/ 5316933 w 5893971"/>
                <a:gd name="connsiteY51" fmla="*/ 812837 h 4137945"/>
                <a:gd name="connsiteX52" fmla="*/ 5317175 w 5893971"/>
                <a:gd name="connsiteY52" fmla="*/ 812837 h 4137945"/>
                <a:gd name="connsiteX53" fmla="*/ 5316933 w 5893971"/>
                <a:gd name="connsiteY53" fmla="*/ 813078 h 4137945"/>
                <a:gd name="connsiteX54" fmla="*/ 5372315 w 5893971"/>
                <a:gd name="connsiteY54" fmla="*/ 839923 h 4137945"/>
                <a:gd name="connsiteX55" fmla="*/ 5372315 w 5893971"/>
                <a:gd name="connsiteY55" fmla="*/ 950688 h 4137945"/>
                <a:gd name="connsiteX56" fmla="*/ 5349098 w 5893971"/>
                <a:gd name="connsiteY56" fmla="*/ 966649 h 4137945"/>
                <a:gd name="connsiteX57" fmla="*/ 5330235 w 5893971"/>
                <a:gd name="connsiteY57" fmla="*/ 1002200 h 4137945"/>
                <a:gd name="connsiteX58" fmla="*/ 5330235 w 5893971"/>
                <a:gd name="connsiteY58" fmla="*/ 1002442 h 4137945"/>
                <a:gd name="connsiteX59" fmla="*/ 5330235 w 5893971"/>
                <a:gd name="connsiteY59" fmla="*/ 1002684 h 4137945"/>
                <a:gd name="connsiteX60" fmla="*/ 5349098 w 5893971"/>
                <a:gd name="connsiteY60" fmla="*/ 1038235 h 4137945"/>
                <a:gd name="connsiteX61" fmla="*/ 5372315 w 5893971"/>
                <a:gd name="connsiteY61" fmla="*/ 1054197 h 4137945"/>
                <a:gd name="connsiteX62" fmla="*/ 5345954 w 5893971"/>
                <a:gd name="connsiteY62" fmla="*/ 1591089 h 4137945"/>
                <a:gd name="connsiteX63" fmla="*/ 5317175 w 5893971"/>
                <a:gd name="connsiteY63" fmla="*/ 1637523 h 4137945"/>
                <a:gd name="connsiteX64" fmla="*/ 5317175 w 5893971"/>
                <a:gd name="connsiteY64" fmla="*/ 1637765 h 4137945"/>
                <a:gd name="connsiteX65" fmla="*/ 5317175 w 5893971"/>
                <a:gd name="connsiteY65" fmla="*/ 1642118 h 4137945"/>
                <a:gd name="connsiteX66" fmla="*/ 5317175 w 5893971"/>
                <a:gd name="connsiteY66" fmla="*/ 1642360 h 4137945"/>
                <a:gd name="connsiteX67" fmla="*/ 5340392 w 5893971"/>
                <a:gd name="connsiteY67" fmla="*/ 1685650 h 4137945"/>
                <a:gd name="connsiteX68" fmla="*/ 5345954 w 5893971"/>
                <a:gd name="connsiteY68" fmla="*/ 1689278 h 4137945"/>
                <a:gd name="connsiteX69" fmla="*/ 5329267 w 5893971"/>
                <a:gd name="connsiteY69" fmla="*/ 2173449 h 4137945"/>
                <a:gd name="connsiteX70" fmla="*/ 5319593 w 5893971"/>
                <a:gd name="connsiteY70" fmla="*/ 2176351 h 4137945"/>
                <a:gd name="connsiteX71" fmla="*/ 5288395 w 5893971"/>
                <a:gd name="connsiteY71" fmla="*/ 2217948 h 4137945"/>
                <a:gd name="connsiteX72" fmla="*/ 5288395 w 5893971"/>
                <a:gd name="connsiteY72" fmla="*/ 2218190 h 4137945"/>
                <a:gd name="connsiteX73" fmla="*/ 5288395 w 5893971"/>
                <a:gd name="connsiteY73" fmla="*/ 2218432 h 4137945"/>
                <a:gd name="connsiteX74" fmla="*/ 5300972 w 5893971"/>
                <a:gd name="connsiteY74" fmla="*/ 2249146 h 4137945"/>
                <a:gd name="connsiteX75" fmla="*/ 5316933 w 5893971"/>
                <a:gd name="connsiteY75" fmla="*/ 2265108 h 4137945"/>
                <a:gd name="connsiteX76" fmla="*/ 5300972 w 5893971"/>
                <a:gd name="connsiteY76" fmla="*/ 2690269 h 4137945"/>
                <a:gd name="connsiteX77" fmla="*/ 4679675 w 5893971"/>
                <a:gd name="connsiteY77" fmla="*/ 2690269 h 4137945"/>
                <a:gd name="connsiteX78" fmla="*/ 4671694 w 5893971"/>
                <a:gd name="connsiteY78" fmla="*/ 2477205 h 4137945"/>
                <a:gd name="connsiteX79" fmla="*/ 4681368 w 5893971"/>
                <a:gd name="connsiteY79" fmla="*/ 2467531 h 4137945"/>
                <a:gd name="connsiteX80" fmla="*/ 4688865 w 5893971"/>
                <a:gd name="connsiteY80" fmla="*/ 2449393 h 4137945"/>
                <a:gd name="connsiteX81" fmla="*/ 4688865 w 5893971"/>
                <a:gd name="connsiteY81" fmla="*/ 2449393 h 4137945"/>
                <a:gd name="connsiteX82" fmla="*/ 4688865 w 5893971"/>
                <a:gd name="connsiteY82" fmla="*/ 2449393 h 4137945"/>
                <a:gd name="connsiteX83" fmla="*/ 4670243 w 5893971"/>
                <a:gd name="connsiteY83" fmla="*/ 2424725 h 4137945"/>
                <a:gd name="connsiteX84" fmla="*/ 4664439 w 5893971"/>
                <a:gd name="connsiteY84" fmla="*/ 2423032 h 4137945"/>
                <a:gd name="connsiteX85" fmla="*/ 4654523 w 5893971"/>
                <a:gd name="connsiteY85" fmla="*/ 2134996 h 4137945"/>
                <a:gd name="connsiteX86" fmla="*/ 4657909 w 5893971"/>
                <a:gd name="connsiteY86" fmla="*/ 2132819 h 4137945"/>
                <a:gd name="connsiteX87" fmla="*/ 4671694 w 5893971"/>
                <a:gd name="connsiteY87" fmla="*/ 2106942 h 4137945"/>
                <a:gd name="connsiteX88" fmla="*/ 4671694 w 5893971"/>
                <a:gd name="connsiteY88" fmla="*/ 2106700 h 4137945"/>
                <a:gd name="connsiteX89" fmla="*/ 4671694 w 5893971"/>
                <a:gd name="connsiteY89" fmla="*/ 2104040 h 4137945"/>
                <a:gd name="connsiteX90" fmla="*/ 4671694 w 5893971"/>
                <a:gd name="connsiteY90" fmla="*/ 2103798 h 4137945"/>
                <a:gd name="connsiteX91" fmla="*/ 4654523 w 5893971"/>
                <a:gd name="connsiteY91" fmla="*/ 2075986 h 4137945"/>
                <a:gd name="connsiteX92" fmla="*/ 4638804 w 5893971"/>
                <a:gd name="connsiteY92" fmla="*/ 1756511 h 4137945"/>
                <a:gd name="connsiteX93" fmla="*/ 4652589 w 5893971"/>
                <a:gd name="connsiteY93" fmla="*/ 1747079 h 4137945"/>
                <a:gd name="connsiteX94" fmla="*/ 4663713 w 5893971"/>
                <a:gd name="connsiteY94" fmla="*/ 1725796 h 4137945"/>
                <a:gd name="connsiteX95" fmla="*/ 4663713 w 5893971"/>
                <a:gd name="connsiteY95" fmla="*/ 1725796 h 4137945"/>
                <a:gd name="connsiteX96" fmla="*/ 4663713 w 5893971"/>
                <a:gd name="connsiteY96" fmla="*/ 1725796 h 4137945"/>
                <a:gd name="connsiteX97" fmla="*/ 4652589 w 5893971"/>
                <a:gd name="connsiteY97" fmla="*/ 1704514 h 4137945"/>
                <a:gd name="connsiteX98" fmla="*/ 4638804 w 5893971"/>
                <a:gd name="connsiteY98" fmla="*/ 1695082 h 4137945"/>
                <a:gd name="connsiteX99" fmla="*/ 4638804 w 5893971"/>
                <a:gd name="connsiteY99" fmla="*/ 1629059 h 4137945"/>
                <a:gd name="connsiteX100" fmla="*/ 4671694 w 5893971"/>
                <a:gd name="connsiteY100" fmla="*/ 1613097 h 4137945"/>
                <a:gd name="connsiteX101" fmla="*/ 4671694 w 5893971"/>
                <a:gd name="connsiteY101" fmla="*/ 1613097 h 4137945"/>
                <a:gd name="connsiteX102" fmla="*/ 4671694 w 5893971"/>
                <a:gd name="connsiteY102" fmla="*/ 1613097 h 4137945"/>
                <a:gd name="connsiteX103" fmla="*/ 4648719 w 5893971"/>
                <a:gd name="connsiteY103" fmla="*/ 1592541 h 4137945"/>
                <a:gd name="connsiteX104" fmla="*/ 4638562 w 5893971"/>
                <a:gd name="connsiteY104" fmla="*/ 1589638 h 4137945"/>
                <a:gd name="connsiteX105" fmla="*/ 4633000 w 5893971"/>
                <a:gd name="connsiteY105" fmla="*/ 1556990 h 4137945"/>
                <a:gd name="connsiteX106" fmla="*/ 4580277 w 5893971"/>
                <a:gd name="connsiteY106" fmla="*/ 1503058 h 4137945"/>
                <a:gd name="connsiteX107" fmla="*/ 4580277 w 5893971"/>
                <a:gd name="connsiteY107" fmla="*/ 1495561 h 4137945"/>
                <a:gd name="connsiteX108" fmla="*/ 4584389 w 5893971"/>
                <a:gd name="connsiteY108" fmla="*/ 1489273 h 4137945"/>
                <a:gd name="connsiteX109" fmla="*/ 4580277 w 5893971"/>
                <a:gd name="connsiteY109" fmla="*/ 1482985 h 4137945"/>
                <a:gd name="connsiteX110" fmla="*/ 4580277 w 5893971"/>
                <a:gd name="connsiteY110" fmla="*/ 1475246 h 4137945"/>
                <a:gd name="connsiteX111" fmla="*/ 4584389 w 5893971"/>
                <a:gd name="connsiteY111" fmla="*/ 1468959 h 4137945"/>
                <a:gd name="connsiteX112" fmla="*/ 4580277 w 5893971"/>
                <a:gd name="connsiteY112" fmla="*/ 1462671 h 4137945"/>
                <a:gd name="connsiteX113" fmla="*/ 4580277 w 5893971"/>
                <a:gd name="connsiteY113" fmla="*/ 1452029 h 4137945"/>
                <a:gd name="connsiteX114" fmla="*/ 4584389 w 5893971"/>
                <a:gd name="connsiteY114" fmla="*/ 1445741 h 4137945"/>
                <a:gd name="connsiteX115" fmla="*/ 4577617 w 5893971"/>
                <a:gd name="connsiteY115" fmla="*/ 1438970 h 4137945"/>
                <a:gd name="connsiteX116" fmla="*/ 4570846 w 5893971"/>
                <a:gd name="connsiteY116" fmla="*/ 1445741 h 4137945"/>
                <a:gd name="connsiteX117" fmla="*/ 4574957 w 5893971"/>
                <a:gd name="connsiteY117" fmla="*/ 1452029 h 4137945"/>
                <a:gd name="connsiteX118" fmla="*/ 4574957 w 5893971"/>
                <a:gd name="connsiteY118" fmla="*/ 1462429 h 4137945"/>
                <a:gd name="connsiteX119" fmla="*/ 4570846 w 5893971"/>
                <a:gd name="connsiteY119" fmla="*/ 1468717 h 4137945"/>
                <a:gd name="connsiteX120" fmla="*/ 4574957 w 5893971"/>
                <a:gd name="connsiteY120" fmla="*/ 1475005 h 4137945"/>
                <a:gd name="connsiteX121" fmla="*/ 4574957 w 5893971"/>
                <a:gd name="connsiteY121" fmla="*/ 1482744 h 4137945"/>
                <a:gd name="connsiteX122" fmla="*/ 4570846 w 5893971"/>
                <a:gd name="connsiteY122" fmla="*/ 1489031 h 4137945"/>
                <a:gd name="connsiteX123" fmla="*/ 4574957 w 5893971"/>
                <a:gd name="connsiteY123" fmla="*/ 1495319 h 4137945"/>
                <a:gd name="connsiteX124" fmla="*/ 4574957 w 5893971"/>
                <a:gd name="connsiteY124" fmla="*/ 1502816 h 4137945"/>
                <a:gd name="connsiteX125" fmla="*/ 4522235 w 5893971"/>
                <a:gd name="connsiteY125" fmla="*/ 1556748 h 4137945"/>
                <a:gd name="connsiteX126" fmla="*/ 4516672 w 5893971"/>
                <a:gd name="connsiteY126" fmla="*/ 1589397 h 4137945"/>
                <a:gd name="connsiteX127" fmla="*/ 4506515 w 5893971"/>
                <a:gd name="connsiteY127" fmla="*/ 1592299 h 4137945"/>
                <a:gd name="connsiteX128" fmla="*/ 4483540 w 5893971"/>
                <a:gd name="connsiteY128" fmla="*/ 1612855 h 4137945"/>
                <a:gd name="connsiteX129" fmla="*/ 4483540 w 5893971"/>
                <a:gd name="connsiteY129" fmla="*/ 1612855 h 4137945"/>
                <a:gd name="connsiteX130" fmla="*/ 4483540 w 5893971"/>
                <a:gd name="connsiteY130" fmla="*/ 1612855 h 4137945"/>
                <a:gd name="connsiteX131" fmla="*/ 4516431 w 5893971"/>
                <a:gd name="connsiteY131" fmla="*/ 1628817 h 4137945"/>
                <a:gd name="connsiteX132" fmla="*/ 4516431 w 5893971"/>
                <a:gd name="connsiteY132" fmla="*/ 1694840 h 4137945"/>
                <a:gd name="connsiteX133" fmla="*/ 4502646 w 5893971"/>
                <a:gd name="connsiteY133" fmla="*/ 1704272 h 4137945"/>
                <a:gd name="connsiteX134" fmla="*/ 4491521 w 5893971"/>
                <a:gd name="connsiteY134" fmla="*/ 1725555 h 4137945"/>
                <a:gd name="connsiteX135" fmla="*/ 4491521 w 5893971"/>
                <a:gd name="connsiteY135" fmla="*/ 1725555 h 4137945"/>
                <a:gd name="connsiteX136" fmla="*/ 4491521 w 5893971"/>
                <a:gd name="connsiteY136" fmla="*/ 1725555 h 4137945"/>
                <a:gd name="connsiteX137" fmla="*/ 4502646 w 5893971"/>
                <a:gd name="connsiteY137" fmla="*/ 1746837 h 4137945"/>
                <a:gd name="connsiteX138" fmla="*/ 4516431 w 5893971"/>
                <a:gd name="connsiteY138" fmla="*/ 1756269 h 4137945"/>
                <a:gd name="connsiteX139" fmla="*/ 4500711 w 5893971"/>
                <a:gd name="connsiteY139" fmla="*/ 2075744 h 4137945"/>
                <a:gd name="connsiteX140" fmla="*/ 4483540 w 5893971"/>
                <a:gd name="connsiteY140" fmla="*/ 2103556 h 4137945"/>
                <a:gd name="connsiteX141" fmla="*/ 4483540 w 5893971"/>
                <a:gd name="connsiteY141" fmla="*/ 2103798 h 4137945"/>
                <a:gd name="connsiteX142" fmla="*/ 4483540 w 5893971"/>
                <a:gd name="connsiteY142" fmla="*/ 2106458 h 4137945"/>
                <a:gd name="connsiteX143" fmla="*/ 4483540 w 5893971"/>
                <a:gd name="connsiteY143" fmla="*/ 2106700 h 4137945"/>
                <a:gd name="connsiteX144" fmla="*/ 4497325 w 5893971"/>
                <a:gd name="connsiteY144" fmla="*/ 2132577 h 4137945"/>
                <a:gd name="connsiteX145" fmla="*/ 4500711 w 5893971"/>
                <a:gd name="connsiteY145" fmla="*/ 2134754 h 4137945"/>
                <a:gd name="connsiteX146" fmla="*/ 4490795 w 5893971"/>
                <a:gd name="connsiteY146" fmla="*/ 2422790 h 4137945"/>
                <a:gd name="connsiteX147" fmla="*/ 4484991 w 5893971"/>
                <a:gd name="connsiteY147" fmla="*/ 2424483 h 4137945"/>
                <a:gd name="connsiteX148" fmla="*/ 4466369 w 5893971"/>
                <a:gd name="connsiteY148" fmla="*/ 2449151 h 4137945"/>
                <a:gd name="connsiteX149" fmla="*/ 4466369 w 5893971"/>
                <a:gd name="connsiteY149" fmla="*/ 2449151 h 4137945"/>
                <a:gd name="connsiteX150" fmla="*/ 4466369 w 5893971"/>
                <a:gd name="connsiteY150" fmla="*/ 2449151 h 4137945"/>
                <a:gd name="connsiteX151" fmla="*/ 4473866 w 5893971"/>
                <a:gd name="connsiteY151" fmla="*/ 2467289 h 4137945"/>
                <a:gd name="connsiteX152" fmla="*/ 4483540 w 5893971"/>
                <a:gd name="connsiteY152" fmla="*/ 2476963 h 4137945"/>
                <a:gd name="connsiteX153" fmla="*/ 4475559 w 5893971"/>
                <a:gd name="connsiteY153" fmla="*/ 2690027 h 4137945"/>
                <a:gd name="connsiteX154" fmla="*/ 4311589 w 5893971"/>
                <a:gd name="connsiteY154" fmla="*/ 2690027 h 4137945"/>
                <a:gd name="connsiteX155" fmla="*/ 4311589 w 5893971"/>
                <a:gd name="connsiteY155" fmla="*/ 1843091 h 4137945"/>
                <a:gd name="connsiteX156" fmla="*/ 4311589 w 5893971"/>
                <a:gd name="connsiteY156" fmla="*/ 1743209 h 4137945"/>
                <a:gd name="connsiteX157" fmla="*/ 4311589 w 5893971"/>
                <a:gd name="connsiteY157" fmla="*/ 1562552 h 4137945"/>
                <a:gd name="connsiteX158" fmla="*/ 4318361 w 5893971"/>
                <a:gd name="connsiteY158" fmla="*/ 1562552 h 4137945"/>
                <a:gd name="connsiteX159" fmla="*/ 4323439 w 5893971"/>
                <a:gd name="connsiteY159" fmla="*/ 1557473 h 4137945"/>
                <a:gd name="connsiteX160" fmla="*/ 4318361 w 5893971"/>
                <a:gd name="connsiteY160" fmla="*/ 1552395 h 4137945"/>
                <a:gd name="connsiteX161" fmla="*/ 4311589 w 5893971"/>
                <a:gd name="connsiteY161" fmla="*/ 1552395 h 4137945"/>
                <a:gd name="connsiteX162" fmla="*/ 4311589 w 5893971"/>
                <a:gd name="connsiteY162" fmla="*/ 1550702 h 4137945"/>
                <a:gd name="connsiteX163" fmla="*/ 4298529 w 5893971"/>
                <a:gd name="connsiteY163" fmla="*/ 1534740 h 4137945"/>
                <a:gd name="connsiteX164" fmla="*/ 4298529 w 5893971"/>
                <a:gd name="connsiteY164" fmla="*/ 1495561 h 4137945"/>
                <a:gd name="connsiteX165" fmla="*/ 4295869 w 5893971"/>
                <a:gd name="connsiteY165" fmla="*/ 1492901 h 4137945"/>
                <a:gd name="connsiteX166" fmla="*/ 4293209 w 5893971"/>
                <a:gd name="connsiteY166" fmla="*/ 1495561 h 4137945"/>
                <a:gd name="connsiteX167" fmla="*/ 4293209 w 5893971"/>
                <a:gd name="connsiteY167" fmla="*/ 1534498 h 4137945"/>
                <a:gd name="connsiteX168" fmla="*/ 4279424 w 5893971"/>
                <a:gd name="connsiteY168" fmla="*/ 1550460 h 4137945"/>
                <a:gd name="connsiteX169" fmla="*/ 4279424 w 5893971"/>
                <a:gd name="connsiteY169" fmla="*/ 1552153 h 4137945"/>
                <a:gd name="connsiteX170" fmla="*/ 4272652 w 5893971"/>
                <a:gd name="connsiteY170" fmla="*/ 1552153 h 4137945"/>
                <a:gd name="connsiteX171" fmla="*/ 4267573 w 5893971"/>
                <a:gd name="connsiteY171" fmla="*/ 1557231 h 4137945"/>
                <a:gd name="connsiteX172" fmla="*/ 4272652 w 5893971"/>
                <a:gd name="connsiteY172" fmla="*/ 1562310 h 4137945"/>
                <a:gd name="connsiteX173" fmla="*/ 4279424 w 5893971"/>
                <a:gd name="connsiteY173" fmla="*/ 1562310 h 4137945"/>
                <a:gd name="connsiteX174" fmla="*/ 4279424 w 5893971"/>
                <a:gd name="connsiteY174" fmla="*/ 1735954 h 4137945"/>
                <a:gd name="connsiteX175" fmla="*/ 4248710 w 5893971"/>
                <a:gd name="connsiteY175" fmla="*/ 1729424 h 4137945"/>
                <a:gd name="connsiteX176" fmla="*/ 4248710 w 5893971"/>
                <a:gd name="connsiteY176" fmla="*/ 1416962 h 4137945"/>
                <a:gd name="connsiteX177" fmla="*/ 4255481 w 5893971"/>
                <a:gd name="connsiteY177" fmla="*/ 1416962 h 4137945"/>
                <a:gd name="connsiteX178" fmla="*/ 4260560 w 5893971"/>
                <a:gd name="connsiteY178" fmla="*/ 1411883 h 4137945"/>
                <a:gd name="connsiteX179" fmla="*/ 4255481 w 5893971"/>
                <a:gd name="connsiteY179" fmla="*/ 1406805 h 4137945"/>
                <a:gd name="connsiteX180" fmla="*/ 4248710 w 5893971"/>
                <a:gd name="connsiteY180" fmla="*/ 1406805 h 4137945"/>
                <a:gd name="connsiteX181" fmla="*/ 4248710 w 5893971"/>
                <a:gd name="connsiteY181" fmla="*/ 1405112 h 4137945"/>
                <a:gd name="connsiteX182" fmla="*/ 4235650 w 5893971"/>
                <a:gd name="connsiteY182" fmla="*/ 1389150 h 4137945"/>
                <a:gd name="connsiteX183" fmla="*/ 4235650 w 5893971"/>
                <a:gd name="connsiteY183" fmla="*/ 1349971 h 4137945"/>
                <a:gd name="connsiteX184" fmla="*/ 4232990 w 5893971"/>
                <a:gd name="connsiteY184" fmla="*/ 1347311 h 4137945"/>
                <a:gd name="connsiteX185" fmla="*/ 4230329 w 5893971"/>
                <a:gd name="connsiteY185" fmla="*/ 1349971 h 4137945"/>
                <a:gd name="connsiteX186" fmla="*/ 4230329 w 5893971"/>
                <a:gd name="connsiteY186" fmla="*/ 1388908 h 4137945"/>
                <a:gd name="connsiteX187" fmla="*/ 4216544 w 5893971"/>
                <a:gd name="connsiteY187" fmla="*/ 1404870 h 4137945"/>
                <a:gd name="connsiteX188" fmla="*/ 4216544 w 5893971"/>
                <a:gd name="connsiteY188" fmla="*/ 1406563 h 4137945"/>
                <a:gd name="connsiteX189" fmla="*/ 4209773 w 5893971"/>
                <a:gd name="connsiteY189" fmla="*/ 1406563 h 4137945"/>
                <a:gd name="connsiteX190" fmla="*/ 4204694 w 5893971"/>
                <a:gd name="connsiteY190" fmla="*/ 1411641 h 4137945"/>
                <a:gd name="connsiteX191" fmla="*/ 4209773 w 5893971"/>
                <a:gd name="connsiteY191" fmla="*/ 1416720 h 4137945"/>
                <a:gd name="connsiteX192" fmla="*/ 4216544 w 5893971"/>
                <a:gd name="connsiteY192" fmla="*/ 1416720 h 4137945"/>
                <a:gd name="connsiteX193" fmla="*/ 4216544 w 5893971"/>
                <a:gd name="connsiteY193" fmla="*/ 1586736 h 4137945"/>
                <a:gd name="connsiteX194" fmla="*/ 4152698 w 5893971"/>
                <a:gd name="connsiteY194" fmla="*/ 1586736 h 4137945"/>
                <a:gd name="connsiteX195" fmla="*/ 4123918 w 5893971"/>
                <a:gd name="connsiteY195" fmla="*/ 1625673 h 4137945"/>
                <a:gd name="connsiteX196" fmla="*/ 4123918 w 5893971"/>
                <a:gd name="connsiteY196" fmla="*/ 1591815 h 4137945"/>
                <a:gd name="connsiteX197" fmla="*/ 4130690 w 5893971"/>
                <a:gd name="connsiteY197" fmla="*/ 1591815 h 4137945"/>
                <a:gd name="connsiteX198" fmla="*/ 4135769 w 5893971"/>
                <a:gd name="connsiteY198" fmla="*/ 1586736 h 4137945"/>
                <a:gd name="connsiteX199" fmla="*/ 4130690 w 5893971"/>
                <a:gd name="connsiteY199" fmla="*/ 1581658 h 4137945"/>
                <a:gd name="connsiteX200" fmla="*/ 4123918 w 5893971"/>
                <a:gd name="connsiteY200" fmla="*/ 1581658 h 4137945"/>
                <a:gd name="connsiteX201" fmla="*/ 4123918 w 5893971"/>
                <a:gd name="connsiteY201" fmla="*/ 1579965 h 4137945"/>
                <a:gd name="connsiteX202" fmla="*/ 4110859 w 5893971"/>
                <a:gd name="connsiteY202" fmla="*/ 1564003 h 4137945"/>
                <a:gd name="connsiteX203" fmla="*/ 4110859 w 5893971"/>
                <a:gd name="connsiteY203" fmla="*/ 1524824 h 4137945"/>
                <a:gd name="connsiteX204" fmla="*/ 4108198 w 5893971"/>
                <a:gd name="connsiteY204" fmla="*/ 1522164 h 4137945"/>
                <a:gd name="connsiteX205" fmla="*/ 4105538 w 5893971"/>
                <a:gd name="connsiteY205" fmla="*/ 1524824 h 4137945"/>
                <a:gd name="connsiteX206" fmla="*/ 4105538 w 5893971"/>
                <a:gd name="connsiteY206" fmla="*/ 1563761 h 4137945"/>
                <a:gd name="connsiteX207" fmla="*/ 4091753 w 5893971"/>
                <a:gd name="connsiteY207" fmla="*/ 1579723 h 4137945"/>
                <a:gd name="connsiteX208" fmla="*/ 4091753 w 5893971"/>
                <a:gd name="connsiteY208" fmla="*/ 1581416 h 4137945"/>
                <a:gd name="connsiteX209" fmla="*/ 4084981 w 5893971"/>
                <a:gd name="connsiteY209" fmla="*/ 1581416 h 4137945"/>
                <a:gd name="connsiteX210" fmla="*/ 4079903 w 5893971"/>
                <a:gd name="connsiteY210" fmla="*/ 1586495 h 4137945"/>
                <a:gd name="connsiteX211" fmla="*/ 4084981 w 5893971"/>
                <a:gd name="connsiteY211" fmla="*/ 1591573 h 4137945"/>
                <a:gd name="connsiteX212" fmla="*/ 4091753 w 5893971"/>
                <a:gd name="connsiteY212" fmla="*/ 1591573 h 4137945"/>
                <a:gd name="connsiteX213" fmla="*/ 4091753 w 5893971"/>
                <a:gd name="connsiteY213" fmla="*/ 1669447 h 4137945"/>
                <a:gd name="connsiteX214" fmla="*/ 4074824 w 5893971"/>
                <a:gd name="connsiteY214" fmla="*/ 1692664 h 4137945"/>
                <a:gd name="connsiteX215" fmla="*/ 4023795 w 5893971"/>
                <a:gd name="connsiteY215" fmla="*/ 1681781 h 4137945"/>
                <a:gd name="connsiteX216" fmla="*/ 4023795 w 5893971"/>
                <a:gd name="connsiteY216" fmla="*/ 1475730 h 4137945"/>
                <a:gd name="connsiteX217" fmla="*/ 4030566 w 5893971"/>
                <a:gd name="connsiteY217" fmla="*/ 1475730 h 4137945"/>
                <a:gd name="connsiteX218" fmla="*/ 4035645 w 5893971"/>
                <a:gd name="connsiteY218" fmla="*/ 1470651 h 4137945"/>
                <a:gd name="connsiteX219" fmla="*/ 4030566 w 5893971"/>
                <a:gd name="connsiteY219" fmla="*/ 1465573 h 4137945"/>
                <a:gd name="connsiteX220" fmla="*/ 4023795 w 5893971"/>
                <a:gd name="connsiteY220" fmla="*/ 1465573 h 4137945"/>
                <a:gd name="connsiteX221" fmla="*/ 4023795 w 5893971"/>
                <a:gd name="connsiteY221" fmla="*/ 1463880 h 4137945"/>
                <a:gd name="connsiteX222" fmla="*/ 4010735 w 5893971"/>
                <a:gd name="connsiteY222" fmla="*/ 1447918 h 4137945"/>
                <a:gd name="connsiteX223" fmla="*/ 4010735 w 5893971"/>
                <a:gd name="connsiteY223" fmla="*/ 1408739 h 4137945"/>
                <a:gd name="connsiteX224" fmla="*/ 4008075 w 5893971"/>
                <a:gd name="connsiteY224" fmla="*/ 1406079 h 4137945"/>
                <a:gd name="connsiteX225" fmla="*/ 4005415 w 5893971"/>
                <a:gd name="connsiteY225" fmla="*/ 1408739 h 4137945"/>
                <a:gd name="connsiteX226" fmla="*/ 4005415 w 5893971"/>
                <a:gd name="connsiteY226" fmla="*/ 1447676 h 4137945"/>
                <a:gd name="connsiteX227" fmla="*/ 3991630 w 5893971"/>
                <a:gd name="connsiteY227" fmla="*/ 1463638 h 4137945"/>
                <a:gd name="connsiteX228" fmla="*/ 3991630 w 5893971"/>
                <a:gd name="connsiteY228" fmla="*/ 1465331 h 4137945"/>
                <a:gd name="connsiteX229" fmla="*/ 3984858 w 5893971"/>
                <a:gd name="connsiteY229" fmla="*/ 1465331 h 4137945"/>
                <a:gd name="connsiteX230" fmla="*/ 3979780 w 5893971"/>
                <a:gd name="connsiteY230" fmla="*/ 1470410 h 4137945"/>
                <a:gd name="connsiteX231" fmla="*/ 3984858 w 5893971"/>
                <a:gd name="connsiteY231" fmla="*/ 1475488 h 4137945"/>
                <a:gd name="connsiteX232" fmla="*/ 3991630 w 5893971"/>
                <a:gd name="connsiteY232" fmla="*/ 1475488 h 4137945"/>
                <a:gd name="connsiteX233" fmla="*/ 3991630 w 5893971"/>
                <a:gd name="connsiteY233" fmla="*/ 1675009 h 4137945"/>
                <a:gd name="connsiteX234" fmla="*/ 3920528 w 5893971"/>
                <a:gd name="connsiteY234" fmla="*/ 1675009 h 4137945"/>
                <a:gd name="connsiteX235" fmla="*/ 3920528 w 5893971"/>
                <a:gd name="connsiteY235" fmla="*/ 1533531 h 4137945"/>
                <a:gd name="connsiteX236" fmla="*/ 3961157 w 5893971"/>
                <a:gd name="connsiteY236" fmla="*/ 1533531 h 4137945"/>
                <a:gd name="connsiteX237" fmla="*/ 3980021 w 5893971"/>
                <a:gd name="connsiteY237" fmla="*/ 1486613 h 4137945"/>
                <a:gd name="connsiteX238" fmla="*/ 3920770 w 5893971"/>
                <a:gd name="connsiteY238" fmla="*/ 1471619 h 4137945"/>
                <a:gd name="connsiteX239" fmla="*/ 3920770 w 5893971"/>
                <a:gd name="connsiteY239" fmla="*/ 1417204 h 4137945"/>
                <a:gd name="connsiteX240" fmla="*/ 3910612 w 5893971"/>
                <a:gd name="connsiteY240" fmla="*/ 1417204 h 4137945"/>
                <a:gd name="connsiteX241" fmla="*/ 3887879 w 5893971"/>
                <a:gd name="connsiteY241" fmla="*/ 1322885 h 4137945"/>
                <a:gd name="connsiteX242" fmla="*/ 3837092 w 5893971"/>
                <a:gd name="connsiteY242" fmla="*/ 1274516 h 4137945"/>
                <a:gd name="connsiteX243" fmla="*/ 3773003 w 5893971"/>
                <a:gd name="connsiteY243" fmla="*/ 1228566 h 4137945"/>
                <a:gd name="connsiteX244" fmla="*/ 3718347 w 5893971"/>
                <a:gd name="connsiteY244" fmla="*/ 1183583 h 4137945"/>
                <a:gd name="connsiteX245" fmla="*/ 3718347 w 5893971"/>
                <a:gd name="connsiteY245" fmla="*/ 1169556 h 4137945"/>
                <a:gd name="connsiteX246" fmla="*/ 3727778 w 5893971"/>
                <a:gd name="connsiteY246" fmla="*/ 1157706 h 4137945"/>
                <a:gd name="connsiteX247" fmla="*/ 3718347 w 5893971"/>
                <a:gd name="connsiteY247" fmla="*/ 1145855 h 4137945"/>
                <a:gd name="connsiteX248" fmla="*/ 3718347 w 5893971"/>
                <a:gd name="connsiteY248" fmla="*/ 1127959 h 4137945"/>
                <a:gd name="connsiteX249" fmla="*/ 3723183 w 5893971"/>
                <a:gd name="connsiteY249" fmla="*/ 1120945 h 4137945"/>
                <a:gd name="connsiteX250" fmla="*/ 3718347 w 5893971"/>
                <a:gd name="connsiteY250" fmla="*/ 1113932 h 4137945"/>
                <a:gd name="connsiteX251" fmla="*/ 3718347 w 5893971"/>
                <a:gd name="connsiteY251" fmla="*/ 1097245 h 4137945"/>
                <a:gd name="connsiteX252" fmla="*/ 3719798 w 5893971"/>
                <a:gd name="connsiteY252" fmla="*/ 1094101 h 4137945"/>
                <a:gd name="connsiteX253" fmla="*/ 3715444 w 5893971"/>
                <a:gd name="connsiteY253" fmla="*/ 1089748 h 4137945"/>
                <a:gd name="connsiteX254" fmla="*/ 3711091 w 5893971"/>
                <a:gd name="connsiteY254" fmla="*/ 1094101 h 4137945"/>
                <a:gd name="connsiteX255" fmla="*/ 3712542 w 5893971"/>
                <a:gd name="connsiteY255" fmla="*/ 1097245 h 4137945"/>
                <a:gd name="connsiteX256" fmla="*/ 3712542 w 5893971"/>
                <a:gd name="connsiteY256" fmla="*/ 1113932 h 4137945"/>
                <a:gd name="connsiteX257" fmla="*/ 3707705 w 5893971"/>
                <a:gd name="connsiteY257" fmla="*/ 1120945 h 4137945"/>
                <a:gd name="connsiteX258" fmla="*/ 3712542 w 5893971"/>
                <a:gd name="connsiteY258" fmla="*/ 1127959 h 4137945"/>
                <a:gd name="connsiteX259" fmla="*/ 3712542 w 5893971"/>
                <a:gd name="connsiteY259" fmla="*/ 1145855 h 4137945"/>
                <a:gd name="connsiteX260" fmla="*/ 3703110 w 5893971"/>
                <a:gd name="connsiteY260" fmla="*/ 1157706 h 4137945"/>
                <a:gd name="connsiteX261" fmla="*/ 3712542 w 5893971"/>
                <a:gd name="connsiteY261" fmla="*/ 1169556 h 4137945"/>
                <a:gd name="connsiteX262" fmla="*/ 3712542 w 5893971"/>
                <a:gd name="connsiteY262" fmla="*/ 1183583 h 4137945"/>
                <a:gd name="connsiteX263" fmla="*/ 3657886 w 5893971"/>
                <a:gd name="connsiteY263" fmla="*/ 1228566 h 4137945"/>
                <a:gd name="connsiteX264" fmla="*/ 3593797 w 5893971"/>
                <a:gd name="connsiteY264" fmla="*/ 1274516 h 4137945"/>
                <a:gd name="connsiteX265" fmla="*/ 3543010 w 5893971"/>
                <a:gd name="connsiteY265" fmla="*/ 1322885 h 4137945"/>
                <a:gd name="connsiteX266" fmla="*/ 3532610 w 5893971"/>
                <a:gd name="connsiteY266" fmla="*/ 862656 h 4137945"/>
                <a:gd name="connsiteX267" fmla="*/ 3267792 w 5893971"/>
                <a:gd name="connsiteY267" fmla="*/ 566156 h 4137945"/>
                <a:gd name="connsiteX268" fmla="*/ 3158962 w 5893971"/>
                <a:gd name="connsiteY268" fmla="*/ 480301 h 4137945"/>
                <a:gd name="connsiteX269" fmla="*/ 3017725 w 5893971"/>
                <a:gd name="connsiteY269" fmla="*/ 361073 h 4137945"/>
                <a:gd name="connsiteX270" fmla="*/ 2957506 w 5893971"/>
                <a:gd name="connsiteY270" fmla="*/ 291663 h 4137945"/>
                <a:gd name="connsiteX271" fmla="*/ 2979514 w 5893971"/>
                <a:gd name="connsiteY271" fmla="*/ 261191 h 4137945"/>
                <a:gd name="connsiteX272" fmla="*/ 2956539 w 5893971"/>
                <a:gd name="connsiteY272" fmla="*/ 230477 h 4137945"/>
                <a:gd name="connsiteX273" fmla="*/ 2983625 w 5893971"/>
                <a:gd name="connsiteY273" fmla="*/ 195652 h 4137945"/>
                <a:gd name="connsiteX274" fmla="*/ 2954362 w 5893971"/>
                <a:gd name="connsiteY274" fmla="*/ 149943 h 4137945"/>
                <a:gd name="connsiteX275" fmla="*/ 2954362 w 5893971"/>
                <a:gd name="connsiteY275" fmla="*/ 127210 h 4137945"/>
                <a:gd name="connsiteX276" fmla="*/ 2965245 w 5893971"/>
                <a:gd name="connsiteY276" fmla="*/ 110764 h 4137945"/>
                <a:gd name="connsiteX277" fmla="*/ 2954362 w 5893971"/>
                <a:gd name="connsiteY277" fmla="*/ 94319 h 4137945"/>
                <a:gd name="connsiteX278" fmla="*/ 2954362 w 5893971"/>
                <a:gd name="connsiteY278" fmla="*/ 73037 h 4137945"/>
                <a:gd name="connsiteX279" fmla="*/ 2990155 w 5893971"/>
                <a:gd name="connsiteY279" fmla="*/ 41597 h 4137945"/>
                <a:gd name="connsiteX280" fmla="*/ 2989430 w 5893971"/>
                <a:gd name="connsiteY280" fmla="*/ 35793 h 4137945"/>
                <a:gd name="connsiteX281" fmla="*/ 2954362 w 5893971"/>
                <a:gd name="connsiteY281" fmla="*/ 61428 h 4137945"/>
                <a:gd name="connsiteX282" fmla="*/ 2954362 w 5893971"/>
                <a:gd name="connsiteY282" fmla="*/ 46434 h 4137945"/>
                <a:gd name="connsiteX283" fmla="*/ 2949767 w 5893971"/>
                <a:gd name="connsiteY283" fmla="*/ 40146 h 4137945"/>
                <a:gd name="connsiteX284" fmla="*/ 2949767 w 5893971"/>
                <a:gd name="connsiteY284" fmla="*/ 2177 h 4137945"/>
                <a:gd name="connsiteX285" fmla="*/ 2947591 w 5893971"/>
                <a:gd name="connsiteY285" fmla="*/ 0 h 4137945"/>
                <a:gd name="connsiteX286" fmla="*/ 2945414 w 5893971"/>
                <a:gd name="connsiteY286" fmla="*/ 2177 h 4137945"/>
                <a:gd name="connsiteX287" fmla="*/ 2945414 w 5893971"/>
                <a:gd name="connsiteY287" fmla="*/ 40146 h 4137945"/>
                <a:gd name="connsiteX288" fmla="*/ 2940819 w 5893971"/>
                <a:gd name="connsiteY288" fmla="*/ 46434 h 4137945"/>
                <a:gd name="connsiteX289" fmla="*/ 2940819 w 5893971"/>
                <a:gd name="connsiteY289" fmla="*/ 61428 h 4137945"/>
                <a:gd name="connsiteX290" fmla="*/ 2905752 w 5893971"/>
                <a:gd name="connsiteY290" fmla="*/ 35793 h 4137945"/>
                <a:gd name="connsiteX291" fmla="*/ 2905026 w 5893971"/>
                <a:gd name="connsiteY291" fmla="*/ 41597 h 4137945"/>
                <a:gd name="connsiteX292" fmla="*/ 2940819 w 5893971"/>
                <a:gd name="connsiteY292" fmla="*/ 73037 h 4137945"/>
                <a:gd name="connsiteX293" fmla="*/ 2940819 w 5893971"/>
                <a:gd name="connsiteY293" fmla="*/ 95286 h 4137945"/>
                <a:gd name="connsiteX294" fmla="*/ 2929936 w 5893971"/>
                <a:gd name="connsiteY294" fmla="*/ 111732 h 4137945"/>
                <a:gd name="connsiteX295" fmla="*/ 2940819 w 5893971"/>
                <a:gd name="connsiteY295" fmla="*/ 128177 h 4137945"/>
                <a:gd name="connsiteX296" fmla="*/ 2940819 w 5893971"/>
                <a:gd name="connsiteY296" fmla="*/ 150910 h 4137945"/>
                <a:gd name="connsiteX297" fmla="*/ 2911556 w 5893971"/>
                <a:gd name="connsiteY297" fmla="*/ 196619 h 4137945"/>
                <a:gd name="connsiteX298" fmla="*/ 2938642 w 5893971"/>
                <a:gd name="connsiteY298" fmla="*/ 231444 h 4137945"/>
                <a:gd name="connsiteX299" fmla="*/ 2915667 w 5893971"/>
                <a:gd name="connsiteY299" fmla="*/ 262159 h 4137945"/>
                <a:gd name="connsiteX300" fmla="*/ 2937675 w 5893971"/>
                <a:gd name="connsiteY300" fmla="*/ 292631 h 4137945"/>
                <a:gd name="connsiteX301" fmla="*/ 2877456 w 5893971"/>
                <a:gd name="connsiteY301" fmla="*/ 362040 h 4137945"/>
                <a:gd name="connsiteX302" fmla="*/ 2736219 w 5893971"/>
                <a:gd name="connsiteY302" fmla="*/ 481269 h 4137945"/>
                <a:gd name="connsiteX303" fmla="*/ 2627390 w 5893971"/>
                <a:gd name="connsiteY303" fmla="*/ 567123 h 4137945"/>
                <a:gd name="connsiteX304" fmla="*/ 2362571 w 5893971"/>
                <a:gd name="connsiteY304" fmla="*/ 863624 h 4137945"/>
                <a:gd name="connsiteX305" fmla="*/ 2352172 w 5893971"/>
                <a:gd name="connsiteY305" fmla="*/ 1323852 h 4137945"/>
                <a:gd name="connsiteX306" fmla="*/ 2301384 w 5893971"/>
                <a:gd name="connsiteY306" fmla="*/ 1275484 h 4137945"/>
                <a:gd name="connsiteX307" fmla="*/ 2237296 w 5893971"/>
                <a:gd name="connsiteY307" fmla="*/ 1229533 h 4137945"/>
                <a:gd name="connsiteX308" fmla="*/ 2182639 w 5893971"/>
                <a:gd name="connsiteY308" fmla="*/ 1184550 h 4137945"/>
                <a:gd name="connsiteX309" fmla="*/ 2182639 w 5893971"/>
                <a:gd name="connsiteY309" fmla="*/ 1170523 h 4137945"/>
                <a:gd name="connsiteX310" fmla="*/ 2192071 w 5893971"/>
                <a:gd name="connsiteY310" fmla="*/ 1158673 h 4137945"/>
                <a:gd name="connsiteX311" fmla="*/ 2182639 w 5893971"/>
                <a:gd name="connsiteY311" fmla="*/ 1146823 h 4137945"/>
                <a:gd name="connsiteX312" fmla="*/ 2182639 w 5893971"/>
                <a:gd name="connsiteY312" fmla="*/ 1128926 h 4137945"/>
                <a:gd name="connsiteX313" fmla="*/ 2187476 w 5893971"/>
                <a:gd name="connsiteY313" fmla="*/ 1121913 h 4137945"/>
                <a:gd name="connsiteX314" fmla="*/ 2182639 w 5893971"/>
                <a:gd name="connsiteY314" fmla="*/ 1114899 h 4137945"/>
                <a:gd name="connsiteX315" fmla="*/ 2182639 w 5893971"/>
                <a:gd name="connsiteY315" fmla="*/ 1098212 h 4137945"/>
                <a:gd name="connsiteX316" fmla="*/ 2184090 w 5893971"/>
                <a:gd name="connsiteY316" fmla="*/ 1095068 h 4137945"/>
                <a:gd name="connsiteX317" fmla="*/ 2179737 w 5893971"/>
                <a:gd name="connsiteY317" fmla="*/ 1090715 h 4137945"/>
                <a:gd name="connsiteX318" fmla="*/ 2175384 w 5893971"/>
                <a:gd name="connsiteY318" fmla="*/ 1095068 h 4137945"/>
                <a:gd name="connsiteX319" fmla="*/ 2176835 w 5893971"/>
                <a:gd name="connsiteY319" fmla="*/ 1098212 h 4137945"/>
                <a:gd name="connsiteX320" fmla="*/ 2176835 w 5893971"/>
                <a:gd name="connsiteY320" fmla="*/ 1114899 h 4137945"/>
                <a:gd name="connsiteX321" fmla="*/ 2171998 w 5893971"/>
                <a:gd name="connsiteY321" fmla="*/ 1121913 h 4137945"/>
                <a:gd name="connsiteX322" fmla="*/ 2176835 w 5893971"/>
                <a:gd name="connsiteY322" fmla="*/ 1128926 h 4137945"/>
                <a:gd name="connsiteX323" fmla="*/ 2176835 w 5893971"/>
                <a:gd name="connsiteY323" fmla="*/ 1146823 h 4137945"/>
                <a:gd name="connsiteX324" fmla="*/ 2167403 w 5893971"/>
                <a:gd name="connsiteY324" fmla="*/ 1158673 h 4137945"/>
                <a:gd name="connsiteX325" fmla="*/ 2176835 w 5893971"/>
                <a:gd name="connsiteY325" fmla="*/ 1170523 h 4137945"/>
                <a:gd name="connsiteX326" fmla="*/ 2176835 w 5893971"/>
                <a:gd name="connsiteY326" fmla="*/ 1184550 h 4137945"/>
                <a:gd name="connsiteX327" fmla="*/ 2122178 w 5893971"/>
                <a:gd name="connsiteY327" fmla="*/ 1229533 h 4137945"/>
                <a:gd name="connsiteX328" fmla="*/ 2058090 w 5893971"/>
                <a:gd name="connsiteY328" fmla="*/ 1275484 h 4137945"/>
                <a:gd name="connsiteX329" fmla="*/ 2007303 w 5893971"/>
                <a:gd name="connsiteY329" fmla="*/ 1323852 h 4137945"/>
                <a:gd name="connsiteX330" fmla="*/ 1984569 w 5893971"/>
                <a:gd name="connsiteY330" fmla="*/ 1418171 h 4137945"/>
                <a:gd name="connsiteX331" fmla="*/ 1974412 w 5893971"/>
                <a:gd name="connsiteY331" fmla="*/ 1418171 h 4137945"/>
                <a:gd name="connsiteX332" fmla="*/ 1974412 w 5893971"/>
                <a:gd name="connsiteY332" fmla="*/ 1472586 h 4137945"/>
                <a:gd name="connsiteX333" fmla="*/ 1915160 w 5893971"/>
                <a:gd name="connsiteY333" fmla="*/ 1487580 h 4137945"/>
                <a:gd name="connsiteX334" fmla="*/ 1934024 w 5893971"/>
                <a:gd name="connsiteY334" fmla="*/ 1534498 h 4137945"/>
                <a:gd name="connsiteX335" fmla="*/ 1974654 w 5893971"/>
                <a:gd name="connsiteY335" fmla="*/ 1534498 h 4137945"/>
                <a:gd name="connsiteX336" fmla="*/ 1974654 w 5893971"/>
                <a:gd name="connsiteY336" fmla="*/ 1675977 h 4137945"/>
                <a:gd name="connsiteX337" fmla="*/ 1903551 w 5893971"/>
                <a:gd name="connsiteY337" fmla="*/ 1675977 h 4137945"/>
                <a:gd name="connsiteX338" fmla="*/ 1903551 w 5893971"/>
                <a:gd name="connsiteY338" fmla="*/ 1476456 h 4137945"/>
                <a:gd name="connsiteX339" fmla="*/ 1910323 w 5893971"/>
                <a:gd name="connsiteY339" fmla="*/ 1476456 h 4137945"/>
                <a:gd name="connsiteX340" fmla="*/ 1915402 w 5893971"/>
                <a:gd name="connsiteY340" fmla="*/ 1471377 h 4137945"/>
                <a:gd name="connsiteX341" fmla="*/ 1910323 w 5893971"/>
                <a:gd name="connsiteY341" fmla="*/ 1466298 h 4137945"/>
                <a:gd name="connsiteX342" fmla="*/ 1903551 w 5893971"/>
                <a:gd name="connsiteY342" fmla="*/ 1466298 h 4137945"/>
                <a:gd name="connsiteX343" fmla="*/ 1903551 w 5893971"/>
                <a:gd name="connsiteY343" fmla="*/ 1464605 h 4137945"/>
                <a:gd name="connsiteX344" fmla="*/ 1889767 w 5893971"/>
                <a:gd name="connsiteY344" fmla="*/ 1448644 h 4137945"/>
                <a:gd name="connsiteX345" fmla="*/ 1889767 w 5893971"/>
                <a:gd name="connsiteY345" fmla="*/ 1409707 h 4137945"/>
                <a:gd name="connsiteX346" fmla="*/ 1887106 w 5893971"/>
                <a:gd name="connsiteY346" fmla="*/ 1407046 h 4137945"/>
                <a:gd name="connsiteX347" fmla="*/ 1884446 w 5893971"/>
                <a:gd name="connsiteY347" fmla="*/ 1409707 h 4137945"/>
                <a:gd name="connsiteX348" fmla="*/ 1884446 w 5893971"/>
                <a:gd name="connsiteY348" fmla="*/ 1448885 h 4137945"/>
                <a:gd name="connsiteX349" fmla="*/ 1871386 w 5893971"/>
                <a:gd name="connsiteY349" fmla="*/ 1464847 h 4137945"/>
                <a:gd name="connsiteX350" fmla="*/ 1871386 w 5893971"/>
                <a:gd name="connsiteY350" fmla="*/ 1466540 h 4137945"/>
                <a:gd name="connsiteX351" fmla="*/ 1864615 w 5893971"/>
                <a:gd name="connsiteY351" fmla="*/ 1466540 h 4137945"/>
                <a:gd name="connsiteX352" fmla="*/ 1859536 w 5893971"/>
                <a:gd name="connsiteY352" fmla="*/ 1471619 h 4137945"/>
                <a:gd name="connsiteX353" fmla="*/ 1864615 w 5893971"/>
                <a:gd name="connsiteY353" fmla="*/ 1476698 h 4137945"/>
                <a:gd name="connsiteX354" fmla="*/ 1871386 w 5893971"/>
                <a:gd name="connsiteY354" fmla="*/ 1476698 h 4137945"/>
                <a:gd name="connsiteX355" fmla="*/ 1871386 w 5893971"/>
                <a:gd name="connsiteY355" fmla="*/ 1682748 h 4137945"/>
                <a:gd name="connsiteX356" fmla="*/ 1820357 w 5893971"/>
                <a:gd name="connsiteY356" fmla="*/ 1693631 h 4137945"/>
                <a:gd name="connsiteX357" fmla="*/ 1803428 w 5893971"/>
                <a:gd name="connsiteY357" fmla="*/ 1670414 h 4137945"/>
                <a:gd name="connsiteX358" fmla="*/ 1803428 w 5893971"/>
                <a:gd name="connsiteY358" fmla="*/ 1592541 h 4137945"/>
                <a:gd name="connsiteX359" fmla="*/ 1810200 w 5893971"/>
                <a:gd name="connsiteY359" fmla="*/ 1592541 h 4137945"/>
                <a:gd name="connsiteX360" fmla="*/ 1815279 w 5893971"/>
                <a:gd name="connsiteY360" fmla="*/ 1587462 h 4137945"/>
                <a:gd name="connsiteX361" fmla="*/ 1810200 w 5893971"/>
                <a:gd name="connsiteY361" fmla="*/ 1582383 h 4137945"/>
                <a:gd name="connsiteX362" fmla="*/ 1803428 w 5893971"/>
                <a:gd name="connsiteY362" fmla="*/ 1582383 h 4137945"/>
                <a:gd name="connsiteX363" fmla="*/ 1803428 w 5893971"/>
                <a:gd name="connsiteY363" fmla="*/ 1580690 h 4137945"/>
                <a:gd name="connsiteX364" fmla="*/ 1789643 w 5893971"/>
                <a:gd name="connsiteY364" fmla="*/ 1564729 h 4137945"/>
                <a:gd name="connsiteX365" fmla="*/ 1789643 w 5893971"/>
                <a:gd name="connsiteY365" fmla="*/ 1525792 h 4137945"/>
                <a:gd name="connsiteX366" fmla="*/ 1786983 w 5893971"/>
                <a:gd name="connsiteY366" fmla="*/ 1523131 h 4137945"/>
                <a:gd name="connsiteX367" fmla="*/ 1784323 w 5893971"/>
                <a:gd name="connsiteY367" fmla="*/ 1525792 h 4137945"/>
                <a:gd name="connsiteX368" fmla="*/ 1784323 w 5893971"/>
                <a:gd name="connsiteY368" fmla="*/ 1564970 h 4137945"/>
                <a:gd name="connsiteX369" fmla="*/ 1771263 w 5893971"/>
                <a:gd name="connsiteY369" fmla="*/ 1580932 h 4137945"/>
                <a:gd name="connsiteX370" fmla="*/ 1771263 w 5893971"/>
                <a:gd name="connsiteY370" fmla="*/ 1582625 h 4137945"/>
                <a:gd name="connsiteX371" fmla="*/ 1763040 w 5893971"/>
                <a:gd name="connsiteY371" fmla="*/ 1582625 h 4137945"/>
                <a:gd name="connsiteX372" fmla="*/ 1757962 w 5893971"/>
                <a:gd name="connsiteY372" fmla="*/ 1587704 h 4137945"/>
                <a:gd name="connsiteX373" fmla="*/ 1763040 w 5893971"/>
                <a:gd name="connsiteY373" fmla="*/ 1592782 h 4137945"/>
                <a:gd name="connsiteX374" fmla="*/ 1769812 w 5893971"/>
                <a:gd name="connsiteY374" fmla="*/ 1592782 h 4137945"/>
                <a:gd name="connsiteX375" fmla="*/ 1769812 w 5893971"/>
                <a:gd name="connsiteY375" fmla="*/ 1626640 h 4137945"/>
                <a:gd name="connsiteX376" fmla="*/ 1741033 w 5893971"/>
                <a:gd name="connsiteY376" fmla="*/ 1587704 h 4137945"/>
                <a:gd name="connsiteX377" fmla="*/ 1677186 w 5893971"/>
                <a:gd name="connsiteY377" fmla="*/ 1587704 h 4137945"/>
                <a:gd name="connsiteX378" fmla="*/ 1677186 w 5893971"/>
                <a:gd name="connsiteY378" fmla="*/ 1417688 h 4137945"/>
                <a:gd name="connsiteX379" fmla="*/ 1683957 w 5893971"/>
                <a:gd name="connsiteY379" fmla="*/ 1417688 h 4137945"/>
                <a:gd name="connsiteX380" fmla="*/ 1689036 w 5893971"/>
                <a:gd name="connsiteY380" fmla="*/ 1412609 h 4137945"/>
                <a:gd name="connsiteX381" fmla="*/ 1683957 w 5893971"/>
                <a:gd name="connsiteY381" fmla="*/ 1407530 h 4137945"/>
                <a:gd name="connsiteX382" fmla="*/ 1677186 w 5893971"/>
                <a:gd name="connsiteY382" fmla="*/ 1407530 h 4137945"/>
                <a:gd name="connsiteX383" fmla="*/ 1677186 w 5893971"/>
                <a:gd name="connsiteY383" fmla="*/ 1405837 h 4137945"/>
                <a:gd name="connsiteX384" fmla="*/ 1663401 w 5893971"/>
                <a:gd name="connsiteY384" fmla="*/ 1389876 h 4137945"/>
                <a:gd name="connsiteX385" fmla="*/ 1663401 w 5893971"/>
                <a:gd name="connsiteY385" fmla="*/ 1350939 h 4137945"/>
                <a:gd name="connsiteX386" fmla="*/ 1660741 w 5893971"/>
                <a:gd name="connsiteY386" fmla="*/ 1348278 h 4137945"/>
                <a:gd name="connsiteX387" fmla="*/ 1658080 w 5893971"/>
                <a:gd name="connsiteY387" fmla="*/ 1350939 h 4137945"/>
                <a:gd name="connsiteX388" fmla="*/ 1658080 w 5893971"/>
                <a:gd name="connsiteY388" fmla="*/ 1390117 h 4137945"/>
                <a:gd name="connsiteX389" fmla="*/ 1645021 w 5893971"/>
                <a:gd name="connsiteY389" fmla="*/ 1406079 h 4137945"/>
                <a:gd name="connsiteX390" fmla="*/ 1645021 w 5893971"/>
                <a:gd name="connsiteY390" fmla="*/ 1407772 h 4137945"/>
                <a:gd name="connsiteX391" fmla="*/ 1638249 w 5893971"/>
                <a:gd name="connsiteY391" fmla="*/ 1407772 h 4137945"/>
                <a:gd name="connsiteX392" fmla="*/ 1633170 w 5893971"/>
                <a:gd name="connsiteY392" fmla="*/ 1412851 h 4137945"/>
                <a:gd name="connsiteX393" fmla="*/ 1638249 w 5893971"/>
                <a:gd name="connsiteY393" fmla="*/ 1417929 h 4137945"/>
                <a:gd name="connsiteX394" fmla="*/ 1645021 w 5893971"/>
                <a:gd name="connsiteY394" fmla="*/ 1417929 h 4137945"/>
                <a:gd name="connsiteX395" fmla="*/ 1645021 w 5893971"/>
                <a:gd name="connsiteY395" fmla="*/ 1731117 h 4137945"/>
                <a:gd name="connsiteX396" fmla="*/ 1614307 w 5893971"/>
                <a:gd name="connsiteY396" fmla="*/ 1737647 h 4137945"/>
                <a:gd name="connsiteX397" fmla="*/ 1614307 w 5893971"/>
                <a:gd name="connsiteY397" fmla="*/ 1564003 h 4137945"/>
                <a:gd name="connsiteX398" fmla="*/ 1621078 w 5893971"/>
                <a:gd name="connsiteY398" fmla="*/ 1564003 h 4137945"/>
                <a:gd name="connsiteX399" fmla="*/ 1626157 w 5893971"/>
                <a:gd name="connsiteY399" fmla="*/ 1558924 h 4137945"/>
                <a:gd name="connsiteX400" fmla="*/ 1621078 w 5893971"/>
                <a:gd name="connsiteY400" fmla="*/ 1553846 h 4137945"/>
                <a:gd name="connsiteX401" fmla="*/ 1614307 w 5893971"/>
                <a:gd name="connsiteY401" fmla="*/ 1553846 h 4137945"/>
                <a:gd name="connsiteX402" fmla="*/ 1614307 w 5893971"/>
                <a:gd name="connsiteY402" fmla="*/ 1552153 h 4137945"/>
                <a:gd name="connsiteX403" fmla="*/ 1600521 w 5893971"/>
                <a:gd name="connsiteY403" fmla="*/ 1536191 h 4137945"/>
                <a:gd name="connsiteX404" fmla="*/ 1600521 w 5893971"/>
                <a:gd name="connsiteY404" fmla="*/ 1495561 h 4137945"/>
                <a:gd name="connsiteX405" fmla="*/ 1597861 w 5893971"/>
                <a:gd name="connsiteY405" fmla="*/ 1492901 h 4137945"/>
                <a:gd name="connsiteX406" fmla="*/ 1595201 w 5893971"/>
                <a:gd name="connsiteY406" fmla="*/ 1495561 h 4137945"/>
                <a:gd name="connsiteX407" fmla="*/ 1595201 w 5893971"/>
                <a:gd name="connsiteY407" fmla="*/ 1534740 h 4137945"/>
                <a:gd name="connsiteX408" fmla="*/ 1582141 w 5893971"/>
                <a:gd name="connsiteY408" fmla="*/ 1550702 h 4137945"/>
                <a:gd name="connsiteX409" fmla="*/ 1582141 w 5893971"/>
                <a:gd name="connsiteY409" fmla="*/ 1552395 h 4137945"/>
                <a:gd name="connsiteX410" fmla="*/ 1575370 w 5893971"/>
                <a:gd name="connsiteY410" fmla="*/ 1552395 h 4137945"/>
                <a:gd name="connsiteX411" fmla="*/ 1570291 w 5893971"/>
                <a:gd name="connsiteY411" fmla="*/ 1557473 h 4137945"/>
                <a:gd name="connsiteX412" fmla="*/ 1575370 w 5893971"/>
                <a:gd name="connsiteY412" fmla="*/ 1562552 h 4137945"/>
                <a:gd name="connsiteX413" fmla="*/ 1582141 w 5893971"/>
                <a:gd name="connsiteY413" fmla="*/ 1562552 h 4137945"/>
                <a:gd name="connsiteX414" fmla="*/ 1582141 w 5893971"/>
                <a:gd name="connsiteY414" fmla="*/ 1743209 h 4137945"/>
                <a:gd name="connsiteX415" fmla="*/ 1582141 w 5893971"/>
                <a:gd name="connsiteY415" fmla="*/ 1843091 h 4137945"/>
                <a:gd name="connsiteX416" fmla="*/ 1582141 w 5893971"/>
                <a:gd name="connsiteY416" fmla="*/ 2690027 h 4137945"/>
                <a:gd name="connsiteX417" fmla="*/ 1404386 w 5893971"/>
                <a:gd name="connsiteY417" fmla="*/ 2690027 h 4137945"/>
                <a:gd name="connsiteX418" fmla="*/ 1396405 w 5893971"/>
                <a:gd name="connsiteY418" fmla="*/ 2476963 h 4137945"/>
                <a:gd name="connsiteX419" fmla="*/ 1406079 w 5893971"/>
                <a:gd name="connsiteY419" fmla="*/ 2467289 h 4137945"/>
                <a:gd name="connsiteX420" fmla="*/ 1413576 w 5893971"/>
                <a:gd name="connsiteY420" fmla="*/ 2449151 h 4137945"/>
                <a:gd name="connsiteX421" fmla="*/ 1413576 w 5893971"/>
                <a:gd name="connsiteY421" fmla="*/ 2449151 h 4137945"/>
                <a:gd name="connsiteX422" fmla="*/ 1413576 w 5893971"/>
                <a:gd name="connsiteY422" fmla="*/ 2449151 h 4137945"/>
                <a:gd name="connsiteX423" fmla="*/ 1394954 w 5893971"/>
                <a:gd name="connsiteY423" fmla="*/ 2424483 h 4137945"/>
                <a:gd name="connsiteX424" fmla="*/ 1389150 w 5893971"/>
                <a:gd name="connsiteY424" fmla="*/ 2422790 h 4137945"/>
                <a:gd name="connsiteX425" fmla="*/ 1379235 w 5893971"/>
                <a:gd name="connsiteY425" fmla="*/ 2134754 h 4137945"/>
                <a:gd name="connsiteX426" fmla="*/ 1382620 w 5893971"/>
                <a:gd name="connsiteY426" fmla="*/ 2132577 h 4137945"/>
                <a:gd name="connsiteX427" fmla="*/ 1396405 w 5893971"/>
                <a:gd name="connsiteY427" fmla="*/ 2106700 h 4137945"/>
                <a:gd name="connsiteX428" fmla="*/ 1396405 w 5893971"/>
                <a:gd name="connsiteY428" fmla="*/ 2106458 h 4137945"/>
                <a:gd name="connsiteX429" fmla="*/ 1396405 w 5893971"/>
                <a:gd name="connsiteY429" fmla="*/ 2103798 h 4137945"/>
                <a:gd name="connsiteX430" fmla="*/ 1396405 w 5893971"/>
                <a:gd name="connsiteY430" fmla="*/ 2103556 h 4137945"/>
                <a:gd name="connsiteX431" fmla="*/ 1379235 w 5893971"/>
                <a:gd name="connsiteY431" fmla="*/ 2075744 h 4137945"/>
                <a:gd name="connsiteX432" fmla="*/ 1363515 w 5893971"/>
                <a:gd name="connsiteY432" fmla="*/ 1756269 h 4137945"/>
                <a:gd name="connsiteX433" fmla="*/ 1377300 w 5893971"/>
                <a:gd name="connsiteY433" fmla="*/ 1746837 h 4137945"/>
                <a:gd name="connsiteX434" fmla="*/ 1388424 w 5893971"/>
                <a:gd name="connsiteY434" fmla="*/ 1725555 h 4137945"/>
                <a:gd name="connsiteX435" fmla="*/ 1388424 w 5893971"/>
                <a:gd name="connsiteY435" fmla="*/ 1725555 h 4137945"/>
                <a:gd name="connsiteX436" fmla="*/ 1388424 w 5893971"/>
                <a:gd name="connsiteY436" fmla="*/ 1725555 h 4137945"/>
                <a:gd name="connsiteX437" fmla="*/ 1377300 w 5893971"/>
                <a:gd name="connsiteY437" fmla="*/ 1704272 h 4137945"/>
                <a:gd name="connsiteX438" fmla="*/ 1363515 w 5893971"/>
                <a:gd name="connsiteY438" fmla="*/ 1694840 h 4137945"/>
                <a:gd name="connsiteX439" fmla="*/ 1363515 w 5893971"/>
                <a:gd name="connsiteY439" fmla="*/ 1628817 h 4137945"/>
                <a:gd name="connsiteX440" fmla="*/ 1396405 w 5893971"/>
                <a:gd name="connsiteY440" fmla="*/ 1612855 h 4137945"/>
                <a:gd name="connsiteX441" fmla="*/ 1396405 w 5893971"/>
                <a:gd name="connsiteY441" fmla="*/ 1612855 h 4137945"/>
                <a:gd name="connsiteX442" fmla="*/ 1396405 w 5893971"/>
                <a:gd name="connsiteY442" fmla="*/ 1612855 h 4137945"/>
                <a:gd name="connsiteX443" fmla="*/ 1373430 w 5893971"/>
                <a:gd name="connsiteY443" fmla="*/ 1592299 h 4137945"/>
                <a:gd name="connsiteX444" fmla="*/ 1363273 w 5893971"/>
                <a:gd name="connsiteY444" fmla="*/ 1589397 h 4137945"/>
                <a:gd name="connsiteX445" fmla="*/ 1357711 w 5893971"/>
                <a:gd name="connsiteY445" fmla="*/ 1556748 h 4137945"/>
                <a:gd name="connsiteX446" fmla="*/ 1304988 w 5893971"/>
                <a:gd name="connsiteY446" fmla="*/ 1502816 h 4137945"/>
                <a:gd name="connsiteX447" fmla="*/ 1304988 w 5893971"/>
                <a:gd name="connsiteY447" fmla="*/ 1495319 h 4137945"/>
                <a:gd name="connsiteX448" fmla="*/ 1309100 w 5893971"/>
                <a:gd name="connsiteY448" fmla="*/ 1489031 h 4137945"/>
                <a:gd name="connsiteX449" fmla="*/ 1304988 w 5893971"/>
                <a:gd name="connsiteY449" fmla="*/ 1482744 h 4137945"/>
                <a:gd name="connsiteX450" fmla="*/ 1304988 w 5893971"/>
                <a:gd name="connsiteY450" fmla="*/ 1475005 h 4137945"/>
                <a:gd name="connsiteX451" fmla="*/ 1309100 w 5893971"/>
                <a:gd name="connsiteY451" fmla="*/ 1468717 h 4137945"/>
                <a:gd name="connsiteX452" fmla="*/ 1304988 w 5893971"/>
                <a:gd name="connsiteY452" fmla="*/ 1462429 h 4137945"/>
                <a:gd name="connsiteX453" fmla="*/ 1304988 w 5893971"/>
                <a:gd name="connsiteY453" fmla="*/ 1452029 h 4137945"/>
                <a:gd name="connsiteX454" fmla="*/ 1309100 w 5893971"/>
                <a:gd name="connsiteY454" fmla="*/ 1445741 h 4137945"/>
                <a:gd name="connsiteX455" fmla="*/ 1302328 w 5893971"/>
                <a:gd name="connsiteY455" fmla="*/ 1438970 h 4137945"/>
                <a:gd name="connsiteX456" fmla="*/ 1295557 w 5893971"/>
                <a:gd name="connsiteY456" fmla="*/ 1445741 h 4137945"/>
                <a:gd name="connsiteX457" fmla="*/ 1299668 w 5893971"/>
                <a:gd name="connsiteY457" fmla="*/ 1452029 h 4137945"/>
                <a:gd name="connsiteX458" fmla="*/ 1299668 w 5893971"/>
                <a:gd name="connsiteY458" fmla="*/ 1462429 h 4137945"/>
                <a:gd name="connsiteX459" fmla="*/ 1295557 w 5893971"/>
                <a:gd name="connsiteY459" fmla="*/ 1468717 h 4137945"/>
                <a:gd name="connsiteX460" fmla="*/ 1299668 w 5893971"/>
                <a:gd name="connsiteY460" fmla="*/ 1475005 h 4137945"/>
                <a:gd name="connsiteX461" fmla="*/ 1299668 w 5893971"/>
                <a:gd name="connsiteY461" fmla="*/ 1482744 h 4137945"/>
                <a:gd name="connsiteX462" fmla="*/ 1295557 w 5893971"/>
                <a:gd name="connsiteY462" fmla="*/ 1489031 h 4137945"/>
                <a:gd name="connsiteX463" fmla="*/ 1299668 w 5893971"/>
                <a:gd name="connsiteY463" fmla="*/ 1495319 h 4137945"/>
                <a:gd name="connsiteX464" fmla="*/ 1299668 w 5893971"/>
                <a:gd name="connsiteY464" fmla="*/ 1502816 h 4137945"/>
                <a:gd name="connsiteX465" fmla="*/ 1246946 w 5893971"/>
                <a:gd name="connsiteY465" fmla="*/ 1556748 h 4137945"/>
                <a:gd name="connsiteX466" fmla="*/ 1241383 w 5893971"/>
                <a:gd name="connsiteY466" fmla="*/ 1589397 h 4137945"/>
                <a:gd name="connsiteX467" fmla="*/ 1231226 w 5893971"/>
                <a:gd name="connsiteY467" fmla="*/ 1592299 h 4137945"/>
                <a:gd name="connsiteX468" fmla="*/ 1208251 w 5893971"/>
                <a:gd name="connsiteY468" fmla="*/ 1612855 h 4137945"/>
                <a:gd name="connsiteX469" fmla="*/ 1208251 w 5893971"/>
                <a:gd name="connsiteY469" fmla="*/ 1612855 h 4137945"/>
                <a:gd name="connsiteX470" fmla="*/ 1208251 w 5893971"/>
                <a:gd name="connsiteY470" fmla="*/ 1612855 h 4137945"/>
                <a:gd name="connsiteX471" fmla="*/ 1241142 w 5893971"/>
                <a:gd name="connsiteY471" fmla="*/ 1628817 h 4137945"/>
                <a:gd name="connsiteX472" fmla="*/ 1241142 w 5893971"/>
                <a:gd name="connsiteY472" fmla="*/ 1694840 h 4137945"/>
                <a:gd name="connsiteX473" fmla="*/ 1227357 w 5893971"/>
                <a:gd name="connsiteY473" fmla="*/ 1704272 h 4137945"/>
                <a:gd name="connsiteX474" fmla="*/ 1216232 w 5893971"/>
                <a:gd name="connsiteY474" fmla="*/ 1725555 h 4137945"/>
                <a:gd name="connsiteX475" fmla="*/ 1216232 w 5893971"/>
                <a:gd name="connsiteY475" fmla="*/ 1725555 h 4137945"/>
                <a:gd name="connsiteX476" fmla="*/ 1216232 w 5893971"/>
                <a:gd name="connsiteY476" fmla="*/ 1725555 h 4137945"/>
                <a:gd name="connsiteX477" fmla="*/ 1227357 w 5893971"/>
                <a:gd name="connsiteY477" fmla="*/ 1746837 h 4137945"/>
                <a:gd name="connsiteX478" fmla="*/ 1241142 w 5893971"/>
                <a:gd name="connsiteY478" fmla="*/ 1756269 h 4137945"/>
                <a:gd name="connsiteX479" fmla="*/ 1225422 w 5893971"/>
                <a:gd name="connsiteY479" fmla="*/ 2075744 h 4137945"/>
                <a:gd name="connsiteX480" fmla="*/ 1208251 w 5893971"/>
                <a:gd name="connsiteY480" fmla="*/ 2103556 h 4137945"/>
                <a:gd name="connsiteX481" fmla="*/ 1208251 w 5893971"/>
                <a:gd name="connsiteY481" fmla="*/ 2103798 h 4137945"/>
                <a:gd name="connsiteX482" fmla="*/ 1208251 w 5893971"/>
                <a:gd name="connsiteY482" fmla="*/ 2106458 h 4137945"/>
                <a:gd name="connsiteX483" fmla="*/ 1208251 w 5893971"/>
                <a:gd name="connsiteY483" fmla="*/ 2106700 h 4137945"/>
                <a:gd name="connsiteX484" fmla="*/ 1222036 w 5893971"/>
                <a:gd name="connsiteY484" fmla="*/ 2132577 h 4137945"/>
                <a:gd name="connsiteX485" fmla="*/ 1225422 w 5893971"/>
                <a:gd name="connsiteY485" fmla="*/ 2134754 h 4137945"/>
                <a:gd name="connsiteX486" fmla="*/ 1215506 w 5893971"/>
                <a:gd name="connsiteY486" fmla="*/ 2422790 h 4137945"/>
                <a:gd name="connsiteX487" fmla="*/ 1209702 w 5893971"/>
                <a:gd name="connsiteY487" fmla="*/ 2424483 h 4137945"/>
                <a:gd name="connsiteX488" fmla="*/ 1191080 w 5893971"/>
                <a:gd name="connsiteY488" fmla="*/ 2449151 h 4137945"/>
                <a:gd name="connsiteX489" fmla="*/ 1191080 w 5893971"/>
                <a:gd name="connsiteY489" fmla="*/ 2449151 h 4137945"/>
                <a:gd name="connsiteX490" fmla="*/ 1191080 w 5893971"/>
                <a:gd name="connsiteY490" fmla="*/ 2449151 h 4137945"/>
                <a:gd name="connsiteX491" fmla="*/ 1198577 w 5893971"/>
                <a:gd name="connsiteY491" fmla="*/ 2467289 h 4137945"/>
                <a:gd name="connsiteX492" fmla="*/ 1208251 w 5893971"/>
                <a:gd name="connsiteY492" fmla="*/ 2476963 h 4137945"/>
                <a:gd name="connsiteX493" fmla="*/ 1200270 w 5893971"/>
                <a:gd name="connsiteY493" fmla="*/ 2690027 h 4137945"/>
                <a:gd name="connsiteX494" fmla="*/ 578974 w 5893971"/>
                <a:gd name="connsiteY494" fmla="*/ 2690027 h 4137945"/>
                <a:gd name="connsiteX495" fmla="*/ 563012 w 5893971"/>
                <a:gd name="connsiteY495" fmla="*/ 2264866 h 4137945"/>
                <a:gd name="connsiteX496" fmla="*/ 578974 w 5893971"/>
                <a:gd name="connsiteY496" fmla="*/ 2248904 h 4137945"/>
                <a:gd name="connsiteX497" fmla="*/ 591550 w 5893971"/>
                <a:gd name="connsiteY497" fmla="*/ 2218190 h 4137945"/>
                <a:gd name="connsiteX498" fmla="*/ 591550 w 5893971"/>
                <a:gd name="connsiteY498" fmla="*/ 2217948 h 4137945"/>
                <a:gd name="connsiteX499" fmla="*/ 591550 w 5893971"/>
                <a:gd name="connsiteY499" fmla="*/ 2217707 h 4137945"/>
                <a:gd name="connsiteX500" fmla="*/ 560352 w 5893971"/>
                <a:gd name="connsiteY500" fmla="*/ 2176109 h 4137945"/>
                <a:gd name="connsiteX501" fmla="*/ 550678 w 5893971"/>
                <a:gd name="connsiteY501" fmla="*/ 2173207 h 4137945"/>
                <a:gd name="connsiteX502" fmla="*/ 533991 w 5893971"/>
                <a:gd name="connsiteY502" fmla="*/ 1689036 h 4137945"/>
                <a:gd name="connsiteX503" fmla="*/ 539553 w 5893971"/>
                <a:gd name="connsiteY503" fmla="*/ 1685409 h 4137945"/>
                <a:gd name="connsiteX504" fmla="*/ 562770 w 5893971"/>
                <a:gd name="connsiteY504" fmla="*/ 1642118 h 4137945"/>
                <a:gd name="connsiteX505" fmla="*/ 562770 w 5893971"/>
                <a:gd name="connsiteY505" fmla="*/ 1641877 h 4137945"/>
                <a:gd name="connsiteX506" fmla="*/ 562770 w 5893971"/>
                <a:gd name="connsiteY506" fmla="*/ 1637523 h 4137945"/>
                <a:gd name="connsiteX507" fmla="*/ 562770 w 5893971"/>
                <a:gd name="connsiteY507" fmla="*/ 1637282 h 4137945"/>
                <a:gd name="connsiteX508" fmla="*/ 533991 w 5893971"/>
                <a:gd name="connsiteY508" fmla="*/ 1590848 h 4137945"/>
                <a:gd name="connsiteX509" fmla="*/ 507630 w 5893971"/>
                <a:gd name="connsiteY509" fmla="*/ 1053955 h 4137945"/>
                <a:gd name="connsiteX510" fmla="*/ 530847 w 5893971"/>
                <a:gd name="connsiteY510" fmla="*/ 1037993 h 4137945"/>
                <a:gd name="connsiteX511" fmla="*/ 549711 w 5893971"/>
                <a:gd name="connsiteY511" fmla="*/ 1002442 h 4137945"/>
                <a:gd name="connsiteX512" fmla="*/ 549711 w 5893971"/>
                <a:gd name="connsiteY512" fmla="*/ 1002200 h 4137945"/>
                <a:gd name="connsiteX513" fmla="*/ 549711 w 5893971"/>
                <a:gd name="connsiteY513" fmla="*/ 1001958 h 4137945"/>
                <a:gd name="connsiteX514" fmla="*/ 530847 w 5893971"/>
                <a:gd name="connsiteY514" fmla="*/ 966407 h 4137945"/>
                <a:gd name="connsiteX515" fmla="*/ 507630 w 5893971"/>
                <a:gd name="connsiteY515" fmla="*/ 950446 h 4137945"/>
                <a:gd name="connsiteX516" fmla="*/ 507630 w 5893971"/>
                <a:gd name="connsiteY516" fmla="*/ 839681 h 4137945"/>
                <a:gd name="connsiteX517" fmla="*/ 563012 w 5893971"/>
                <a:gd name="connsiteY517" fmla="*/ 812837 h 4137945"/>
                <a:gd name="connsiteX518" fmla="*/ 562770 w 5893971"/>
                <a:gd name="connsiteY518" fmla="*/ 812595 h 4137945"/>
                <a:gd name="connsiteX519" fmla="*/ 563012 w 5893971"/>
                <a:gd name="connsiteY519" fmla="*/ 812595 h 4137945"/>
                <a:gd name="connsiteX520" fmla="*/ 524559 w 5893971"/>
                <a:gd name="connsiteY520" fmla="*/ 778011 h 4137945"/>
                <a:gd name="connsiteX521" fmla="*/ 507630 w 5893971"/>
                <a:gd name="connsiteY521" fmla="*/ 772932 h 4137945"/>
                <a:gd name="connsiteX522" fmla="*/ 498440 w 5893971"/>
                <a:gd name="connsiteY522" fmla="*/ 718034 h 4137945"/>
                <a:gd name="connsiteX523" fmla="*/ 409925 w 5893971"/>
                <a:gd name="connsiteY523" fmla="*/ 627342 h 4137945"/>
                <a:gd name="connsiteX524" fmla="*/ 409925 w 5893971"/>
                <a:gd name="connsiteY524" fmla="*/ 614767 h 4137945"/>
                <a:gd name="connsiteX525" fmla="*/ 416938 w 5893971"/>
                <a:gd name="connsiteY525" fmla="*/ 604367 h 4137945"/>
                <a:gd name="connsiteX526" fmla="*/ 409925 w 5893971"/>
                <a:gd name="connsiteY526" fmla="*/ 593968 h 4137945"/>
                <a:gd name="connsiteX527" fmla="*/ 409925 w 5893971"/>
                <a:gd name="connsiteY527" fmla="*/ 580667 h 4137945"/>
                <a:gd name="connsiteX528" fmla="*/ 416938 w 5893971"/>
                <a:gd name="connsiteY528" fmla="*/ 570267 h 4137945"/>
                <a:gd name="connsiteX529" fmla="*/ 409925 w 5893971"/>
                <a:gd name="connsiteY529" fmla="*/ 559868 h 4137945"/>
                <a:gd name="connsiteX530" fmla="*/ 409925 w 5893971"/>
                <a:gd name="connsiteY530" fmla="*/ 542455 h 4137945"/>
                <a:gd name="connsiteX531" fmla="*/ 416938 w 5893971"/>
                <a:gd name="connsiteY531" fmla="*/ 532056 h 4137945"/>
                <a:gd name="connsiteX532" fmla="*/ 405572 w 5893971"/>
                <a:gd name="connsiteY532" fmla="*/ 520689 h 4137945"/>
                <a:gd name="connsiteX533" fmla="*/ 394205 w 5893971"/>
                <a:gd name="connsiteY533" fmla="*/ 532056 h 4137945"/>
                <a:gd name="connsiteX534" fmla="*/ 401219 w 5893971"/>
                <a:gd name="connsiteY534" fmla="*/ 542455 h 4137945"/>
                <a:gd name="connsiteX535" fmla="*/ 401219 w 5893971"/>
                <a:gd name="connsiteY535" fmla="*/ 559868 h 4137945"/>
                <a:gd name="connsiteX536" fmla="*/ 394205 w 5893971"/>
                <a:gd name="connsiteY536" fmla="*/ 570267 h 4137945"/>
                <a:gd name="connsiteX537" fmla="*/ 401219 w 5893971"/>
                <a:gd name="connsiteY537" fmla="*/ 580667 h 4137945"/>
                <a:gd name="connsiteX538" fmla="*/ 401219 w 5893971"/>
                <a:gd name="connsiteY538" fmla="*/ 593968 h 4137945"/>
                <a:gd name="connsiteX539" fmla="*/ 394205 w 5893971"/>
                <a:gd name="connsiteY539" fmla="*/ 604367 h 4137945"/>
                <a:gd name="connsiteX540" fmla="*/ 401219 w 5893971"/>
                <a:gd name="connsiteY540" fmla="*/ 614767 h 4137945"/>
                <a:gd name="connsiteX541" fmla="*/ 401219 w 5893971"/>
                <a:gd name="connsiteY541" fmla="*/ 627342 h 4137945"/>
                <a:gd name="connsiteX542" fmla="*/ 312704 w 5893971"/>
                <a:gd name="connsiteY542" fmla="*/ 718034 h 4137945"/>
                <a:gd name="connsiteX543" fmla="*/ 303514 w 5893971"/>
                <a:gd name="connsiteY543" fmla="*/ 772932 h 4137945"/>
                <a:gd name="connsiteX544" fmla="*/ 286585 w 5893971"/>
                <a:gd name="connsiteY544" fmla="*/ 778011 h 4137945"/>
                <a:gd name="connsiteX545" fmla="*/ 248132 w 5893971"/>
                <a:gd name="connsiteY545" fmla="*/ 812595 h 4137945"/>
                <a:gd name="connsiteX546" fmla="*/ 248374 w 5893971"/>
                <a:gd name="connsiteY546" fmla="*/ 812595 h 4137945"/>
                <a:gd name="connsiteX547" fmla="*/ 248132 w 5893971"/>
                <a:gd name="connsiteY547" fmla="*/ 812837 h 4137945"/>
                <a:gd name="connsiteX548" fmla="*/ 303514 w 5893971"/>
                <a:gd name="connsiteY548" fmla="*/ 839681 h 4137945"/>
                <a:gd name="connsiteX549" fmla="*/ 303514 w 5893971"/>
                <a:gd name="connsiteY549" fmla="*/ 950446 h 4137945"/>
                <a:gd name="connsiteX550" fmla="*/ 280297 w 5893971"/>
                <a:gd name="connsiteY550" fmla="*/ 966407 h 4137945"/>
                <a:gd name="connsiteX551" fmla="*/ 261433 w 5893971"/>
                <a:gd name="connsiteY551" fmla="*/ 1001958 h 4137945"/>
                <a:gd name="connsiteX552" fmla="*/ 261433 w 5893971"/>
                <a:gd name="connsiteY552" fmla="*/ 1002200 h 4137945"/>
                <a:gd name="connsiteX553" fmla="*/ 261433 w 5893971"/>
                <a:gd name="connsiteY553" fmla="*/ 1002442 h 4137945"/>
                <a:gd name="connsiteX554" fmla="*/ 280297 w 5893971"/>
                <a:gd name="connsiteY554" fmla="*/ 1037993 h 4137945"/>
                <a:gd name="connsiteX555" fmla="*/ 303514 w 5893971"/>
                <a:gd name="connsiteY555" fmla="*/ 1053955 h 4137945"/>
                <a:gd name="connsiteX556" fmla="*/ 277153 w 5893971"/>
                <a:gd name="connsiteY556" fmla="*/ 1590848 h 4137945"/>
                <a:gd name="connsiteX557" fmla="*/ 248374 w 5893971"/>
                <a:gd name="connsiteY557" fmla="*/ 1637282 h 4137945"/>
                <a:gd name="connsiteX558" fmla="*/ 248374 w 5893971"/>
                <a:gd name="connsiteY558" fmla="*/ 1637523 h 4137945"/>
                <a:gd name="connsiteX559" fmla="*/ 248374 w 5893971"/>
                <a:gd name="connsiteY559" fmla="*/ 1641877 h 4137945"/>
                <a:gd name="connsiteX560" fmla="*/ 248374 w 5893971"/>
                <a:gd name="connsiteY560" fmla="*/ 1642118 h 4137945"/>
                <a:gd name="connsiteX561" fmla="*/ 271591 w 5893971"/>
                <a:gd name="connsiteY561" fmla="*/ 1685409 h 4137945"/>
                <a:gd name="connsiteX562" fmla="*/ 277153 w 5893971"/>
                <a:gd name="connsiteY562" fmla="*/ 1689036 h 4137945"/>
                <a:gd name="connsiteX563" fmla="*/ 260466 w 5893971"/>
                <a:gd name="connsiteY563" fmla="*/ 2173207 h 4137945"/>
                <a:gd name="connsiteX564" fmla="*/ 250792 w 5893971"/>
                <a:gd name="connsiteY564" fmla="*/ 2176109 h 4137945"/>
                <a:gd name="connsiteX565" fmla="*/ 219594 w 5893971"/>
                <a:gd name="connsiteY565" fmla="*/ 2217707 h 4137945"/>
                <a:gd name="connsiteX566" fmla="*/ 219594 w 5893971"/>
                <a:gd name="connsiteY566" fmla="*/ 2217948 h 4137945"/>
                <a:gd name="connsiteX567" fmla="*/ 219594 w 5893971"/>
                <a:gd name="connsiteY567" fmla="*/ 2218190 h 4137945"/>
                <a:gd name="connsiteX568" fmla="*/ 232170 w 5893971"/>
                <a:gd name="connsiteY568" fmla="*/ 2248904 h 4137945"/>
                <a:gd name="connsiteX569" fmla="*/ 248132 w 5893971"/>
                <a:gd name="connsiteY569" fmla="*/ 2264866 h 4137945"/>
                <a:gd name="connsiteX570" fmla="*/ 232170 w 5893971"/>
                <a:gd name="connsiteY570" fmla="*/ 2690027 h 4137945"/>
                <a:gd name="connsiteX571" fmla="*/ 0 w 5893971"/>
                <a:gd name="connsiteY571" fmla="*/ 2690027 h 4137945"/>
                <a:gd name="connsiteX572" fmla="*/ 0 w 5893971"/>
                <a:gd name="connsiteY572" fmla="*/ 4137945 h 4137945"/>
                <a:gd name="connsiteX573" fmla="*/ 5893972 w 5893971"/>
                <a:gd name="connsiteY573" fmla="*/ 4137945 h 4137945"/>
                <a:gd name="connsiteX574" fmla="*/ 5893972 w 5893971"/>
                <a:gd name="connsiteY574" fmla="*/ 2690269 h 4137945"/>
                <a:gd name="connsiteX575" fmla="*/ 5647775 w 5893971"/>
                <a:gd name="connsiteY575" fmla="*/ 2690269 h 413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5893971" h="4137945">
                  <a:moveTo>
                    <a:pt x="5647775" y="2690269"/>
                  </a:moveTo>
                  <a:lnTo>
                    <a:pt x="5631814" y="2265108"/>
                  </a:lnTo>
                  <a:lnTo>
                    <a:pt x="5647775" y="2249146"/>
                  </a:lnTo>
                  <a:cubicBezTo>
                    <a:pt x="5655998" y="2240924"/>
                    <a:pt x="5660351" y="2230040"/>
                    <a:pt x="5660351" y="2218432"/>
                  </a:cubicBezTo>
                  <a:cubicBezTo>
                    <a:pt x="5660351" y="2218432"/>
                    <a:pt x="5660351" y="2218432"/>
                    <a:pt x="5660351" y="2218190"/>
                  </a:cubicBezTo>
                  <a:cubicBezTo>
                    <a:pt x="5660351" y="2218190"/>
                    <a:pt x="5660351" y="2218190"/>
                    <a:pt x="5660351" y="2217948"/>
                  </a:cubicBezTo>
                  <a:cubicBezTo>
                    <a:pt x="5660351" y="2198843"/>
                    <a:pt x="5647775" y="2181914"/>
                    <a:pt x="5629153" y="2176351"/>
                  </a:cubicBezTo>
                  <a:lnTo>
                    <a:pt x="5619479" y="2173449"/>
                  </a:lnTo>
                  <a:lnTo>
                    <a:pt x="5602792" y="1689278"/>
                  </a:lnTo>
                  <a:lnTo>
                    <a:pt x="5608355" y="1685650"/>
                  </a:lnTo>
                  <a:cubicBezTo>
                    <a:pt x="5622866" y="1675977"/>
                    <a:pt x="5631572" y="1659773"/>
                    <a:pt x="5631572" y="1642360"/>
                  </a:cubicBezTo>
                  <a:lnTo>
                    <a:pt x="5631572" y="1642118"/>
                  </a:lnTo>
                  <a:lnTo>
                    <a:pt x="5631572" y="1637765"/>
                  </a:lnTo>
                  <a:lnTo>
                    <a:pt x="5631572" y="1637523"/>
                  </a:lnTo>
                  <a:cubicBezTo>
                    <a:pt x="5631572" y="1617692"/>
                    <a:pt x="5620447" y="1599796"/>
                    <a:pt x="5602792" y="1591089"/>
                  </a:cubicBezTo>
                  <a:lnTo>
                    <a:pt x="5576431" y="1054197"/>
                  </a:lnTo>
                  <a:lnTo>
                    <a:pt x="5599649" y="1038235"/>
                  </a:lnTo>
                  <a:cubicBezTo>
                    <a:pt x="5611499" y="1030254"/>
                    <a:pt x="5618513" y="1016711"/>
                    <a:pt x="5618513" y="1002684"/>
                  </a:cubicBezTo>
                  <a:cubicBezTo>
                    <a:pt x="5618513" y="1002684"/>
                    <a:pt x="5618513" y="1002684"/>
                    <a:pt x="5618513" y="1002442"/>
                  </a:cubicBezTo>
                  <a:cubicBezTo>
                    <a:pt x="5618513" y="1002200"/>
                    <a:pt x="5618513" y="1002442"/>
                    <a:pt x="5618513" y="1002200"/>
                  </a:cubicBezTo>
                  <a:cubicBezTo>
                    <a:pt x="5618513" y="987931"/>
                    <a:pt x="5611499" y="974630"/>
                    <a:pt x="5599649" y="966649"/>
                  </a:cubicBezTo>
                  <a:lnTo>
                    <a:pt x="5576431" y="950688"/>
                  </a:lnTo>
                  <a:lnTo>
                    <a:pt x="5576431" y="839923"/>
                  </a:lnTo>
                  <a:lnTo>
                    <a:pt x="5631814" y="813078"/>
                  </a:lnTo>
                  <a:lnTo>
                    <a:pt x="5631572" y="812837"/>
                  </a:lnTo>
                  <a:lnTo>
                    <a:pt x="5631814" y="812837"/>
                  </a:lnTo>
                  <a:lnTo>
                    <a:pt x="5593361" y="778253"/>
                  </a:lnTo>
                  <a:lnTo>
                    <a:pt x="5576431" y="773174"/>
                  </a:lnTo>
                  <a:lnTo>
                    <a:pt x="5567241" y="718276"/>
                  </a:lnTo>
                  <a:cubicBezTo>
                    <a:pt x="5566274" y="669423"/>
                    <a:pt x="5527337" y="629761"/>
                    <a:pt x="5478727" y="627584"/>
                  </a:cubicBezTo>
                  <a:lnTo>
                    <a:pt x="5478727" y="615008"/>
                  </a:lnTo>
                  <a:cubicBezTo>
                    <a:pt x="5482838" y="613315"/>
                    <a:pt x="5485740" y="609204"/>
                    <a:pt x="5485740" y="604609"/>
                  </a:cubicBezTo>
                  <a:cubicBezTo>
                    <a:pt x="5485740" y="600014"/>
                    <a:pt x="5482838" y="595903"/>
                    <a:pt x="5478727" y="594210"/>
                  </a:cubicBezTo>
                  <a:lnTo>
                    <a:pt x="5478727" y="580909"/>
                  </a:lnTo>
                  <a:cubicBezTo>
                    <a:pt x="5482838" y="579216"/>
                    <a:pt x="5485740" y="575104"/>
                    <a:pt x="5485740" y="570509"/>
                  </a:cubicBezTo>
                  <a:cubicBezTo>
                    <a:pt x="5485740" y="565914"/>
                    <a:pt x="5482838" y="561803"/>
                    <a:pt x="5478727" y="560110"/>
                  </a:cubicBezTo>
                  <a:lnTo>
                    <a:pt x="5478727" y="542697"/>
                  </a:lnTo>
                  <a:cubicBezTo>
                    <a:pt x="5482838" y="541004"/>
                    <a:pt x="5485740" y="536893"/>
                    <a:pt x="5485740" y="532298"/>
                  </a:cubicBezTo>
                  <a:cubicBezTo>
                    <a:pt x="5485740" y="526010"/>
                    <a:pt x="5480661" y="520931"/>
                    <a:pt x="5474373" y="520931"/>
                  </a:cubicBezTo>
                  <a:cubicBezTo>
                    <a:pt x="5468086" y="520931"/>
                    <a:pt x="5463006" y="526010"/>
                    <a:pt x="5463006" y="532298"/>
                  </a:cubicBezTo>
                  <a:cubicBezTo>
                    <a:pt x="5463006" y="536893"/>
                    <a:pt x="5465908" y="541004"/>
                    <a:pt x="5470020" y="542697"/>
                  </a:cubicBezTo>
                  <a:lnTo>
                    <a:pt x="5470020" y="560110"/>
                  </a:lnTo>
                  <a:cubicBezTo>
                    <a:pt x="5465908" y="561803"/>
                    <a:pt x="5463006" y="565914"/>
                    <a:pt x="5463006" y="570509"/>
                  </a:cubicBezTo>
                  <a:cubicBezTo>
                    <a:pt x="5463006" y="575104"/>
                    <a:pt x="5465908" y="579216"/>
                    <a:pt x="5470020" y="580909"/>
                  </a:cubicBezTo>
                  <a:lnTo>
                    <a:pt x="5470020" y="594210"/>
                  </a:lnTo>
                  <a:cubicBezTo>
                    <a:pt x="5465908" y="595903"/>
                    <a:pt x="5463006" y="600014"/>
                    <a:pt x="5463006" y="604609"/>
                  </a:cubicBezTo>
                  <a:cubicBezTo>
                    <a:pt x="5463006" y="609204"/>
                    <a:pt x="5465908" y="613315"/>
                    <a:pt x="5470020" y="615008"/>
                  </a:cubicBezTo>
                  <a:lnTo>
                    <a:pt x="5470020" y="627584"/>
                  </a:lnTo>
                  <a:cubicBezTo>
                    <a:pt x="5421409" y="630003"/>
                    <a:pt x="5382715" y="669423"/>
                    <a:pt x="5381505" y="718276"/>
                  </a:cubicBezTo>
                  <a:lnTo>
                    <a:pt x="5372315" y="773174"/>
                  </a:lnTo>
                  <a:lnTo>
                    <a:pt x="5355387" y="778253"/>
                  </a:lnTo>
                  <a:lnTo>
                    <a:pt x="5316933" y="812837"/>
                  </a:lnTo>
                  <a:lnTo>
                    <a:pt x="5317175" y="812837"/>
                  </a:lnTo>
                  <a:lnTo>
                    <a:pt x="5316933" y="813078"/>
                  </a:lnTo>
                  <a:lnTo>
                    <a:pt x="5372315" y="839923"/>
                  </a:lnTo>
                  <a:lnTo>
                    <a:pt x="5372315" y="950688"/>
                  </a:lnTo>
                  <a:lnTo>
                    <a:pt x="5349098" y="966649"/>
                  </a:lnTo>
                  <a:cubicBezTo>
                    <a:pt x="5337248" y="974630"/>
                    <a:pt x="5330235" y="988173"/>
                    <a:pt x="5330235" y="1002200"/>
                  </a:cubicBezTo>
                  <a:cubicBezTo>
                    <a:pt x="5330235" y="1002200"/>
                    <a:pt x="5330235" y="1002200"/>
                    <a:pt x="5330235" y="1002442"/>
                  </a:cubicBezTo>
                  <a:cubicBezTo>
                    <a:pt x="5330235" y="1002684"/>
                    <a:pt x="5330235" y="1002442"/>
                    <a:pt x="5330235" y="1002684"/>
                  </a:cubicBezTo>
                  <a:cubicBezTo>
                    <a:pt x="5330235" y="1016953"/>
                    <a:pt x="5337248" y="1030254"/>
                    <a:pt x="5349098" y="1038235"/>
                  </a:cubicBezTo>
                  <a:lnTo>
                    <a:pt x="5372315" y="1054197"/>
                  </a:lnTo>
                  <a:lnTo>
                    <a:pt x="5345954" y="1591089"/>
                  </a:lnTo>
                  <a:cubicBezTo>
                    <a:pt x="5328300" y="1599796"/>
                    <a:pt x="5317175" y="1617934"/>
                    <a:pt x="5317175" y="1637523"/>
                  </a:cubicBezTo>
                  <a:lnTo>
                    <a:pt x="5317175" y="1637765"/>
                  </a:lnTo>
                  <a:lnTo>
                    <a:pt x="5317175" y="1642118"/>
                  </a:lnTo>
                  <a:lnTo>
                    <a:pt x="5317175" y="1642360"/>
                  </a:lnTo>
                  <a:cubicBezTo>
                    <a:pt x="5317175" y="1659773"/>
                    <a:pt x="5325882" y="1675977"/>
                    <a:pt x="5340392" y="1685650"/>
                  </a:cubicBezTo>
                  <a:lnTo>
                    <a:pt x="5345954" y="1689278"/>
                  </a:lnTo>
                  <a:lnTo>
                    <a:pt x="5329267" y="2173449"/>
                  </a:lnTo>
                  <a:lnTo>
                    <a:pt x="5319593" y="2176351"/>
                  </a:lnTo>
                  <a:cubicBezTo>
                    <a:pt x="5301213" y="2181672"/>
                    <a:pt x="5288395" y="2198601"/>
                    <a:pt x="5288395" y="2217948"/>
                  </a:cubicBezTo>
                  <a:cubicBezTo>
                    <a:pt x="5288395" y="2217948"/>
                    <a:pt x="5288395" y="2217948"/>
                    <a:pt x="5288395" y="2218190"/>
                  </a:cubicBezTo>
                  <a:cubicBezTo>
                    <a:pt x="5288395" y="2218190"/>
                    <a:pt x="5288395" y="2218190"/>
                    <a:pt x="5288395" y="2218432"/>
                  </a:cubicBezTo>
                  <a:cubicBezTo>
                    <a:pt x="5288395" y="2229799"/>
                    <a:pt x="5292990" y="2240924"/>
                    <a:pt x="5300972" y="2249146"/>
                  </a:cubicBezTo>
                  <a:lnTo>
                    <a:pt x="5316933" y="2265108"/>
                  </a:lnTo>
                  <a:lnTo>
                    <a:pt x="5300972" y="2690269"/>
                  </a:lnTo>
                  <a:lnTo>
                    <a:pt x="4679675" y="2690269"/>
                  </a:lnTo>
                  <a:lnTo>
                    <a:pt x="4671694" y="2477205"/>
                  </a:lnTo>
                  <a:lnTo>
                    <a:pt x="4681368" y="2467531"/>
                  </a:lnTo>
                  <a:cubicBezTo>
                    <a:pt x="4686205" y="2462694"/>
                    <a:pt x="4688865" y="2456164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38026"/>
                    <a:pt x="4681368" y="2427869"/>
                    <a:pt x="4670243" y="2424725"/>
                  </a:cubicBezTo>
                  <a:lnTo>
                    <a:pt x="4664439" y="2423032"/>
                  </a:lnTo>
                  <a:lnTo>
                    <a:pt x="4654523" y="2134996"/>
                  </a:lnTo>
                  <a:lnTo>
                    <a:pt x="4657909" y="2132819"/>
                  </a:lnTo>
                  <a:cubicBezTo>
                    <a:pt x="4666615" y="2127015"/>
                    <a:pt x="4671694" y="2117341"/>
                    <a:pt x="4671694" y="2106942"/>
                  </a:cubicBezTo>
                  <a:lnTo>
                    <a:pt x="4671694" y="2106700"/>
                  </a:lnTo>
                  <a:lnTo>
                    <a:pt x="4671694" y="2104040"/>
                  </a:lnTo>
                  <a:lnTo>
                    <a:pt x="4671694" y="2103798"/>
                  </a:lnTo>
                  <a:cubicBezTo>
                    <a:pt x="4671694" y="2091948"/>
                    <a:pt x="4665164" y="2081307"/>
                    <a:pt x="4654523" y="2075986"/>
                  </a:cubicBezTo>
                  <a:lnTo>
                    <a:pt x="4638804" y="1756511"/>
                  </a:lnTo>
                  <a:lnTo>
                    <a:pt x="4652589" y="1747079"/>
                  </a:lnTo>
                  <a:cubicBezTo>
                    <a:pt x="4659602" y="1742242"/>
                    <a:pt x="4663713" y="1734261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17332"/>
                    <a:pt x="4659602" y="1709351"/>
                    <a:pt x="4652589" y="1704514"/>
                  </a:cubicBezTo>
                  <a:lnTo>
                    <a:pt x="4638804" y="1695082"/>
                  </a:lnTo>
                  <a:lnTo>
                    <a:pt x="4638804" y="1629059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48719" y="1592541"/>
                  </a:lnTo>
                  <a:lnTo>
                    <a:pt x="4638562" y="1589638"/>
                  </a:lnTo>
                  <a:lnTo>
                    <a:pt x="4633000" y="1556990"/>
                  </a:lnTo>
                  <a:cubicBezTo>
                    <a:pt x="4632274" y="1527968"/>
                    <a:pt x="4609299" y="1504268"/>
                    <a:pt x="4580277" y="1503058"/>
                  </a:cubicBezTo>
                  <a:lnTo>
                    <a:pt x="4580277" y="1495561"/>
                  </a:lnTo>
                  <a:cubicBezTo>
                    <a:pt x="4582696" y="1494594"/>
                    <a:pt x="4584389" y="1492175"/>
                    <a:pt x="4584389" y="1489273"/>
                  </a:cubicBezTo>
                  <a:cubicBezTo>
                    <a:pt x="4584389" y="1486371"/>
                    <a:pt x="4582696" y="1484195"/>
                    <a:pt x="4580277" y="1482985"/>
                  </a:cubicBezTo>
                  <a:lnTo>
                    <a:pt x="4580277" y="1475246"/>
                  </a:lnTo>
                  <a:cubicBezTo>
                    <a:pt x="4582696" y="1474279"/>
                    <a:pt x="4584389" y="1471861"/>
                    <a:pt x="4584389" y="1468959"/>
                  </a:cubicBezTo>
                  <a:cubicBezTo>
                    <a:pt x="4584389" y="1466056"/>
                    <a:pt x="4582696" y="1463880"/>
                    <a:pt x="4580277" y="1462671"/>
                  </a:cubicBezTo>
                  <a:lnTo>
                    <a:pt x="4580277" y="1452029"/>
                  </a:lnTo>
                  <a:cubicBezTo>
                    <a:pt x="4582696" y="1451062"/>
                    <a:pt x="4584389" y="1448644"/>
                    <a:pt x="4584389" y="1445741"/>
                  </a:cubicBezTo>
                  <a:cubicBezTo>
                    <a:pt x="4584389" y="1442114"/>
                    <a:pt x="4581245" y="1438970"/>
                    <a:pt x="4577617" y="1438970"/>
                  </a:cubicBezTo>
                  <a:cubicBezTo>
                    <a:pt x="4573990" y="1438970"/>
                    <a:pt x="4570846" y="1442114"/>
                    <a:pt x="4570846" y="1445741"/>
                  </a:cubicBezTo>
                  <a:cubicBezTo>
                    <a:pt x="4570846" y="1448644"/>
                    <a:pt x="4572539" y="1450820"/>
                    <a:pt x="4574957" y="1452029"/>
                  </a:cubicBezTo>
                  <a:lnTo>
                    <a:pt x="4574957" y="1462429"/>
                  </a:lnTo>
                  <a:cubicBezTo>
                    <a:pt x="4572539" y="1463396"/>
                    <a:pt x="4570846" y="1465814"/>
                    <a:pt x="4570846" y="1468717"/>
                  </a:cubicBezTo>
                  <a:cubicBezTo>
                    <a:pt x="4570846" y="1471619"/>
                    <a:pt x="4572539" y="1473795"/>
                    <a:pt x="4574957" y="1475005"/>
                  </a:cubicBezTo>
                  <a:lnTo>
                    <a:pt x="4574957" y="1482744"/>
                  </a:lnTo>
                  <a:cubicBezTo>
                    <a:pt x="4572539" y="1483711"/>
                    <a:pt x="4570846" y="1486129"/>
                    <a:pt x="4570846" y="1489031"/>
                  </a:cubicBezTo>
                  <a:cubicBezTo>
                    <a:pt x="4570846" y="1491934"/>
                    <a:pt x="4572539" y="1494110"/>
                    <a:pt x="4574957" y="1495319"/>
                  </a:cubicBezTo>
                  <a:lnTo>
                    <a:pt x="4574957" y="1502816"/>
                  </a:lnTo>
                  <a:cubicBezTo>
                    <a:pt x="4545936" y="1504268"/>
                    <a:pt x="4522960" y="1527727"/>
                    <a:pt x="4522235" y="1556748"/>
                  </a:cubicBezTo>
                  <a:lnTo>
                    <a:pt x="4516672" y="1589397"/>
                  </a:lnTo>
                  <a:lnTo>
                    <a:pt x="4506515" y="1592299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516431" y="1628817"/>
                  </a:lnTo>
                  <a:lnTo>
                    <a:pt x="4516431" y="1694840"/>
                  </a:lnTo>
                  <a:lnTo>
                    <a:pt x="4502646" y="1704272"/>
                  </a:lnTo>
                  <a:cubicBezTo>
                    <a:pt x="4495632" y="1709109"/>
                    <a:pt x="4491521" y="1717090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34019"/>
                    <a:pt x="4495632" y="1742000"/>
                    <a:pt x="4502646" y="1746837"/>
                  </a:cubicBezTo>
                  <a:lnTo>
                    <a:pt x="4516431" y="1756269"/>
                  </a:lnTo>
                  <a:lnTo>
                    <a:pt x="4500711" y="2075744"/>
                  </a:lnTo>
                  <a:cubicBezTo>
                    <a:pt x="4490311" y="2081065"/>
                    <a:pt x="4483540" y="2091706"/>
                    <a:pt x="4483540" y="2103556"/>
                  </a:cubicBezTo>
                  <a:lnTo>
                    <a:pt x="4483540" y="2103798"/>
                  </a:lnTo>
                  <a:lnTo>
                    <a:pt x="4483540" y="2106458"/>
                  </a:lnTo>
                  <a:lnTo>
                    <a:pt x="4483540" y="2106700"/>
                  </a:lnTo>
                  <a:cubicBezTo>
                    <a:pt x="4483540" y="2117099"/>
                    <a:pt x="4488619" y="2126773"/>
                    <a:pt x="4497325" y="2132577"/>
                  </a:cubicBezTo>
                  <a:lnTo>
                    <a:pt x="4500711" y="2134754"/>
                  </a:lnTo>
                  <a:lnTo>
                    <a:pt x="4490795" y="2422790"/>
                  </a:lnTo>
                  <a:lnTo>
                    <a:pt x="4484991" y="2424483"/>
                  </a:lnTo>
                  <a:cubicBezTo>
                    <a:pt x="4474108" y="2427627"/>
                    <a:pt x="4466369" y="2437784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55923"/>
                    <a:pt x="4469030" y="2462452"/>
                    <a:pt x="4473866" y="2467289"/>
                  </a:cubicBezTo>
                  <a:lnTo>
                    <a:pt x="4483540" y="2476963"/>
                  </a:lnTo>
                  <a:lnTo>
                    <a:pt x="4475559" y="2690027"/>
                  </a:lnTo>
                  <a:lnTo>
                    <a:pt x="4311589" y="2690027"/>
                  </a:lnTo>
                  <a:lnTo>
                    <a:pt x="4311589" y="1843091"/>
                  </a:lnTo>
                  <a:lnTo>
                    <a:pt x="4311589" y="1743209"/>
                  </a:lnTo>
                  <a:lnTo>
                    <a:pt x="4311589" y="1562552"/>
                  </a:lnTo>
                  <a:lnTo>
                    <a:pt x="4318361" y="1562552"/>
                  </a:lnTo>
                  <a:cubicBezTo>
                    <a:pt x="4321263" y="1562552"/>
                    <a:pt x="4323439" y="1560133"/>
                    <a:pt x="4323439" y="1557473"/>
                  </a:cubicBezTo>
                  <a:cubicBezTo>
                    <a:pt x="4323439" y="1554571"/>
                    <a:pt x="4321021" y="1552395"/>
                    <a:pt x="4318361" y="1552395"/>
                  </a:cubicBezTo>
                  <a:lnTo>
                    <a:pt x="4311589" y="1552395"/>
                  </a:lnTo>
                  <a:lnTo>
                    <a:pt x="4311589" y="1550702"/>
                  </a:lnTo>
                  <a:cubicBezTo>
                    <a:pt x="4311589" y="1542721"/>
                    <a:pt x="4306027" y="1536191"/>
                    <a:pt x="4298529" y="1534740"/>
                  </a:cubicBezTo>
                  <a:lnTo>
                    <a:pt x="4298529" y="1495561"/>
                  </a:lnTo>
                  <a:cubicBezTo>
                    <a:pt x="4298529" y="1494110"/>
                    <a:pt x="4297320" y="1492901"/>
                    <a:pt x="4295869" y="1492901"/>
                  </a:cubicBezTo>
                  <a:cubicBezTo>
                    <a:pt x="4294418" y="1492901"/>
                    <a:pt x="4293209" y="1494110"/>
                    <a:pt x="4293209" y="1495561"/>
                  </a:cubicBezTo>
                  <a:lnTo>
                    <a:pt x="4293209" y="1534498"/>
                  </a:lnTo>
                  <a:cubicBezTo>
                    <a:pt x="4285470" y="1535707"/>
                    <a:pt x="4279424" y="1542479"/>
                    <a:pt x="4279424" y="1550460"/>
                  </a:cubicBezTo>
                  <a:lnTo>
                    <a:pt x="4279424" y="1552153"/>
                  </a:lnTo>
                  <a:lnTo>
                    <a:pt x="4272652" y="1552153"/>
                  </a:lnTo>
                  <a:cubicBezTo>
                    <a:pt x="4269750" y="1552153"/>
                    <a:pt x="4267573" y="1554571"/>
                    <a:pt x="4267573" y="1557231"/>
                  </a:cubicBezTo>
                  <a:cubicBezTo>
                    <a:pt x="4267573" y="1560133"/>
                    <a:pt x="4269992" y="1562310"/>
                    <a:pt x="4272652" y="1562310"/>
                  </a:cubicBezTo>
                  <a:lnTo>
                    <a:pt x="4279424" y="1562310"/>
                  </a:lnTo>
                  <a:lnTo>
                    <a:pt x="4279424" y="1735954"/>
                  </a:lnTo>
                  <a:lnTo>
                    <a:pt x="4248710" y="1729424"/>
                  </a:lnTo>
                  <a:lnTo>
                    <a:pt x="4248710" y="1416962"/>
                  </a:lnTo>
                  <a:lnTo>
                    <a:pt x="4255481" y="1416962"/>
                  </a:lnTo>
                  <a:cubicBezTo>
                    <a:pt x="4258383" y="1416962"/>
                    <a:pt x="4260560" y="1414544"/>
                    <a:pt x="4260560" y="1411883"/>
                  </a:cubicBezTo>
                  <a:cubicBezTo>
                    <a:pt x="4260560" y="1408981"/>
                    <a:pt x="4258142" y="1406805"/>
                    <a:pt x="4255481" y="1406805"/>
                  </a:cubicBezTo>
                  <a:lnTo>
                    <a:pt x="4248710" y="1406805"/>
                  </a:lnTo>
                  <a:lnTo>
                    <a:pt x="4248710" y="1405112"/>
                  </a:lnTo>
                  <a:cubicBezTo>
                    <a:pt x="4248710" y="1397131"/>
                    <a:pt x="4243147" y="1390601"/>
                    <a:pt x="4235650" y="1389150"/>
                  </a:cubicBezTo>
                  <a:lnTo>
                    <a:pt x="4235650" y="1349971"/>
                  </a:lnTo>
                  <a:cubicBezTo>
                    <a:pt x="4235650" y="1348520"/>
                    <a:pt x="4234441" y="1347311"/>
                    <a:pt x="4232990" y="1347311"/>
                  </a:cubicBezTo>
                  <a:cubicBezTo>
                    <a:pt x="4231539" y="1347311"/>
                    <a:pt x="4230329" y="1348520"/>
                    <a:pt x="4230329" y="1349971"/>
                  </a:cubicBezTo>
                  <a:lnTo>
                    <a:pt x="4230329" y="1388908"/>
                  </a:lnTo>
                  <a:cubicBezTo>
                    <a:pt x="4222591" y="1390117"/>
                    <a:pt x="4216544" y="1396889"/>
                    <a:pt x="4216544" y="1404870"/>
                  </a:cubicBezTo>
                  <a:lnTo>
                    <a:pt x="4216544" y="1406563"/>
                  </a:lnTo>
                  <a:lnTo>
                    <a:pt x="4209773" y="1406563"/>
                  </a:lnTo>
                  <a:cubicBezTo>
                    <a:pt x="4206871" y="1406563"/>
                    <a:pt x="4204694" y="1408981"/>
                    <a:pt x="4204694" y="1411641"/>
                  </a:cubicBezTo>
                  <a:cubicBezTo>
                    <a:pt x="4204694" y="1414544"/>
                    <a:pt x="4207113" y="1416720"/>
                    <a:pt x="4209773" y="1416720"/>
                  </a:cubicBezTo>
                  <a:lnTo>
                    <a:pt x="4216544" y="1416720"/>
                  </a:lnTo>
                  <a:lnTo>
                    <a:pt x="4216544" y="1586736"/>
                  </a:lnTo>
                  <a:lnTo>
                    <a:pt x="4152698" y="1586736"/>
                  </a:lnTo>
                  <a:lnTo>
                    <a:pt x="4123918" y="1625673"/>
                  </a:lnTo>
                  <a:lnTo>
                    <a:pt x="4123918" y="1591815"/>
                  </a:lnTo>
                  <a:lnTo>
                    <a:pt x="4130690" y="1591815"/>
                  </a:lnTo>
                  <a:cubicBezTo>
                    <a:pt x="4133592" y="1591815"/>
                    <a:pt x="4135769" y="1589397"/>
                    <a:pt x="4135769" y="1586736"/>
                  </a:cubicBezTo>
                  <a:cubicBezTo>
                    <a:pt x="4135769" y="1583834"/>
                    <a:pt x="4133350" y="1581658"/>
                    <a:pt x="4130690" y="1581658"/>
                  </a:cubicBezTo>
                  <a:lnTo>
                    <a:pt x="4123918" y="1581658"/>
                  </a:lnTo>
                  <a:lnTo>
                    <a:pt x="4123918" y="1579965"/>
                  </a:lnTo>
                  <a:cubicBezTo>
                    <a:pt x="4123918" y="1571984"/>
                    <a:pt x="4118356" y="1565454"/>
                    <a:pt x="4110859" y="1564003"/>
                  </a:cubicBezTo>
                  <a:lnTo>
                    <a:pt x="4110859" y="1524824"/>
                  </a:lnTo>
                  <a:cubicBezTo>
                    <a:pt x="4110859" y="1523373"/>
                    <a:pt x="4109649" y="1522164"/>
                    <a:pt x="4108198" y="1522164"/>
                  </a:cubicBezTo>
                  <a:cubicBezTo>
                    <a:pt x="4106747" y="1522164"/>
                    <a:pt x="4105538" y="1523373"/>
                    <a:pt x="4105538" y="1524824"/>
                  </a:cubicBezTo>
                  <a:lnTo>
                    <a:pt x="4105538" y="1563761"/>
                  </a:lnTo>
                  <a:cubicBezTo>
                    <a:pt x="4097799" y="1564970"/>
                    <a:pt x="4091753" y="1571742"/>
                    <a:pt x="4091753" y="1579723"/>
                  </a:cubicBezTo>
                  <a:lnTo>
                    <a:pt x="4091753" y="1581416"/>
                  </a:lnTo>
                  <a:lnTo>
                    <a:pt x="4084981" y="1581416"/>
                  </a:lnTo>
                  <a:cubicBezTo>
                    <a:pt x="4082079" y="1581416"/>
                    <a:pt x="4079903" y="1583834"/>
                    <a:pt x="4079903" y="1586495"/>
                  </a:cubicBezTo>
                  <a:cubicBezTo>
                    <a:pt x="4079903" y="1589397"/>
                    <a:pt x="4082321" y="1591573"/>
                    <a:pt x="4084981" y="1591573"/>
                  </a:cubicBezTo>
                  <a:lnTo>
                    <a:pt x="4091753" y="1591573"/>
                  </a:lnTo>
                  <a:lnTo>
                    <a:pt x="4091753" y="1669447"/>
                  </a:lnTo>
                  <a:lnTo>
                    <a:pt x="4074824" y="1692664"/>
                  </a:lnTo>
                  <a:lnTo>
                    <a:pt x="4023795" y="1681781"/>
                  </a:lnTo>
                  <a:lnTo>
                    <a:pt x="4023795" y="1475730"/>
                  </a:lnTo>
                  <a:lnTo>
                    <a:pt x="4030566" y="1475730"/>
                  </a:lnTo>
                  <a:cubicBezTo>
                    <a:pt x="4033469" y="1475730"/>
                    <a:pt x="4035645" y="1473312"/>
                    <a:pt x="4035645" y="1470651"/>
                  </a:cubicBezTo>
                  <a:cubicBezTo>
                    <a:pt x="4035645" y="1467749"/>
                    <a:pt x="4033227" y="1465573"/>
                    <a:pt x="4030566" y="1465573"/>
                  </a:cubicBezTo>
                  <a:lnTo>
                    <a:pt x="4023795" y="1465573"/>
                  </a:lnTo>
                  <a:lnTo>
                    <a:pt x="4023795" y="1463880"/>
                  </a:lnTo>
                  <a:cubicBezTo>
                    <a:pt x="4023795" y="1455899"/>
                    <a:pt x="4018233" y="1449369"/>
                    <a:pt x="4010735" y="1447918"/>
                  </a:cubicBezTo>
                  <a:lnTo>
                    <a:pt x="4010735" y="1408739"/>
                  </a:lnTo>
                  <a:cubicBezTo>
                    <a:pt x="4010735" y="1407288"/>
                    <a:pt x="4009526" y="1406079"/>
                    <a:pt x="4008075" y="1406079"/>
                  </a:cubicBezTo>
                  <a:cubicBezTo>
                    <a:pt x="4006624" y="1406079"/>
                    <a:pt x="4005415" y="1407288"/>
                    <a:pt x="4005415" y="1408739"/>
                  </a:cubicBezTo>
                  <a:lnTo>
                    <a:pt x="4005415" y="1447676"/>
                  </a:lnTo>
                  <a:cubicBezTo>
                    <a:pt x="3997676" y="1448885"/>
                    <a:pt x="3991630" y="1455657"/>
                    <a:pt x="3991630" y="1463638"/>
                  </a:cubicBezTo>
                  <a:lnTo>
                    <a:pt x="3991630" y="1465331"/>
                  </a:lnTo>
                  <a:lnTo>
                    <a:pt x="3984858" y="1465331"/>
                  </a:lnTo>
                  <a:cubicBezTo>
                    <a:pt x="3981956" y="1465331"/>
                    <a:pt x="3979780" y="1467749"/>
                    <a:pt x="3979780" y="1470410"/>
                  </a:cubicBezTo>
                  <a:cubicBezTo>
                    <a:pt x="3979780" y="1473312"/>
                    <a:pt x="3982198" y="1475488"/>
                    <a:pt x="3984858" y="1475488"/>
                  </a:cubicBezTo>
                  <a:lnTo>
                    <a:pt x="3991630" y="1475488"/>
                  </a:lnTo>
                  <a:lnTo>
                    <a:pt x="3991630" y="1675009"/>
                  </a:lnTo>
                  <a:lnTo>
                    <a:pt x="3920528" y="1675009"/>
                  </a:lnTo>
                  <a:lnTo>
                    <a:pt x="3920528" y="1533531"/>
                  </a:lnTo>
                  <a:lnTo>
                    <a:pt x="3961157" y="1533531"/>
                  </a:lnTo>
                  <a:lnTo>
                    <a:pt x="3980021" y="1486613"/>
                  </a:lnTo>
                  <a:lnTo>
                    <a:pt x="3920770" y="1471619"/>
                  </a:lnTo>
                  <a:lnTo>
                    <a:pt x="3920770" y="1417204"/>
                  </a:lnTo>
                  <a:lnTo>
                    <a:pt x="3910612" y="1417204"/>
                  </a:lnTo>
                  <a:cubicBezTo>
                    <a:pt x="3910612" y="1378267"/>
                    <a:pt x="3905775" y="1358678"/>
                    <a:pt x="3887879" y="1322885"/>
                  </a:cubicBezTo>
                  <a:cubicBezTo>
                    <a:pt x="3877721" y="1302328"/>
                    <a:pt x="3854746" y="1285399"/>
                    <a:pt x="3837092" y="1274516"/>
                  </a:cubicBezTo>
                  <a:cubicBezTo>
                    <a:pt x="3814600" y="1260731"/>
                    <a:pt x="3793318" y="1245253"/>
                    <a:pt x="3773003" y="1228566"/>
                  </a:cubicBezTo>
                  <a:lnTo>
                    <a:pt x="3718347" y="1183583"/>
                  </a:lnTo>
                  <a:lnTo>
                    <a:pt x="3718347" y="1169556"/>
                  </a:lnTo>
                  <a:cubicBezTo>
                    <a:pt x="3723667" y="1168347"/>
                    <a:pt x="3727778" y="1163510"/>
                    <a:pt x="3727778" y="1157706"/>
                  </a:cubicBezTo>
                  <a:cubicBezTo>
                    <a:pt x="3727778" y="1151901"/>
                    <a:pt x="3723667" y="1147064"/>
                    <a:pt x="3718347" y="1145855"/>
                  </a:cubicBezTo>
                  <a:lnTo>
                    <a:pt x="3718347" y="1127959"/>
                  </a:lnTo>
                  <a:cubicBezTo>
                    <a:pt x="3721249" y="1126750"/>
                    <a:pt x="3723183" y="1124089"/>
                    <a:pt x="3723183" y="1120945"/>
                  </a:cubicBezTo>
                  <a:cubicBezTo>
                    <a:pt x="3723183" y="1117801"/>
                    <a:pt x="3721249" y="1114899"/>
                    <a:pt x="3718347" y="1113932"/>
                  </a:cubicBezTo>
                  <a:lnTo>
                    <a:pt x="3718347" y="1097245"/>
                  </a:lnTo>
                  <a:cubicBezTo>
                    <a:pt x="3719314" y="1096519"/>
                    <a:pt x="3719798" y="1095310"/>
                    <a:pt x="3719798" y="1094101"/>
                  </a:cubicBezTo>
                  <a:cubicBezTo>
                    <a:pt x="3719798" y="1091682"/>
                    <a:pt x="3717863" y="1089748"/>
                    <a:pt x="3715444" y="1089748"/>
                  </a:cubicBezTo>
                  <a:cubicBezTo>
                    <a:pt x="3713026" y="1089748"/>
                    <a:pt x="3711091" y="1091682"/>
                    <a:pt x="3711091" y="1094101"/>
                  </a:cubicBezTo>
                  <a:cubicBezTo>
                    <a:pt x="3711091" y="1095310"/>
                    <a:pt x="3711575" y="1096519"/>
                    <a:pt x="3712542" y="1097245"/>
                  </a:cubicBezTo>
                  <a:lnTo>
                    <a:pt x="3712542" y="1113932"/>
                  </a:lnTo>
                  <a:cubicBezTo>
                    <a:pt x="3709640" y="1115141"/>
                    <a:pt x="3707705" y="1117801"/>
                    <a:pt x="3707705" y="1120945"/>
                  </a:cubicBezTo>
                  <a:cubicBezTo>
                    <a:pt x="3707705" y="1124089"/>
                    <a:pt x="3709640" y="1126992"/>
                    <a:pt x="3712542" y="1127959"/>
                  </a:cubicBezTo>
                  <a:lnTo>
                    <a:pt x="3712542" y="1145855"/>
                  </a:lnTo>
                  <a:cubicBezTo>
                    <a:pt x="3707222" y="1147064"/>
                    <a:pt x="3703110" y="1151901"/>
                    <a:pt x="3703110" y="1157706"/>
                  </a:cubicBezTo>
                  <a:cubicBezTo>
                    <a:pt x="3703110" y="1163510"/>
                    <a:pt x="3707222" y="1168347"/>
                    <a:pt x="3712542" y="1169556"/>
                  </a:cubicBezTo>
                  <a:lnTo>
                    <a:pt x="3712542" y="1183583"/>
                  </a:lnTo>
                  <a:lnTo>
                    <a:pt x="3657886" y="1228566"/>
                  </a:lnTo>
                  <a:cubicBezTo>
                    <a:pt x="3637571" y="1245253"/>
                    <a:pt x="3616289" y="1260731"/>
                    <a:pt x="3593797" y="1274516"/>
                  </a:cubicBezTo>
                  <a:cubicBezTo>
                    <a:pt x="3576142" y="1285399"/>
                    <a:pt x="3553167" y="1302328"/>
                    <a:pt x="3543010" y="1322885"/>
                  </a:cubicBezTo>
                  <a:cubicBezTo>
                    <a:pt x="3616289" y="1104742"/>
                    <a:pt x="3589686" y="996154"/>
                    <a:pt x="3532610" y="862656"/>
                  </a:cubicBezTo>
                  <a:cubicBezTo>
                    <a:pt x="3477228" y="733270"/>
                    <a:pt x="3338168" y="618394"/>
                    <a:pt x="3267792" y="566156"/>
                  </a:cubicBezTo>
                  <a:cubicBezTo>
                    <a:pt x="3230790" y="538586"/>
                    <a:pt x="3194271" y="510048"/>
                    <a:pt x="3158962" y="480301"/>
                  </a:cubicBezTo>
                  <a:lnTo>
                    <a:pt x="3017725" y="361073"/>
                  </a:lnTo>
                  <a:cubicBezTo>
                    <a:pt x="3017725" y="325763"/>
                    <a:pt x="2991606" y="296500"/>
                    <a:pt x="2957506" y="291663"/>
                  </a:cubicBezTo>
                  <a:cubicBezTo>
                    <a:pt x="2970324" y="287310"/>
                    <a:pt x="2979514" y="275460"/>
                    <a:pt x="2979514" y="261191"/>
                  </a:cubicBezTo>
                  <a:cubicBezTo>
                    <a:pt x="2979514" y="246680"/>
                    <a:pt x="2969840" y="234346"/>
                    <a:pt x="2956539" y="230477"/>
                  </a:cubicBezTo>
                  <a:cubicBezTo>
                    <a:pt x="2972017" y="226607"/>
                    <a:pt x="2983625" y="212339"/>
                    <a:pt x="2983625" y="195652"/>
                  </a:cubicBezTo>
                  <a:cubicBezTo>
                    <a:pt x="2983625" y="178722"/>
                    <a:pt x="2968147" y="155989"/>
                    <a:pt x="2954362" y="149943"/>
                  </a:cubicBezTo>
                  <a:lnTo>
                    <a:pt x="2954362" y="127210"/>
                  </a:lnTo>
                  <a:cubicBezTo>
                    <a:pt x="2960892" y="124549"/>
                    <a:pt x="2965245" y="118262"/>
                    <a:pt x="2965245" y="110764"/>
                  </a:cubicBezTo>
                  <a:cubicBezTo>
                    <a:pt x="2965245" y="103267"/>
                    <a:pt x="2960650" y="96979"/>
                    <a:pt x="2954362" y="94319"/>
                  </a:cubicBezTo>
                  <a:lnTo>
                    <a:pt x="2954362" y="73037"/>
                  </a:lnTo>
                  <a:cubicBezTo>
                    <a:pt x="2974677" y="70618"/>
                    <a:pt x="2990155" y="57559"/>
                    <a:pt x="2990155" y="41597"/>
                  </a:cubicBezTo>
                  <a:cubicBezTo>
                    <a:pt x="2990155" y="39662"/>
                    <a:pt x="2989913" y="37486"/>
                    <a:pt x="2989430" y="35793"/>
                  </a:cubicBezTo>
                  <a:cubicBezTo>
                    <a:pt x="2986044" y="48852"/>
                    <a:pt x="2972017" y="59252"/>
                    <a:pt x="2954362" y="61428"/>
                  </a:cubicBezTo>
                  <a:lnTo>
                    <a:pt x="2954362" y="46434"/>
                  </a:lnTo>
                  <a:cubicBezTo>
                    <a:pt x="2954362" y="43532"/>
                    <a:pt x="2952427" y="41113"/>
                    <a:pt x="2949767" y="40146"/>
                  </a:cubicBezTo>
                  <a:lnTo>
                    <a:pt x="2949767" y="2177"/>
                  </a:lnTo>
                  <a:cubicBezTo>
                    <a:pt x="2949767" y="967"/>
                    <a:pt x="2948800" y="0"/>
                    <a:pt x="2947591" y="0"/>
                  </a:cubicBezTo>
                  <a:cubicBezTo>
                    <a:pt x="2946381" y="0"/>
                    <a:pt x="2945414" y="967"/>
                    <a:pt x="2945414" y="2177"/>
                  </a:cubicBezTo>
                  <a:lnTo>
                    <a:pt x="2945414" y="40146"/>
                  </a:lnTo>
                  <a:cubicBezTo>
                    <a:pt x="2942754" y="41113"/>
                    <a:pt x="2940819" y="43532"/>
                    <a:pt x="2940819" y="46434"/>
                  </a:cubicBezTo>
                  <a:lnTo>
                    <a:pt x="2940819" y="61428"/>
                  </a:lnTo>
                  <a:cubicBezTo>
                    <a:pt x="2923165" y="59252"/>
                    <a:pt x="2908896" y="49094"/>
                    <a:pt x="2905752" y="35793"/>
                  </a:cubicBezTo>
                  <a:cubicBezTo>
                    <a:pt x="2905268" y="37728"/>
                    <a:pt x="2905026" y="39662"/>
                    <a:pt x="2905026" y="41597"/>
                  </a:cubicBezTo>
                  <a:cubicBezTo>
                    <a:pt x="2905026" y="57559"/>
                    <a:pt x="2920504" y="70618"/>
                    <a:pt x="2940819" y="73037"/>
                  </a:cubicBezTo>
                  <a:lnTo>
                    <a:pt x="2940819" y="95286"/>
                  </a:lnTo>
                  <a:cubicBezTo>
                    <a:pt x="2934289" y="97947"/>
                    <a:pt x="2929936" y="104235"/>
                    <a:pt x="2929936" y="111732"/>
                  </a:cubicBezTo>
                  <a:cubicBezTo>
                    <a:pt x="2929936" y="119229"/>
                    <a:pt x="2934531" y="125517"/>
                    <a:pt x="2940819" y="128177"/>
                  </a:cubicBezTo>
                  <a:lnTo>
                    <a:pt x="2940819" y="150910"/>
                  </a:lnTo>
                  <a:cubicBezTo>
                    <a:pt x="2927034" y="157198"/>
                    <a:pt x="2911556" y="179690"/>
                    <a:pt x="2911556" y="196619"/>
                  </a:cubicBezTo>
                  <a:cubicBezTo>
                    <a:pt x="2911556" y="213306"/>
                    <a:pt x="2923165" y="227575"/>
                    <a:pt x="2938642" y="231444"/>
                  </a:cubicBezTo>
                  <a:cubicBezTo>
                    <a:pt x="2925341" y="235314"/>
                    <a:pt x="2915667" y="247648"/>
                    <a:pt x="2915667" y="262159"/>
                  </a:cubicBezTo>
                  <a:cubicBezTo>
                    <a:pt x="2915667" y="276427"/>
                    <a:pt x="2924857" y="288278"/>
                    <a:pt x="2937675" y="292631"/>
                  </a:cubicBezTo>
                  <a:cubicBezTo>
                    <a:pt x="2903575" y="297468"/>
                    <a:pt x="2877456" y="326731"/>
                    <a:pt x="2877456" y="362040"/>
                  </a:cubicBezTo>
                  <a:lnTo>
                    <a:pt x="2736219" y="481269"/>
                  </a:lnTo>
                  <a:cubicBezTo>
                    <a:pt x="2700910" y="511016"/>
                    <a:pt x="2664634" y="539553"/>
                    <a:pt x="2627390" y="567123"/>
                  </a:cubicBezTo>
                  <a:cubicBezTo>
                    <a:pt x="2557013" y="619362"/>
                    <a:pt x="2417953" y="734237"/>
                    <a:pt x="2362571" y="863624"/>
                  </a:cubicBezTo>
                  <a:cubicBezTo>
                    <a:pt x="2305496" y="997121"/>
                    <a:pt x="2279135" y="1105709"/>
                    <a:pt x="2352172" y="1323852"/>
                  </a:cubicBezTo>
                  <a:cubicBezTo>
                    <a:pt x="2342014" y="1303295"/>
                    <a:pt x="2319039" y="1286366"/>
                    <a:pt x="2301384" y="1275484"/>
                  </a:cubicBezTo>
                  <a:cubicBezTo>
                    <a:pt x="2278893" y="1261699"/>
                    <a:pt x="2257611" y="1246220"/>
                    <a:pt x="2237296" y="1229533"/>
                  </a:cubicBezTo>
                  <a:lnTo>
                    <a:pt x="2182639" y="1184550"/>
                  </a:lnTo>
                  <a:lnTo>
                    <a:pt x="2182639" y="1170523"/>
                  </a:lnTo>
                  <a:cubicBezTo>
                    <a:pt x="2187960" y="1169314"/>
                    <a:pt x="2192071" y="1164477"/>
                    <a:pt x="2192071" y="1158673"/>
                  </a:cubicBezTo>
                  <a:cubicBezTo>
                    <a:pt x="2192071" y="1152869"/>
                    <a:pt x="2187960" y="1148032"/>
                    <a:pt x="2182639" y="1146823"/>
                  </a:cubicBezTo>
                  <a:lnTo>
                    <a:pt x="2182639" y="1128926"/>
                  </a:lnTo>
                  <a:cubicBezTo>
                    <a:pt x="2185541" y="1127717"/>
                    <a:pt x="2187476" y="1125057"/>
                    <a:pt x="2187476" y="1121913"/>
                  </a:cubicBezTo>
                  <a:cubicBezTo>
                    <a:pt x="2187476" y="1118769"/>
                    <a:pt x="2185541" y="1115867"/>
                    <a:pt x="2182639" y="1114899"/>
                  </a:cubicBezTo>
                  <a:lnTo>
                    <a:pt x="2182639" y="1098212"/>
                  </a:lnTo>
                  <a:cubicBezTo>
                    <a:pt x="2183607" y="1097487"/>
                    <a:pt x="2184090" y="1096277"/>
                    <a:pt x="2184090" y="1095068"/>
                  </a:cubicBezTo>
                  <a:cubicBezTo>
                    <a:pt x="2184090" y="1092650"/>
                    <a:pt x="2182156" y="1090715"/>
                    <a:pt x="2179737" y="1090715"/>
                  </a:cubicBezTo>
                  <a:cubicBezTo>
                    <a:pt x="2177319" y="1090715"/>
                    <a:pt x="2175384" y="1092650"/>
                    <a:pt x="2175384" y="1095068"/>
                  </a:cubicBezTo>
                  <a:cubicBezTo>
                    <a:pt x="2175384" y="1096277"/>
                    <a:pt x="2175868" y="1097487"/>
                    <a:pt x="2176835" y="1098212"/>
                  </a:cubicBezTo>
                  <a:lnTo>
                    <a:pt x="2176835" y="1114899"/>
                  </a:lnTo>
                  <a:cubicBezTo>
                    <a:pt x="2173933" y="1116109"/>
                    <a:pt x="2171998" y="1118769"/>
                    <a:pt x="2171998" y="1121913"/>
                  </a:cubicBezTo>
                  <a:cubicBezTo>
                    <a:pt x="2171998" y="1125057"/>
                    <a:pt x="2173933" y="1127959"/>
                    <a:pt x="2176835" y="1128926"/>
                  </a:cubicBezTo>
                  <a:lnTo>
                    <a:pt x="2176835" y="1146823"/>
                  </a:lnTo>
                  <a:cubicBezTo>
                    <a:pt x="2171514" y="1148032"/>
                    <a:pt x="2167403" y="1152869"/>
                    <a:pt x="2167403" y="1158673"/>
                  </a:cubicBezTo>
                  <a:cubicBezTo>
                    <a:pt x="2167403" y="1164477"/>
                    <a:pt x="2171514" y="1169314"/>
                    <a:pt x="2176835" y="1170523"/>
                  </a:cubicBezTo>
                  <a:lnTo>
                    <a:pt x="2176835" y="1184550"/>
                  </a:lnTo>
                  <a:lnTo>
                    <a:pt x="2122178" y="1229533"/>
                  </a:lnTo>
                  <a:cubicBezTo>
                    <a:pt x="2101863" y="1246220"/>
                    <a:pt x="2080581" y="1261699"/>
                    <a:pt x="2058090" y="1275484"/>
                  </a:cubicBezTo>
                  <a:cubicBezTo>
                    <a:pt x="2040435" y="1286366"/>
                    <a:pt x="2017460" y="1303295"/>
                    <a:pt x="2007303" y="1323852"/>
                  </a:cubicBezTo>
                  <a:cubicBezTo>
                    <a:pt x="1989406" y="1359645"/>
                    <a:pt x="1984569" y="1379234"/>
                    <a:pt x="1984569" y="1418171"/>
                  </a:cubicBezTo>
                  <a:lnTo>
                    <a:pt x="1974412" y="1418171"/>
                  </a:lnTo>
                  <a:lnTo>
                    <a:pt x="1974412" y="1472586"/>
                  </a:lnTo>
                  <a:lnTo>
                    <a:pt x="1915160" y="1487580"/>
                  </a:lnTo>
                  <a:lnTo>
                    <a:pt x="1934024" y="1534498"/>
                  </a:lnTo>
                  <a:lnTo>
                    <a:pt x="1974654" y="1534498"/>
                  </a:lnTo>
                  <a:lnTo>
                    <a:pt x="1974654" y="1675977"/>
                  </a:lnTo>
                  <a:lnTo>
                    <a:pt x="1903551" y="1675977"/>
                  </a:lnTo>
                  <a:lnTo>
                    <a:pt x="1903551" y="1476456"/>
                  </a:lnTo>
                  <a:lnTo>
                    <a:pt x="1910323" y="1476456"/>
                  </a:lnTo>
                  <a:cubicBezTo>
                    <a:pt x="1913225" y="1476456"/>
                    <a:pt x="1915402" y="1474037"/>
                    <a:pt x="1915402" y="1471377"/>
                  </a:cubicBezTo>
                  <a:cubicBezTo>
                    <a:pt x="1915402" y="1468475"/>
                    <a:pt x="1912983" y="1466298"/>
                    <a:pt x="1910323" y="1466298"/>
                  </a:cubicBezTo>
                  <a:lnTo>
                    <a:pt x="1903551" y="1466298"/>
                  </a:lnTo>
                  <a:lnTo>
                    <a:pt x="1903551" y="1464605"/>
                  </a:lnTo>
                  <a:cubicBezTo>
                    <a:pt x="1903551" y="1456383"/>
                    <a:pt x="1897505" y="1449853"/>
                    <a:pt x="1889767" y="1448644"/>
                  </a:cubicBezTo>
                  <a:lnTo>
                    <a:pt x="1889767" y="1409707"/>
                  </a:lnTo>
                  <a:cubicBezTo>
                    <a:pt x="1889767" y="1408256"/>
                    <a:pt x="1888557" y="1407046"/>
                    <a:pt x="1887106" y="1407046"/>
                  </a:cubicBezTo>
                  <a:cubicBezTo>
                    <a:pt x="1885655" y="1407046"/>
                    <a:pt x="1884446" y="1408256"/>
                    <a:pt x="1884446" y="1409707"/>
                  </a:cubicBezTo>
                  <a:lnTo>
                    <a:pt x="1884446" y="1448885"/>
                  </a:lnTo>
                  <a:cubicBezTo>
                    <a:pt x="1876949" y="1450336"/>
                    <a:pt x="1871386" y="1456866"/>
                    <a:pt x="1871386" y="1464847"/>
                  </a:cubicBezTo>
                  <a:lnTo>
                    <a:pt x="1871386" y="1466540"/>
                  </a:lnTo>
                  <a:lnTo>
                    <a:pt x="1864615" y="1466540"/>
                  </a:lnTo>
                  <a:cubicBezTo>
                    <a:pt x="1861713" y="1466540"/>
                    <a:pt x="1859536" y="1468959"/>
                    <a:pt x="1859536" y="1471619"/>
                  </a:cubicBezTo>
                  <a:cubicBezTo>
                    <a:pt x="1859536" y="1474521"/>
                    <a:pt x="1861954" y="1476698"/>
                    <a:pt x="1864615" y="1476698"/>
                  </a:cubicBezTo>
                  <a:lnTo>
                    <a:pt x="1871386" y="1476698"/>
                  </a:lnTo>
                  <a:lnTo>
                    <a:pt x="1871386" y="1682748"/>
                  </a:lnTo>
                  <a:lnTo>
                    <a:pt x="1820357" y="1693631"/>
                  </a:lnTo>
                  <a:lnTo>
                    <a:pt x="1803428" y="1670414"/>
                  </a:lnTo>
                  <a:lnTo>
                    <a:pt x="1803428" y="1592541"/>
                  </a:lnTo>
                  <a:lnTo>
                    <a:pt x="1810200" y="1592541"/>
                  </a:lnTo>
                  <a:cubicBezTo>
                    <a:pt x="1813102" y="1592541"/>
                    <a:pt x="1815279" y="1590122"/>
                    <a:pt x="1815279" y="1587462"/>
                  </a:cubicBezTo>
                  <a:cubicBezTo>
                    <a:pt x="1815279" y="1584560"/>
                    <a:pt x="1812860" y="1582383"/>
                    <a:pt x="1810200" y="1582383"/>
                  </a:cubicBezTo>
                  <a:lnTo>
                    <a:pt x="1803428" y="1582383"/>
                  </a:lnTo>
                  <a:lnTo>
                    <a:pt x="1803428" y="1580690"/>
                  </a:lnTo>
                  <a:cubicBezTo>
                    <a:pt x="1803428" y="1572468"/>
                    <a:pt x="1797382" y="1565938"/>
                    <a:pt x="1789643" y="1564729"/>
                  </a:cubicBezTo>
                  <a:lnTo>
                    <a:pt x="1789643" y="1525792"/>
                  </a:lnTo>
                  <a:cubicBezTo>
                    <a:pt x="1789643" y="1524341"/>
                    <a:pt x="1788434" y="1523131"/>
                    <a:pt x="1786983" y="1523131"/>
                  </a:cubicBezTo>
                  <a:cubicBezTo>
                    <a:pt x="1785532" y="1523131"/>
                    <a:pt x="1784323" y="1524341"/>
                    <a:pt x="1784323" y="1525792"/>
                  </a:cubicBezTo>
                  <a:lnTo>
                    <a:pt x="1784323" y="1564970"/>
                  </a:lnTo>
                  <a:cubicBezTo>
                    <a:pt x="1776826" y="1566421"/>
                    <a:pt x="1771263" y="1572951"/>
                    <a:pt x="1771263" y="1580932"/>
                  </a:cubicBezTo>
                  <a:lnTo>
                    <a:pt x="1771263" y="1582625"/>
                  </a:lnTo>
                  <a:lnTo>
                    <a:pt x="1763040" y="1582625"/>
                  </a:lnTo>
                  <a:cubicBezTo>
                    <a:pt x="1760138" y="1582625"/>
                    <a:pt x="1757962" y="1585043"/>
                    <a:pt x="1757962" y="1587704"/>
                  </a:cubicBezTo>
                  <a:cubicBezTo>
                    <a:pt x="1757962" y="1590606"/>
                    <a:pt x="1760380" y="1592782"/>
                    <a:pt x="1763040" y="1592782"/>
                  </a:cubicBezTo>
                  <a:lnTo>
                    <a:pt x="1769812" y="1592782"/>
                  </a:lnTo>
                  <a:lnTo>
                    <a:pt x="1769812" y="1626640"/>
                  </a:lnTo>
                  <a:lnTo>
                    <a:pt x="1741033" y="1587704"/>
                  </a:lnTo>
                  <a:lnTo>
                    <a:pt x="1677186" y="1587704"/>
                  </a:lnTo>
                  <a:lnTo>
                    <a:pt x="1677186" y="1417688"/>
                  </a:lnTo>
                  <a:lnTo>
                    <a:pt x="1683957" y="1417688"/>
                  </a:lnTo>
                  <a:cubicBezTo>
                    <a:pt x="1686860" y="1417688"/>
                    <a:pt x="1689036" y="1415269"/>
                    <a:pt x="1689036" y="1412609"/>
                  </a:cubicBezTo>
                  <a:cubicBezTo>
                    <a:pt x="1689036" y="1409707"/>
                    <a:pt x="1686618" y="1407530"/>
                    <a:pt x="1683957" y="1407530"/>
                  </a:cubicBezTo>
                  <a:lnTo>
                    <a:pt x="1677186" y="1407530"/>
                  </a:lnTo>
                  <a:lnTo>
                    <a:pt x="1677186" y="1405837"/>
                  </a:lnTo>
                  <a:cubicBezTo>
                    <a:pt x="1677186" y="1397615"/>
                    <a:pt x="1671140" y="1391085"/>
                    <a:pt x="1663401" y="1389876"/>
                  </a:cubicBezTo>
                  <a:lnTo>
                    <a:pt x="1663401" y="1350939"/>
                  </a:lnTo>
                  <a:cubicBezTo>
                    <a:pt x="1663401" y="1349488"/>
                    <a:pt x="1662192" y="1348278"/>
                    <a:pt x="1660741" y="1348278"/>
                  </a:cubicBezTo>
                  <a:cubicBezTo>
                    <a:pt x="1659290" y="1348278"/>
                    <a:pt x="1658080" y="1349488"/>
                    <a:pt x="1658080" y="1350939"/>
                  </a:cubicBezTo>
                  <a:lnTo>
                    <a:pt x="1658080" y="1390117"/>
                  </a:lnTo>
                  <a:cubicBezTo>
                    <a:pt x="1650583" y="1391568"/>
                    <a:pt x="1645021" y="1398098"/>
                    <a:pt x="1645021" y="1406079"/>
                  </a:cubicBezTo>
                  <a:lnTo>
                    <a:pt x="1645021" y="1407772"/>
                  </a:lnTo>
                  <a:lnTo>
                    <a:pt x="1638249" y="1407772"/>
                  </a:lnTo>
                  <a:cubicBezTo>
                    <a:pt x="1635347" y="1407772"/>
                    <a:pt x="1633170" y="1410190"/>
                    <a:pt x="1633170" y="1412851"/>
                  </a:cubicBezTo>
                  <a:cubicBezTo>
                    <a:pt x="1633170" y="1415753"/>
                    <a:pt x="1635589" y="1417929"/>
                    <a:pt x="1638249" y="1417929"/>
                  </a:cubicBezTo>
                  <a:lnTo>
                    <a:pt x="1645021" y="1417929"/>
                  </a:lnTo>
                  <a:lnTo>
                    <a:pt x="1645021" y="1731117"/>
                  </a:lnTo>
                  <a:lnTo>
                    <a:pt x="1614307" y="1737647"/>
                  </a:lnTo>
                  <a:lnTo>
                    <a:pt x="1614307" y="1564003"/>
                  </a:lnTo>
                  <a:lnTo>
                    <a:pt x="1621078" y="1564003"/>
                  </a:lnTo>
                  <a:cubicBezTo>
                    <a:pt x="1623980" y="1564003"/>
                    <a:pt x="1626157" y="1561584"/>
                    <a:pt x="1626157" y="1558924"/>
                  </a:cubicBezTo>
                  <a:cubicBezTo>
                    <a:pt x="1626157" y="1556022"/>
                    <a:pt x="1623739" y="1553846"/>
                    <a:pt x="1621078" y="1553846"/>
                  </a:cubicBezTo>
                  <a:lnTo>
                    <a:pt x="1614307" y="1553846"/>
                  </a:lnTo>
                  <a:lnTo>
                    <a:pt x="1614307" y="1552153"/>
                  </a:lnTo>
                  <a:cubicBezTo>
                    <a:pt x="1614307" y="1543930"/>
                    <a:pt x="1608261" y="1537400"/>
                    <a:pt x="1600521" y="1536191"/>
                  </a:cubicBezTo>
                  <a:lnTo>
                    <a:pt x="1600521" y="1495561"/>
                  </a:lnTo>
                  <a:cubicBezTo>
                    <a:pt x="1600521" y="1494110"/>
                    <a:pt x="1599312" y="1492901"/>
                    <a:pt x="1597861" y="1492901"/>
                  </a:cubicBezTo>
                  <a:cubicBezTo>
                    <a:pt x="1596410" y="1492901"/>
                    <a:pt x="1595201" y="1494110"/>
                    <a:pt x="1595201" y="1495561"/>
                  </a:cubicBezTo>
                  <a:lnTo>
                    <a:pt x="1595201" y="1534740"/>
                  </a:lnTo>
                  <a:cubicBezTo>
                    <a:pt x="1587704" y="1536191"/>
                    <a:pt x="1582141" y="1542721"/>
                    <a:pt x="1582141" y="1550702"/>
                  </a:cubicBezTo>
                  <a:lnTo>
                    <a:pt x="1582141" y="1552395"/>
                  </a:lnTo>
                  <a:lnTo>
                    <a:pt x="1575370" y="1552395"/>
                  </a:lnTo>
                  <a:cubicBezTo>
                    <a:pt x="1572467" y="1552395"/>
                    <a:pt x="1570291" y="1554813"/>
                    <a:pt x="1570291" y="1557473"/>
                  </a:cubicBezTo>
                  <a:cubicBezTo>
                    <a:pt x="1570291" y="1560375"/>
                    <a:pt x="1572710" y="1562552"/>
                    <a:pt x="1575370" y="1562552"/>
                  </a:cubicBezTo>
                  <a:lnTo>
                    <a:pt x="1582141" y="1562552"/>
                  </a:lnTo>
                  <a:lnTo>
                    <a:pt x="1582141" y="1743209"/>
                  </a:lnTo>
                  <a:lnTo>
                    <a:pt x="1582141" y="1843091"/>
                  </a:lnTo>
                  <a:lnTo>
                    <a:pt x="1582141" y="2690027"/>
                  </a:lnTo>
                  <a:lnTo>
                    <a:pt x="1404386" y="2690027"/>
                  </a:lnTo>
                  <a:lnTo>
                    <a:pt x="1396405" y="2476963"/>
                  </a:lnTo>
                  <a:lnTo>
                    <a:pt x="1406079" y="2467289"/>
                  </a:lnTo>
                  <a:cubicBezTo>
                    <a:pt x="1410916" y="2462452"/>
                    <a:pt x="1413576" y="2455923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37784"/>
                    <a:pt x="1406079" y="2427627"/>
                    <a:pt x="1394954" y="2424483"/>
                  </a:cubicBezTo>
                  <a:lnTo>
                    <a:pt x="1389150" y="2422790"/>
                  </a:lnTo>
                  <a:lnTo>
                    <a:pt x="1379235" y="2134754"/>
                  </a:lnTo>
                  <a:lnTo>
                    <a:pt x="1382620" y="2132577"/>
                  </a:lnTo>
                  <a:cubicBezTo>
                    <a:pt x="1391327" y="2126773"/>
                    <a:pt x="1396405" y="2117099"/>
                    <a:pt x="1396405" y="2106700"/>
                  </a:cubicBezTo>
                  <a:lnTo>
                    <a:pt x="1396405" y="2106458"/>
                  </a:lnTo>
                  <a:lnTo>
                    <a:pt x="1396405" y="2103798"/>
                  </a:lnTo>
                  <a:lnTo>
                    <a:pt x="1396405" y="2103556"/>
                  </a:lnTo>
                  <a:cubicBezTo>
                    <a:pt x="1396405" y="2091706"/>
                    <a:pt x="1389876" y="2081065"/>
                    <a:pt x="1379235" y="2075744"/>
                  </a:cubicBezTo>
                  <a:lnTo>
                    <a:pt x="1363515" y="1756269"/>
                  </a:lnTo>
                  <a:lnTo>
                    <a:pt x="1377300" y="1746837"/>
                  </a:lnTo>
                  <a:cubicBezTo>
                    <a:pt x="1384313" y="1742000"/>
                    <a:pt x="1388424" y="1734019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17090"/>
                    <a:pt x="1384313" y="1709109"/>
                    <a:pt x="1377300" y="1704272"/>
                  </a:cubicBezTo>
                  <a:lnTo>
                    <a:pt x="1363515" y="1694840"/>
                  </a:lnTo>
                  <a:lnTo>
                    <a:pt x="1363515" y="1628817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73430" y="1592299"/>
                  </a:lnTo>
                  <a:lnTo>
                    <a:pt x="1363273" y="1589397"/>
                  </a:lnTo>
                  <a:lnTo>
                    <a:pt x="1357711" y="1556748"/>
                  </a:lnTo>
                  <a:cubicBezTo>
                    <a:pt x="1357227" y="1527727"/>
                    <a:pt x="1334010" y="1504026"/>
                    <a:pt x="1304988" y="1502816"/>
                  </a:cubicBezTo>
                  <a:lnTo>
                    <a:pt x="1304988" y="1495319"/>
                  </a:lnTo>
                  <a:cubicBezTo>
                    <a:pt x="1307407" y="1494352"/>
                    <a:pt x="1309100" y="1491934"/>
                    <a:pt x="1309100" y="1489031"/>
                  </a:cubicBezTo>
                  <a:cubicBezTo>
                    <a:pt x="1309100" y="1486129"/>
                    <a:pt x="1307407" y="1483953"/>
                    <a:pt x="1304988" y="1482744"/>
                  </a:cubicBezTo>
                  <a:lnTo>
                    <a:pt x="1304988" y="1475005"/>
                  </a:lnTo>
                  <a:cubicBezTo>
                    <a:pt x="1307407" y="1474037"/>
                    <a:pt x="1309100" y="1471619"/>
                    <a:pt x="1309100" y="1468717"/>
                  </a:cubicBezTo>
                  <a:cubicBezTo>
                    <a:pt x="1309100" y="1465814"/>
                    <a:pt x="1307407" y="1463638"/>
                    <a:pt x="1304988" y="1462429"/>
                  </a:cubicBezTo>
                  <a:lnTo>
                    <a:pt x="1304988" y="1452029"/>
                  </a:lnTo>
                  <a:cubicBezTo>
                    <a:pt x="1307407" y="1451062"/>
                    <a:pt x="1309100" y="1448644"/>
                    <a:pt x="1309100" y="1445741"/>
                  </a:cubicBezTo>
                  <a:cubicBezTo>
                    <a:pt x="1309100" y="1442114"/>
                    <a:pt x="1305956" y="1438970"/>
                    <a:pt x="1302328" y="1438970"/>
                  </a:cubicBezTo>
                  <a:cubicBezTo>
                    <a:pt x="1298701" y="1438970"/>
                    <a:pt x="1295557" y="1442114"/>
                    <a:pt x="1295557" y="1445741"/>
                  </a:cubicBezTo>
                  <a:cubicBezTo>
                    <a:pt x="1295557" y="1448644"/>
                    <a:pt x="1297250" y="1450820"/>
                    <a:pt x="1299668" y="1452029"/>
                  </a:cubicBezTo>
                  <a:lnTo>
                    <a:pt x="1299668" y="1462429"/>
                  </a:lnTo>
                  <a:cubicBezTo>
                    <a:pt x="1297250" y="1463396"/>
                    <a:pt x="1295557" y="1465814"/>
                    <a:pt x="1295557" y="1468717"/>
                  </a:cubicBezTo>
                  <a:cubicBezTo>
                    <a:pt x="1295557" y="1471619"/>
                    <a:pt x="1297250" y="1473795"/>
                    <a:pt x="1299668" y="1475005"/>
                  </a:cubicBezTo>
                  <a:lnTo>
                    <a:pt x="1299668" y="1482744"/>
                  </a:lnTo>
                  <a:cubicBezTo>
                    <a:pt x="1297250" y="1483711"/>
                    <a:pt x="1295557" y="1486129"/>
                    <a:pt x="1295557" y="1489031"/>
                  </a:cubicBezTo>
                  <a:cubicBezTo>
                    <a:pt x="1295557" y="1491934"/>
                    <a:pt x="1297250" y="1494110"/>
                    <a:pt x="1299668" y="1495319"/>
                  </a:cubicBezTo>
                  <a:lnTo>
                    <a:pt x="1299668" y="1502816"/>
                  </a:lnTo>
                  <a:cubicBezTo>
                    <a:pt x="1270647" y="1504268"/>
                    <a:pt x="1247672" y="1527727"/>
                    <a:pt x="1246946" y="1556748"/>
                  </a:cubicBezTo>
                  <a:lnTo>
                    <a:pt x="1241383" y="1589397"/>
                  </a:lnTo>
                  <a:lnTo>
                    <a:pt x="1231226" y="1592299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41142" y="1628817"/>
                  </a:lnTo>
                  <a:lnTo>
                    <a:pt x="1241142" y="1694840"/>
                  </a:lnTo>
                  <a:lnTo>
                    <a:pt x="1227357" y="1704272"/>
                  </a:lnTo>
                  <a:cubicBezTo>
                    <a:pt x="1220343" y="1709109"/>
                    <a:pt x="1216232" y="1717090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34019"/>
                    <a:pt x="1220343" y="1742000"/>
                    <a:pt x="1227357" y="1746837"/>
                  </a:cubicBezTo>
                  <a:lnTo>
                    <a:pt x="1241142" y="1756269"/>
                  </a:lnTo>
                  <a:lnTo>
                    <a:pt x="1225422" y="2075744"/>
                  </a:lnTo>
                  <a:cubicBezTo>
                    <a:pt x="1215023" y="2081065"/>
                    <a:pt x="1208251" y="2091706"/>
                    <a:pt x="1208251" y="2103556"/>
                  </a:cubicBezTo>
                  <a:lnTo>
                    <a:pt x="1208251" y="2103798"/>
                  </a:lnTo>
                  <a:lnTo>
                    <a:pt x="1208251" y="2106458"/>
                  </a:lnTo>
                  <a:lnTo>
                    <a:pt x="1208251" y="2106700"/>
                  </a:lnTo>
                  <a:cubicBezTo>
                    <a:pt x="1208251" y="2117099"/>
                    <a:pt x="1213330" y="2126773"/>
                    <a:pt x="1222036" y="2132577"/>
                  </a:cubicBezTo>
                  <a:lnTo>
                    <a:pt x="1225422" y="2134754"/>
                  </a:lnTo>
                  <a:lnTo>
                    <a:pt x="1215506" y="2422790"/>
                  </a:lnTo>
                  <a:lnTo>
                    <a:pt x="1209702" y="2424483"/>
                  </a:lnTo>
                  <a:cubicBezTo>
                    <a:pt x="1198819" y="2427627"/>
                    <a:pt x="1191080" y="2437784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55923"/>
                    <a:pt x="1193741" y="2462452"/>
                    <a:pt x="1198577" y="2467289"/>
                  </a:cubicBezTo>
                  <a:lnTo>
                    <a:pt x="1208251" y="2476963"/>
                  </a:lnTo>
                  <a:lnTo>
                    <a:pt x="1200270" y="2690027"/>
                  </a:lnTo>
                  <a:lnTo>
                    <a:pt x="578974" y="2690027"/>
                  </a:lnTo>
                  <a:lnTo>
                    <a:pt x="563012" y="2264866"/>
                  </a:lnTo>
                  <a:lnTo>
                    <a:pt x="578974" y="2248904"/>
                  </a:lnTo>
                  <a:cubicBezTo>
                    <a:pt x="587196" y="2240682"/>
                    <a:pt x="591550" y="2229799"/>
                    <a:pt x="591550" y="2218190"/>
                  </a:cubicBezTo>
                  <a:cubicBezTo>
                    <a:pt x="591550" y="2218190"/>
                    <a:pt x="591550" y="2218190"/>
                    <a:pt x="591550" y="2217948"/>
                  </a:cubicBezTo>
                  <a:cubicBezTo>
                    <a:pt x="591550" y="2217948"/>
                    <a:pt x="591550" y="2217948"/>
                    <a:pt x="591550" y="2217707"/>
                  </a:cubicBezTo>
                  <a:cubicBezTo>
                    <a:pt x="591550" y="2198601"/>
                    <a:pt x="578974" y="2181672"/>
                    <a:pt x="560352" y="2176109"/>
                  </a:cubicBezTo>
                  <a:lnTo>
                    <a:pt x="550678" y="2173207"/>
                  </a:lnTo>
                  <a:lnTo>
                    <a:pt x="533991" y="1689036"/>
                  </a:lnTo>
                  <a:lnTo>
                    <a:pt x="539553" y="1685409"/>
                  </a:lnTo>
                  <a:cubicBezTo>
                    <a:pt x="554064" y="1675735"/>
                    <a:pt x="562770" y="1659531"/>
                    <a:pt x="562770" y="1642118"/>
                  </a:cubicBezTo>
                  <a:lnTo>
                    <a:pt x="562770" y="1641877"/>
                  </a:lnTo>
                  <a:lnTo>
                    <a:pt x="562770" y="1637523"/>
                  </a:lnTo>
                  <a:lnTo>
                    <a:pt x="562770" y="1637282"/>
                  </a:lnTo>
                  <a:cubicBezTo>
                    <a:pt x="562770" y="1617451"/>
                    <a:pt x="551646" y="1599554"/>
                    <a:pt x="533991" y="1590848"/>
                  </a:cubicBezTo>
                  <a:lnTo>
                    <a:pt x="507630" y="1053955"/>
                  </a:lnTo>
                  <a:lnTo>
                    <a:pt x="530847" y="1037993"/>
                  </a:lnTo>
                  <a:cubicBezTo>
                    <a:pt x="542697" y="1030012"/>
                    <a:pt x="549711" y="1016469"/>
                    <a:pt x="549711" y="1002442"/>
                  </a:cubicBezTo>
                  <a:cubicBezTo>
                    <a:pt x="549711" y="1002442"/>
                    <a:pt x="549711" y="1002442"/>
                    <a:pt x="549711" y="1002200"/>
                  </a:cubicBezTo>
                  <a:cubicBezTo>
                    <a:pt x="549711" y="1001958"/>
                    <a:pt x="549711" y="1002200"/>
                    <a:pt x="549711" y="1001958"/>
                  </a:cubicBezTo>
                  <a:cubicBezTo>
                    <a:pt x="549711" y="987690"/>
                    <a:pt x="542697" y="974388"/>
                    <a:pt x="530847" y="966407"/>
                  </a:cubicBezTo>
                  <a:lnTo>
                    <a:pt x="507630" y="950446"/>
                  </a:lnTo>
                  <a:lnTo>
                    <a:pt x="507630" y="839681"/>
                  </a:lnTo>
                  <a:lnTo>
                    <a:pt x="563012" y="812837"/>
                  </a:lnTo>
                  <a:lnTo>
                    <a:pt x="562770" y="812595"/>
                  </a:lnTo>
                  <a:lnTo>
                    <a:pt x="563012" y="812595"/>
                  </a:lnTo>
                  <a:lnTo>
                    <a:pt x="524559" y="778011"/>
                  </a:lnTo>
                  <a:lnTo>
                    <a:pt x="507630" y="772932"/>
                  </a:lnTo>
                  <a:lnTo>
                    <a:pt x="498440" y="718034"/>
                  </a:lnTo>
                  <a:cubicBezTo>
                    <a:pt x="497472" y="669181"/>
                    <a:pt x="458536" y="629519"/>
                    <a:pt x="409925" y="627342"/>
                  </a:cubicBezTo>
                  <a:lnTo>
                    <a:pt x="409925" y="614767"/>
                  </a:lnTo>
                  <a:cubicBezTo>
                    <a:pt x="414036" y="613074"/>
                    <a:pt x="416938" y="608962"/>
                    <a:pt x="416938" y="604367"/>
                  </a:cubicBezTo>
                  <a:cubicBezTo>
                    <a:pt x="416938" y="599772"/>
                    <a:pt x="414036" y="595661"/>
                    <a:pt x="409925" y="593968"/>
                  </a:cubicBezTo>
                  <a:lnTo>
                    <a:pt x="409925" y="580667"/>
                  </a:lnTo>
                  <a:cubicBezTo>
                    <a:pt x="414036" y="578974"/>
                    <a:pt x="416938" y="574862"/>
                    <a:pt x="416938" y="570267"/>
                  </a:cubicBezTo>
                  <a:cubicBezTo>
                    <a:pt x="416938" y="565672"/>
                    <a:pt x="414036" y="561561"/>
                    <a:pt x="409925" y="559868"/>
                  </a:cubicBezTo>
                  <a:lnTo>
                    <a:pt x="409925" y="542455"/>
                  </a:lnTo>
                  <a:cubicBezTo>
                    <a:pt x="414036" y="540762"/>
                    <a:pt x="416938" y="536651"/>
                    <a:pt x="416938" y="532056"/>
                  </a:cubicBezTo>
                  <a:cubicBezTo>
                    <a:pt x="416938" y="525768"/>
                    <a:pt x="411860" y="520689"/>
                    <a:pt x="405572" y="520689"/>
                  </a:cubicBezTo>
                  <a:cubicBezTo>
                    <a:pt x="399284" y="520689"/>
                    <a:pt x="394205" y="525768"/>
                    <a:pt x="394205" y="532056"/>
                  </a:cubicBezTo>
                  <a:cubicBezTo>
                    <a:pt x="394205" y="536651"/>
                    <a:pt x="397107" y="540762"/>
                    <a:pt x="401219" y="542455"/>
                  </a:cubicBezTo>
                  <a:lnTo>
                    <a:pt x="401219" y="559868"/>
                  </a:lnTo>
                  <a:cubicBezTo>
                    <a:pt x="397107" y="561561"/>
                    <a:pt x="394205" y="565672"/>
                    <a:pt x="394205" y="570267"/>
                  </a:cubicBezTo>
                  <a:cubicBezTo>
                    <a:pt x="394205" y="574862"/>
                    <a:pt x="397107" y="578974"/>
                    <a:pt x="401219" y="580667"/>
                  </a:cubicBezTo>
                  <a:lnTo>
                    <a:pt x="401219" y="593968"/>
                  </a:lnTo>
                  <a:cubicBezTo>
                    <a:pt x="397107" y="595661"/>
                    <a:pt x="394205" y="599772"/>
                    <a:pt x="394205" y="604367"/>
                  </a:cubicBezTo>
                  <a:cubicBezTo>
                    <a:pt x="394205" y="608962"/>
                    <a:pt x="397107" y="613074"/>
                    <a:pt x="401219" y="614767"/>
                  </a:cubicBezTo>
                  <a:lnTo>
                    <a:pt x="401219" y="627342"/>
                  </a:lnTo>
                  <a:cubicBezTo>
                    <a:pt x="352608" y="629761"/>
                    <a:pt x="313913" y="669181"/>
                    <a:pt x="312704" y="718034"/>
                  </a:cubicBezTo>
                  <a:lnTo>
                    <a:pt x="303514" y="772932"/>
                  </a:lnTo>
                  <a:lnTo>
                    <a:pt x="286585" y="778011"/>
                  </a:lnTo>
                  <a:lnTo>
                    <a:pt x="248132" y="812595"/>
                  </a:lnTo>
                  <a:lnTo>
                    <a:pt x="248374" y="812595"/>
                  </a:lnTo>
                  <a:lnTo>
                    <a:pt x="248132" y="812837"/>
                  </a:lnTo>
                  <a:lnTo>
                    <a:pt x="303514" y="839681"/>
                  </a:lnTo>
                  <a:lnTo>
                    <a:pt x="303514" y="950446"/>
                  </a:lnTo>
                  <a:lnTo>
                    <a:pt x="280297" y="966407"/>
                  </a:lnTo>
                  <a:cubicBezTo>
                    <a:pt x="268446" y="974388"/>
                    <a:pt x="261433" y="987931"/>
                    <a:pt x="261433" y="1001958"/>
                  </a:cubicBezTo>
                  <a:cubicBezTo>
                    <a:pt x="261433" y="1001958"/>
                    <a:pt x="261433" y="1001958"/>
                    <a:pt x="261433" y="1002200"/>
                  </a:cubicBezTo>
                  <a:cubicBezTo>
                    <a:pt x="261433" y="1002442"/>
                    <a:pt x="261433" y="1002200"/>
                    <a:pt x="261433" y="1002442"/>
                  </a:cubicBezTo>
                  <a:cubicBezTo>
                    <a:pt x="261433" y="1016711"/>
                    <a:pt x="268446" y="1030012"/>
                    <a:pt x="280297" y="1037993"/>
                  </a:cubicBezTo>
                  <a:lnTo>
                    <a:pt x="303514" y="1053955"/>
                  </a:lnTo>
                  <a:lnTo>
                    <a:pt x="277153" y="1590848"/>
                  </a:lnTo>
                  <a:cubicBezTo>
                    <a:pt x="259498" y="1599554"/>
                    <a:pt x="248374" y="1617692"/>
                    <a:pt x="248374" y="1637282"/>
                  </a:cubicBezTo>
                  <a:lnTo>
                    <a:pt x="248374" y="1637523"/>
                  </a:lnTo>
                  <a:lnTo>
                    <a:pt x="248374" y="1641877"/>
                  </a:lnTo>
                  <a:lnTo>
                    <a:pt x="248374" y="1642118"/>
                  </a:lnTo>
                  <a:cubicBezTo>
                    <a:pt x="248374" y="1659531"/>
                    <a:pt x="257080" y="1675735"/>
                    <a:pt x="271591" y="1685409"/>
                  </a:cubicBezTo>
                  <a:lnTo>
                    <a:pt x="277153" y="1689036"/>
                  </a:lnTo>
                  <a:lnTo>
                    <a:pt x="260466" y="2173207"/>
                  </a:lnTo>
                  <a:lnTo>
                    <a:pt x="250792" y="2176109"/>
                  </a:lnTo>
                  <a:cubicBezTo>
                    <a:pt x="232412" y="2181430"/>
                    <a:pt x="219594" y="2198359"/>
                    <a:pt x="219594" y="2217707"/>
                  </a:cubicBezTo>
                  <a:cubicBezTo>
                    <a:pt x="219594" y="2217707"/>
                    <a:pt x="219594" y="2217707"/>
                    <a:pt x="219594" y="2217948"/>
                  </a:cubicBezTo>
                  <a:cubicBezTo>
                    <a:pt x="219594" y="2217948"/>
                    <a:pt x="219594" y="2217948"/>
                    <a:pt x="219594" y="2218190"/>
                  </a:cubicBezTo>
                  <a:cubicBezTo>
                    <a:pt x="219594" y="2229557"/>
                    <a:pt x="224189" y="2240682"/>
                    <a:pt x="232170" y="2248904"/>
                  </a:cubicBezTo>
                  <a:lnTo>
                    <a:pt x="248132" y="2264866"/>
                  </a:lnTo>
                  <a:lnTo>
                    <a:pt x="232170" y="2690027"/>
                  </a:lnTo>
                  <a:lnTo>
                    <a:pt x="0" y="2690027"/>
                  </a:lnTo>
                  <a:lnTo>
                    <a:pt x="0" y="4137945"/>
                  </a:lnTo>
                  <a:lnTo>
                    <a:pt x="5893972" y="4137945"/>
                  </a:lnTo>
                  <a:lnTo>
                    <a:pt x="5893972" y="2690269"/>
                  </a:lnTo>
                  <a:lnTo>
                    <a:pt x="5647775" y="2690269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0F6AC6-0DD7-8DE6-F829-FDB072E9E5F2}"/>
                </a:ext>
              </a:extLst>
            </p:cNvPr>
            <p:cNvSpPr/>
            <p:nvPr/>
          </p:nvSpPr>
          <p:spPr>
            <a:xfrm>
              <a:off x="99816" y="6902701"/>
              <a:ext cx="11530864" cy="2448968"/>
            </a:xfrm>
            <a:custGeom>
              <a:avLst/>
              <a:gdLst>
                <a:gd name="connsiteX0" fmla="*/ 8181088 w 11530864"/>
                <a:gd name="connsiteY0" fmla="*/ 329692 h 2448968"/>
                <a:gd name="connsiteX1" fmla="*/ 0 w 11530864"/>
                <a:gd name="connsiteY1" fmla="*/ 56167 h 2448968"/>
                <a:gd name="connsiteX2" fmla="*/ 0 w 11530864"/>
                <a:gd name="connsiteY2" fmla="*/ 2448969 h 2448968"/>
                <a:gd name="connsiteX3" fmla="*/ 11530864 w 11530864"/>
                <a:gd name="connsiteY3" fmla="*/ 2448969 h 2448968"/>
                <a:gd name="connsiteX4" fmla="*/ 8181088 w 11530864"/>
                <a:gd name="connsiteY4" fmla="*/ 329692 h 244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0864" h="2448968">
                  <a:moveTo>
                    <a:pt x="8181088" y="329692"/>
                  </a:moveTo>
                  <a:cubicBezTo>
                    <a:pt x="8181088" y="329692"/>
                    <a:pt x="2137173" y="-162943"/>
                    <a:pt x="0" y="56167"/>
                  </a:cubicBezTo>
                  <a:lnTo>
                    <a:pt x="0" y="2448969"/>
                  </a:lnTo>
                  <a:lnTo>
                    <a:pt x="11530864" y="2448969"/>
                  </a:lnTo>
                  <a:lnTo>
                    <a:pt x="8181088" y="329692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21B061-5463-7D2E-371A-6F46736BB7E3}"/>
                </a:ext>
              </a:extLst>
            </p:cNvPr>
            <p:cNvSpPr/>
            <p:nvPr/>
          </p:nvSpPr>
          <p:spPr>
            <a:xfrm>
              <a:off x="99816" y="2747887"/>
              <a:ext cx="2072600" cy="3641923"/>
            </a:xfrm>
            <a:custGeom>
              <a:avLst/>
              <a:gdLst>
                <a:gd name="connsiteX0" fmla="*/ 2062443 w 2072600"/>
                <a:gd name="connsiteY0" fmla="*/ 3108900 h 3641923"/>
                <a:gd name="connsiteX1" fmla="*/ 2062443 w 2072600"/>
                <a:gd name="connsiteY1" fmla="*/ 3053034 h 3641923"/>
                <a:gd name="connsiteX2" fmla="*/ 2072600 w 2072600"/>
                <a:gd name="connsiteY2" fmla="*/ 3042877 h 3641923"/>
                <a:gd name="connsiteX3" fmla="*/ 2072600 w 2072600"/>
                <a:gd name="connsiteY3" fmla="*/ 2996443 h 3641923"/>
                <a:gd name="connsiteX4" fmla="*/ 2062443 w 2072600"/>
                <a:gd name="connsiteY4" fmla="*/ 2996443 h 3641923"/>
                <a:gd name="connsiteX5" fmla="*/ 2062443 w 2072600"/>
                <a:gd name="connsiteY5" fmla="*/ 2879391 h 3641923"/>
                <a:gd name="connsiteX6" fmla="*/ 2050834 w 2072600"/>
                <a:gd name="connsiteY6" fmla="*/ 2879391 h 3641923"/>
                <a:gd name="connsiteX7" fmla="*/ 2050834 w 2072600"/>
                <a:gd name="connsiteY7" fmla="*/ 2806112 h 3641923"/>
                <a:gd name="connsiteX8" fmla="*/ 2041886 w 2072600"/>
                <a:gd name="connsiteY8" fmla="*/ 2806112 h 3641923"/>
                <a:gd name="connsiteX9" fmla="*/ 2041886 w 2072600"/>
                <a:gd name="connsiteY9" fmla="*/ 2713486 h 3641923"/>
                <a:gd name="connsiteX10" fmla="*/ 1959659 w 2072600"/>
                <a:gd name="connsiteY10" fmla="*/ 2713486 h 3641923"/>
                <a:gd name="connsiteX11" fmla="*/ 1959659 w 2072600"/>
                <a:gd name="connsiteY11" fmla="*/ 2695590 h 3641923"/>
                <a:gd name="connsiteX12" fmla="*/ 2016009 w 2072600"/>
                <a:gd name="connsiteY12" fmla="*/ 2656169 h 3641923"/>
                <a:gd name="connsiteX13" fmla="*/ 1828338 w 2072600"/>
                <a:gd name="connsiteY13" fmla="*/ 2656169 h 3641923"/>
                <a:gd name="connsiteX14" fmla="*/ 1879851 w 2072600"/>
                <a:gd name="connsiteY14" fmla="*/ 2690994 h 3641923"/>
                <a:gd name="connsiteX15" fmla="*/ 1879851 w 2072600"/>
                <a:gd name="connsiteY15" fmla="*/ 2711551 h 3641923"/>
                <a:gd name="connsiteX16" fmla="*/ 1806089 w 2072600"/>
                <a:gd name="connsiteY16" fmla="*/ 2711551 h 3641923"/>
                <a:gd name="connsiteX17" fmla="*/ 1806089 w 2072600"/>
                <a:gd name="connsiteY17" fmla="*/ 2800308 h 3641923"/>
                <a:gd name="connsiteX18" fmla="*/ 1779727 w 2072600"/>
                <a:gd name="connsiteY18" fmla="*/ 2800308 h 3641923"/>
                <a:gd name="connsiteX19" fmla="*/ 1779727 w 2072600"/>
                <a:gd name="connsiteY19" fmla="*/ 2879875 h 3641923"/>
                <a:gd name="connsiteX20" fmla="*/ 1541512 w 2072600"/>
                <a:gd name="connsiteY20" fmla="*/ 2879875 h 3641923"/>
                <a:gd name="connsiteX21" fmla="*/ 1541512 w 2072600"/>
                <a:gd name="connsiteY21" fmla="*/ 2643351 h 3641923"/>
                <a:gd name="connsiteX22" fmla="*/ 1526034 w 2072600"/>
                <a:gd name="connsiteY22" fmla="*/ 2643351 h 3641923"/>
                <a:gd name="connsiteX23" fmla="*/ 1526034 w 2072600"/>
                <a:gd name="connsiteY23" fmla="*/ 2510579 h 3641923"/>
                <a:gd name="connsiteX24" fmla="*/ 1539819 w 2072600"/>
                <a:gd name="connsiteY24" fmla="*/ 2510579 h 3641923"/>
                <a:gd name="connsiteX25" fmla="*/ 1539819 w 2072600"/>
                <a:gd name="connsiteY25" fmla="*/ 2456648 h 3641923"/>
                <a:gd name="connsiteX26" fmla="*/ 1526034 w 2072600"/>
                <a:gd name="connsiteY26" fmla="*/ 2456648 h 3641923"/>
                <a:gd name="connsiteX27" fmla="*/ 1526034 w 2072600"/>
                <a:gd name="connsiteY27" fmla="*/ 2411181 h 3641923"/>
                <a:gd name="connsiteX28" fmla="*/ 1560375 w 2072600"/>
                <a:gd name="connsiteY28" fmla="*/ 2411181 h 3641923"/>
                <a:gd name="connsiteX29" fmla="*/ 1560375 w 2072600"/>
                <a:gd name="connsiteY29" fmla="*/ 2383611 h 3641923"/>
                <a:gd name="connsiteX30" fmla="*/ 1544172 w 2072600"/>
                <a:gd name="connsiteY30" fmla="*/ 2383611 h 3641923"/>
                <a:gd name="connsiteX31" fmla="*/ 1544172 w 2072600"/>
                <a:gd name="connsiteY31" fmla="*/ 2372486 h 3641923"/>
                <a:gd name="connsiteX32" fmla="*/ 1550218 w 2072600"/>
                <a:gd name="connsiteY32" fmla="*/ 2372486 h 3641923"/>
                <a:gd name="connsiteX33" fmla="*/ 1550218 w 2072600"/>
                <a:gd name="connsiteY33" fmla="*/ 2334033 h 3641923"/>
                <a:gd name="connsiteX34" fmla="*/ 1506686 w 2072600"/>
                <a:gd name="connsiteY34" fmla="*/ 2334033 h 3641923"/>
                <a:gd name="connsiteX35" fmla="*/ 1506686 w 2072600"/>
                <a:gd name="connsiteY35" fmla="*/ 2319523 h 3641923"/>
                <a:gd name="connsiteX36" fmla="*/ 1489757 w 2072600"/>
                <a:gd name="connsiteY36" fmla="*/ 2319523 h 3641923"/>
                <a:gd name="connsiteX37" fmla="*/ 1489757 w 2072600"/>
                <a:gd name="connsiteY37" fmla="*/ 2115890 h 3641923"/>
                <a:gd name="connsiteX38" fmla="*/ 1419622 w 2072600"/>
                <a:gd name="connsiteY38" fmla="*/ 2099203 h 3641923"/>
                <a:gd name="connsiteX39" fmla="*/ 1419622 w 2072600"/>
                <a:gd name="connsiteY39" fmla="*/ 2060508 h 3641923"/>
                <a:gd name="connsiteX40" fmla="*/ 1386248 w 2072600"/>
                <a:gd name="connsiteY40" fmla="*/ 2060508 h 3641923"/>
                <a:gd name="connsiteX41" fmla="*/ 1386248 w 2072600"/>
                <a:gd name="connsiteY41" fmla="*/ 2042612 h 3641923"/>
                <a:gd name="connsiteX42" fmla="*/ 1405595 w 2072600"/>
                <a:gd name="connsiteY42" fmla="*/ 2042612 h 3641923"/>
                <a:gd name="connsiteX43" fmla="*/ 1405595 w 2072600"/>
                <a:gd name="connsiteY43" fmla="*/ 2003917 h 3641923"/>
                <a:gd name="connsiteX44" fmla="*/ 1386248 w 2072600"/>
                <a:gd name="connsiteY44" fmla="*/ 2003917 h 3641923"/>
                <a:gd name="connsiteX45" fmla="*/ 1152869 w 2072600"/>
                <a:gd name="connsiteY45" fmla="*/ 1742000 h 3641923"/>
                <a:gd name="connsiteX46" fmla="*/ 1132554 w 2072600"/>
                <a:gd name="connsiteY46" fmla="*/ 1726522 h 3641923"/>
                <a:gd name="connsiteX47" fmla="*/ 1135940 w 2072600"/>
                <a:gd name="connsiteY47" fmla="*/ 1726522 h 3641923"/>
                <a:gd name="connsiteX48" fmla="*/ 1135940 w 2072600"/>
                <a:gd name="connsiteY48" fmla="*/ 1686860 h 3641923"/>
                <a:gd name="connsiteX49" fmla="*/ 1118769 w 2072600"/>
                <a:gd name="connsiteY49" fmla="*/ 1686860 h 3641923"/>
                <a:gd name="connsiteX50" fmla="*/ 1104742 w 2072600"/>
                <a:gd name="connsiteY50" fmla="*/ 1152869 h 3641923"/>
                <a:gd name="connsiteX51" fmla="*/ 1118769 w 2072600"/>
                <a:gd name="connsiteY51" fmla="*/ 1152869 h 3641923"/>
                <a:gd name="connsiteX52" fmla="*/ 1118769 w 2072600"/>
                <a:gd name="connsiteY52" fmla="*/ 1131103 h 3641923"/>
                <a:gd name="connsiteX53" fmla="*/ 1104742 w 2072600"/>
                <a:gd name="connsiteY53" fmla="*/ 1131103 h 3641923"/>
                <a:gd name="connsiteX54" fmla="*/ 1104742 w 2072600"/>
                <a:gd name="connsiteY54" fmla="*/ 1109337 h 3641923"/>
                <a:gd name="connsiteX55" fmla="*/ 1133038 w 2072600"/>
                <a:gd name="connsiteY55" fmla="*/ 1088780 h 3641923"/>
                <a:gd name="connsiteX56" fmla="*/ 1145855 w 2072600"/>
                <a:gd name="connsiteY56" fmla="*/ 1088780 h 3641923"/>
                <a:gd name="connsiteX57" fmla="*/ 1145855 w 2072600"/>
                <a:gd name="connsiteY57" fmla="*/ 1056615 h 3641923"/>
                <a:gd name="connsiteX58" fmla="*/ 1137633 w 2072600"/>
                <a:gd name="connsiteY58" fmla="*/ 1056615 h 3641923"/>
                <a:gd name="connsiteX59" fmla="*/ 1137633 w 2072600"/>
                <a:gd name="connsiteY59" fmla="*/ 1027110 h 3641923"/>
                <a:gd name="connsiteX60" fmla="*/ 1112723 w 2072600"/>
                <a:gd name="connsiteY60" fmla="*/ 1027110 h 3641923"/>
                <a:gd name="connsiteX61" fmla="*/ 1112723 w 2072600"/>
                <a:gd name="connsiteY61" fmla="*/ 948027 h 3641923"/>
                <a:gd name="connsiteX62" fmla="*/ 1119011 w 2072600"/>
                <a:gd name="connsiteY62" fmla="*/ 948027 h 3641923"/>
                <a:gd name="connsiteX63" fmla="*/ 1119011 w 2072600"/>
                <a:gd name="connsiteY63" fmla="*/ 905221 h 3641923"/>
                <a:gd name="connsiteX64" fmla="*/ 1111997 w 2072600"/>
                <a:gd name="connsiteY64" fmla="*/ 898449 h 3641923"/>
                <a:gd name="connsiteX65" fmla="*/ 1111997 w 2072600"/>
                <a:gd name="connsiteY65" fmla="*/ 879585 h 3641923"/>
                <a:gd name="connsiteX66" fmla="*/ 1097487 w 2072600"/>
                <a:gd name="connsiteY66" fmla="*/ 879585 h 3641923"/>
                <a:gd name="connsiteX67" fmla="*/ 1066772 w 2072600"/>
                <a:gd name="connsiteY67" fmla="*/ 843551 h 3641923"/>
                <a:gd name="connsiteX68" fmla="*/ 1077897 w 2072600"/>
                <a:gd name="connsiteY68" fmla="*/ 843551 h 3641923"/>
                <a:gd name="connsiteX69" fmla="*/ 1077897 w 2072600"/>
                <a:gd name="connsiteY69" fmla="*/ 820334 h 3641923"/>
                <a:gd name="connsiteX70" fmla="*/ 1063387 w 2072600"/>
                <a:gd name="connsiteY70" fmla="*/ 805823 h 3641923"/>
                <a:gd name="connsiteX71" fmla="*/ 1094101 w 2072600"/>
                <a:gd name="connsiteY71" fmla="*/ 780913 h 3641923"/>
                <a:gd name="connsiteX72" fmla="*/ 1100147 w 2072600"/>
                <a:gd name="connsiteY72" fmla="*/ 751892 h 3641923"/>
                <a:gd name="connsiteX73" fmla="*/ 1111272 w 2072600"/>
                <a:gd name="connsiteY73" fmla="*/ 705458 h 3641923"/>
                <a:gd name="connsiteX74" fmla="*/ 1123364 w 2072600"/>
                <a:gd name="connsiteY74" fmla="*/ 693366 h 3641923"/>
                <a:gd name="connsiteX75" fmla="*/ 1123364 w 2072600"/>
                <a:gd name="connsiteY75" fmla="*/ 681515 h 3641923"/>
                <a:gd name="connsiteX76" fmla="*/ 1097487 w 2072600"/>
                <a:gd name="connsiteY76" fmla="*/ 655880 h 3641923"/>
                <a:gd name="connsiteX77" fmla="*/ 1097487 w 2072600"/>
                <a:gd name="connsiteY77" fmla="*/ 597354 h 3641923"/>
                <a:gd name="connsiteX78" fmla="*/ 1127475 w 2072600"/>
                <a:gd name="connsiteY78" fmla="*/ 597354 h 3641923"/>
                <a:gd name="connsiteX79" fmla="*/ 1127475 w 2072600"/>
                <a:gd name="connsiteY79" fmla="*/ 576797 h 3641923"/>
                <a:gd name="connsiteX80" fmla="*/ 1071851 w 2072600"/>
                <a:gd name="connsiteY80" fmla="*/ 541730 h 3641923"/>
                <a:gd name="connsiteX81" fmla="*/ 1071851 w 2072600"/>
                <a:gd name="connsiteY81" fmla="*/ 520206 h 3641923"/>
                <a:gd name="connsiteX82" fmla="*/ 1119011 w 2072600"/>
                <a:gd name="connsiteY82" fmla="*/ 473046 h 3641923"/>
                <a:gd name="connsiteX83" fmla="*/ 1125782 w 2072600"/>
                <a:gd name="connsiteY83" fmla="*/ 449104 h 3641923"/>
                <a:gd name="connsiteX84" fmla="*/ 1125782 w 2072600"/>
                <a:gd name="connsiteY84" fmla="*/ 391545 h 3641923"/>
                <a:gd name="connsiteX85" fmla="*/ 1089748 w 2072600"/>
                <a:gd name="connsiteY85" fmla="*/ 348739 h 3641923"/>
                <a:gd name="connsiteX86" fmla="*/ 1047667 w 2072600"/>
                <a:gd name="connsiteY86" fmla="*/ 330842 h 3641923"/>
                <a:gd name="connsiteX87" fmla="*/ 1047667 w 2072600"/>
                <a:gd name="connsiteY87" fmla="*/ 311011 h 3641923"/>
                <a:gd name="connsiteX88" fmla="*/ 1053229 w 2072600"/>
                <a:gd name="connsiteY88" fmla="*/ 305449 h 3641923"/>
                <a:gd name="connsiteX89" fmla="*/ 1053229 w 2072600"/>
                <a:gd name="connsiteY89" fmla="*/ 287794 h 3641923"/>
                <a:gd name="connsiteX90" fmla="*/ 1047667 w 2072600"/>
                <a:gd name="connsiteY90" fmla="*/ 287794 h 3641923"/>
                <a:gd name="connsiteX91" fmla="*/ 1047667 w 2072600"/>
                <a:gd name="connsiteY91" fmla="*/ 272316 h 3641923"/>
                <a:gd name="connsiteX92" fmla="*/ 1055406 w 2072600"/>
                <a:gd name="connsiteY92" fmla="*/ 272316 h 3641923"/>
                <a:gd name="connsiteX93" fmla="*/ 1055406 w 2072600"/>
                <a:gd name="connsiteY93" fmla="*/ 244262 h 3641923"/>
                <a:gd name="connsiteX94" fmla="*/ 1047667 w 2072600"/>
                <a:gd name="connsiteY94" fmla="*/ 244262 h 3641923"/>
                <a:gd name="connsiteX95" fmla="*/ 1047667 w 2072600"/>
                <a:gd name="connsiteY95" fmla="*/ 205809 h 3641923"/>
                <a:gd name="connsiteX96" fmla="*/ 1053713 w 2072600"/>
                <a:gd name="connsiteY96" fmla="*/ 205809 h 3641923"/>
                <a:gd name="connsiteX97" fmla="*/ 1053713 w 2072600"/>
                <a:gd name="connsiteY97" fmla="*/ 184285 h 3641923"/>
                <a:gd name="connsiteX98" fmla="*/ 1047667 w 2072600"/>
                <a:gd name="connsiteY98" fmla="*/ 184285 h 3641923"/>
                <a:gd name="connsiteX99" fmla="*/ 1047667 w 2072600"/>
                <a:gd name="connsiteY99" fmla="*/ 102784 h 3641923"/>
                <a:gd name="connsiteX100" fmla="*/ 1036300 w 2072600"/>
                <a:gd name="connsiteY100" fmla="*/ 0 h 3641923"/>
                <a:gd name="connsiteX101" fmla="*/ 1025175 w 2072600"/>
                <a:gd name="connsiteY101" fmla="*/ 102784 h 3641923"/>
                <a:gd name="connsiteX102" fmla="*/ 1025175 w 2072600"/>
                <a:gd name="connsiteY102" fmla="*/ 184043 h 3641923"/>
                <a:gd name="connsiteX103" fmla="*/ 1019129 w 2072600"/>
                <a:gd name="connsiteY103" fmla="*/ 184043 h 3641923"/>
                <a:gd name="connsiteX104" fmla="*/ 1019129 w 2072600"/>
                <a:gd name="connsiteY104" fmla="*/ 205567 h 3641923"/>
                <a:gd name="connsiteX105" fmla="*/ 1025175 w 2072600"/>
                <a:gd name="connsiteY105" fmla="*/ 205567 h 3641923"/>
                <a:gd name="connsiteX106" fmla="*/ 1025175 w 2072600"/>
                <a:gd name="connsiteY106" fmla="*/ 244020 h 3641923"/>
                <a:gd name="connsiteX107" fmla="*/ 1017436 w 2072600"/>
                <a:gd name="connsiteY107" fmla="*/ 244020 h 3641923"/>
                <a:gd name="connsiteX108" fmla="*/ 1017436 w 2072600"/>
                <a:gd name="connsiteY108" fmla="*/ 272316 h 3641923"/>
                <a:gd name="connsiteX109" fmla="*/ 1025175 w 2072600"/>
                <a:gd name="connsiteY109" fmla="*/ 272316 h 3641923"/>
                <a:gd name="connsiteX110" fmla="*/ 1025175 w 2072600"/>
                <a:gd name="connsiteY110" fmla="*/ 287794 h 3641923"/>
                <a:gd name="connsiteX111" fmla="*/ 1019613 w 2072600"/>
                <a:gd name="connsiteY111" fmla="*/ 287794 h 3641923"/>
                <a:gd name="connsiteX112" fmla="*/ 1019613 w 2072600"/>
                <a:gd name="connsiteY112" fmla="*/ 305449 h 3641923"/>
                <a:gd name="connsiteX113" fmla="*/ 1025175 w 2072600"/>
                <a:gd name="connsiteY113" fmla="*/ 311011 h 3641923"/>
                <a:gd name="connsiteX114" fmla="*/ 1025175 w 2072600"/>
                <a:gd name="connsiteY114" fmla="*/ 330842 h 3641923"/>
                <a:gd name="connsiteX115" fmla="*/ 983095 w 2072600"/>
                <a:gd name="connsiteY115" fmla="*/ 348739 h 3641923"/>
                <a:gd name="connsiteX116" fmla="*/ 947060 w 2072600"/>
                <a:gd name="connsiteY116" fmla="*/ 391545 h 3641923"/>
                <a:gd name="connsiteX117" fmla="*/ 947060 w 2072600"/>
                <a:gd name="connsiteY117" fmla="*/ 449104 h 3641923"/>
                <a:gd name="connsiteX118" fmla="*/ 953831 w 2072600"/>
                <a:gd name="connsiteY118" fmla="*/ 473046 h 3641923"/>
                <a:gd name="connsiteX119" fmla="*/ 1000991 w 2072600"/>
                <a:gd name="connsiteY119" fmla="*/ 520206 h 3641923"/>
                <a:gd name="connsiteX120" fmla="*/ 1000991 w 2072600"/>
                <a:gd name="connsiteY120" fmla="*/ 541730 h 3641923"/>
                <a:gd name="connsiteX121" fmla="*/ 945367 w 2072600"/>
                <a:gd name="connsiteY121" fmla="*/ 576797 h 3641923"/>
                <a:gd name="connsiteX122" fmla="*/ 945367 w 2072600"/>
                <a:gd name="connsiteY122" fmla="*/ 597354 h 3641923"/>
                <a:gd name="connsiteX123" fmla="*/ 975356 w 2072600"/>
                <a:gd name="connsiteY123" fmla="*/ 597354 h 3641923"/>
                <a:gd name="connsiteX124" fmla="*/ 975356 w 2072600"/>
                <a:gd name="connsiteY124" fmla="*/ 655638 h 3641923"/>
                <a:gd name="connsiteX125" fmla="*/ 949720 w 2072600"/>
                <a:gd name="connsiteY125" fmla="*/ 681274 h 3641923"/>
                <a:gd name="connsiteX126" fmla="*/ 949720 w 2072600"/>
                <a:gd name="connsiteY126" fmla="*/ 693124 h 3641923"/>
                <a:gd name="connsiteX127" fmla="*/ 961812 w 2072600"/>
                <a:gd name="connsiteY127" fmla="*/ 705216 h 3641923"/>
                <a:gd name="connsiteX128" fmla="*/ 972937 w 2072600"/>
                <a:gd name="connsiteY128" fmla="*/ 751650 h 3641923"/>
                <a:gd name="connsiteX129" fmla="*/ 978983 w 2072600"/>
                <a:gd name="connsiteY129" fmla="*/ 780671 h 3641923"/>
                <a:gd name="connsiteX130" fmla="*/ 1009697 w 2072600"/>
                <a:gd name="connsiteY130" fmla="*/ 805581 h 3641923"/>
                <a:gd name="connsiteX131" fmla="*/ 995187 w 2072600"/>
                <a:gd name="connsiteY131" fmla="*/ 820092 h 3641923"/>
                <a:gd name="connsiteX132" fmla="*/ 995187 w 2072600"/>
                <a:gd name="connsiteY132" fmla="*/ 843309 h 3641923"/>
                <a:gd name="connsiteX133" fmla="*/ 1006312 w 2072600"/>
                <a:gd name="connsiteY133" fmla="*/ 843309 h 3641923"/>
                <a:gd name="connsiteX134" fmla="*/ 975356 w 2072600"/>
                <a:gd name="connsiteY134" fmla="*/ 879344 h 3641923"/>
                <a:gd name="connsiteX135" fmla="*/ 960845 w 2072600"/>
                <a:gd name="connsiteY135" fmla="*/ 879344 h 3641923"/>
                <a:gd name="connsiteX136" fmla="*/ 960845 w 2072600"/>
                <a:gd name="connsiteY136" fmla="*/ 898207 h 3641923"/>
                <a:gd name="connsiteX137" fmla="*/ 953831 w 2072600"/>
                <a:gd name="connsiteY137" fmla="*/ 904979 h 3641923"/>
                <a:gd name="connsiteX138" fmla="*/ 953831 w 2072600"/>
                <a:gd name="connsiteY138" fmla="*/ 947785 h 3641923"/>
                <a:gd name="connsiteX139" fmla="*/ 960119 w 2072600"/>
                <a:gd name="connsiteY139" fmla="*/ 947785 h 3641923"/>
                <a:gd name="connsiteX140" fmla="*/ 960119 w 2072600"/>
                <a:gd name="connsiteY140" fmla="*/ 1026626 h 3641923"/>
                <a:gd name="connsiteX141" fmla="*/ 935209 w 2072600"/>
                <a:gd name="connsiteY141" fmla="*/ 1026626 h 3641923"/>
                <a:gd name="connsiteX142" fmla="*/ 935209 w 2072600"/>
                <a:gd name="connsiteY142" fmla="*/ 1056131 h 3641923"/>
                <a:gd name="connsiteX143" fmla="*/ 926745 w 2072600"/>
                <a:gd name="connsiteY143" fmla="*/ 1056131 h 3641923"/>
                <a:gd name="connsiteX144" fmla="*/ 926745 w 2072600"/>
                <a:gd name="connsiteY144" fmla="*/ 1088297 h 3641923"/>
                <a:gd name="connsiteX145" fmla="*/ 939563 w 2072600"/>
                <a:gd name="connsiteY145" fmla="*/ 1088297 h 3641923"/>
                <a:gd name="connsiteX146" fmla="*/ 968100 w 2072600"/>
                <a:gd name="connsiteY146" fmla="*/ 1108853 h 3641923"/>
                <a:gd name="connsiteX147" fmla="*/ 968100 w 2072600"/>
                <a:gd name="connsiteY147" fmla="*/ 1130619 h 3641923"/>
                <a:gd name="connsiteX148" fmla="*/ 953831 w 2072600"/>
                <a:gd name="connsiteY148" fmla="*/ 1130619 h 3641923"/>
                <a:gd name="connsiteX149" fmla="*/ 953831 w 2072600"/>
                <a:gd name="connsiteY149" fmla="*/ 1152385 h 3641923"/>
                <a:gd name="connsiteX150" fmla="*/ 968100 w 2072600"/>
                <a:gd name="connsiteY150" fmla="*/ 1152385 h 3641923"/>
                <a:gd name="connsiteX151" fmla="*/ 953831 w 2072600"/>
                <a:gd name="connsiteY151" fmla="*/ 1686376 h 3641923"/>
                <a:gd name="connsiteX152" fmla="*/ 936661 w 2072600"/>
                <a:gd name="connsiteY152" fmla="*/ 1686376 h 3641923"/>
                <a:gd name="connsiteX153" fmla="*/ 936661 w 2072600"/>
                <a:gd name="connsiteY153" fmla="*/ 1726038 h 3641923"/>
                <a:gd name="connsiteX154" fmla="*/ 940046 w 2072600"/>
                <a:gd name="connsiteY154" fmla="*/ 1726038 h 3641923"/>
                <a:gd name="connsiteX155" fmla="*/ 919731 w 2072600"/>
                <a:gd name="connsiteY155" fmla="*/ 1741516 h 3641923"/>
                <a:gd name="connsiteX156" fmla="*/ 686352 w 2072600"/>
                <a:gd name="connsiteY156" fmla="*/ 2003433 h 3641923"/>
                <a:gd name="connsiteX157" fmla="*/ 667005 w 2072600"/>
                <a:gd name="connsiteY157" fmla="*/ 2003433 h 3641923"/>
                <a:gd name="connsiteX158" fmla="*/ 667005 w 2072600"/>
                <a:gd name="connsiteY158" fmla="*/ 2042128 h 3641923"/>
                <a:gd name="connsiteX159" fmla="*/ 686352 w 2072600"/>
                <a:gd name="connsiteY159" fmla="*/ 2042128 h 3641923"/>
                <a:gd name="connsiteX160" fmla="*/ 686352 w 2072600"/>
                <a:gd name="connsiteY160" fmla="*/ 2060024 h 3641923"/>
                <a:gd name="connsiteX161" fmla="*/ 652736 w 2072600"/>
                <a:gd name="connsiteY161" fmla="*/ 2060024 h 3641923"/>
                <a:gd name="connsiteX162" fmla="*/ 652736 w 2072600"/>
                <a:gd name="connsiteY162" fmla="*/ 2098478 h 3641923"/>
                <a:gd name="connsiteX163" fmla="*/ 582601 w 2072600"/>
                <a:gd name="connsiteY163" fmla="*/ 2115165 h 3641923"/>
                <a:gd name="connsiteX164" fmla="*/ 582601 w 2072600"/>
                <a:gd name="connsiteY164" fmla="*/ 2318797 h 3641923"/>
                <a:gd name="connsiteX165" fmla="*/ 566398 w 2072600"/>
                <a:gd name="connsiteY165" fmla="*/ 2318797 h 3641923"/>
                <a:gd name="connsiteX166" fmla="*/ 566398 w 2072600"/>
                <a:gd name="connsiteY166" fmla="*/ 2333308 h 3641923"/>
                <a:gd name="connsiteX167" fmla="*/ 522624 w 2072600"/>
                <a:gd name="connsiteY167" fmla="*/ 2333308 h 3641923"/>
                <a:gd name="connsiteX168" fmla="*/ 522624 w 2072600"/>
                <a:gd name="connsiteY168" fmla="*/ 2371761 h 3641923"/>
                <a:gd name="connsiteX169" fmla="*/ 528670 w 2072600"/>
                <a:gd name="connsiteY169" fmla="*/ 2371761 h 3641923"/>
                <a:gd name="connsiteX170" fmla="*/ 528670 w 2072600"/>
                <a:gd name="connsiteY170" fmla="*/ 2382886 h 3641923"/>
                <a:gd name="connsiteX171" fmla="*/ 512467 w 2072600"/>
                <a:gd name="connsiteY171" fmla="*/ 2382886 h 3641923"/>
                <a:gd name="connsiteX172" fmla="*/ 512467 w 2072600"/>
                <a:gd name="connsiteY172" fmla="*/ 2410456 h 3641923"/>
                <a:gd name="connsiteX173" fmla="*/ 546809 w 2072600"/>
                <a:gd name="connsiteY173" fmla="*/ 2410456 h 3641923"/>
                <a:gd name="connsiteX174" fmla="*/ 546809 w 2072600"/>
                <a:gd name="connsiteY174" fmla="*/ 2455681 h 3641923"/>
                <a:gd name="connsiteX175" fmla="*/ 533023 w 2072600"/>
                <a:gd name="connsiteY175" fmla="*/ 2455681 h 3641923"/>
                <a:gd name="connsiteX176" fmla="*/ 533023 w 2072600"/>
                <a:gd name="connsiteY176" fmla="*/ 2509612 h 3641923"/>
                <a:gd name="connsiteX177" fmla="*/ 546809 w 2072600"/>
                <a:gd name="connsiteY177" fmla="*/ 2509612 h 3641923"/>
                <a:gd name="connsiteX178" fmla="*/ 546809 w 2072600"/>
                <a:gd name="connsiteY178" fmla="*/ 2642384 h 3641923"/>
                <a:gd name="connsiteX179" fmla="*/ 531331 w 2072600"/>
                <a:gd name="connsiteY179" fmla="*/ 2642384 h 3641923"/>
                <a:gd name="connsiteX180" fmla="*/ 531331 w 2072600"/>
                <a:gd name="connsiteY180" fmla="*/ 2878907 h 3641923"/>
                <a:gd name="connsiteX181" fmla="*/ 293115 w 2072600"/>
                <a:gd name="connsiteY181" fmla="*/ 2878907 h 3641923"/>
                <a:gd name="connsiteX182" fmla="*/ 293115 w 2072600"/>
                <a:gd name="connsiteY182" fmla="*/ 2799341 h 3641923"/>
                <a:gd name="connsiteX183" fmla="*/ 266754 w 2072600"/>
                <a:gd name="connsiteY183" fmla="*/ 2799341 h 3641923"/>
                <a:gd name="connsiteX184" fmla="*/ 266754 w 2072600"/>
                <a:gd name="connsiteY184" fmla="*/ 2710584 h 3641923"/>
                <a:gd name="connsiteX185" fmla="*/ 192749 w 2072600"/>
                <a:gd name="connsiteY185" fmla="*/ 2710584 h 3641923"/>
                <a:gd name="connsiteX186" fmla="*/ 192749 w 2072600"/>
                <a:gd name="connsiteY186" fmla="*/ 2690027 h 3641923"/>
                <a:gd name="connsiteX187" fmla="*/ 244262 w 2072600"/>
                <a:gd name="connsiteY187" fmla="*/ 2655202 h 3641923"/>
                <a:gd name="connsiteX188" fmla="*/ 56591 w 2072600"/>
                <a:gd name="connsiteY188" fmla="*/ 2655202 h 3641923"/>
                <a:gd name="connsiteX189" fmla="*/ 113183 w 2072600"/>
                <a:gd name="connsiteY189" fmla="*/ 2694622 h 3641923"/>
                <a:gd name="connsiteX190" fmla="*/ 113183 w 2072600"/>
                <a:gd name="connsiteY190" fmla="*/ 2712519 h 3641923"/>
                <a:gd name="connsiteX191" fmla="*/ 30956 w 2072600"/>
                <a:gd name="connsiteY191" fmla="*/ 2712519 h 3641923"/>
                <a:gd name="connsiteX192" fmla="*/ 30956 w 2072600"/>
                <a:gd name="connsiteY192" fmla="*/ 2805145 h 3641923"/>
                <a:gd name="connsiteX193" fmla="*/ 21766 w 2072600"/>
                <a:gd name="connsiteY193" fmla="*/ 2805145 h 3641923"/>
                <a:gd name="connsiteX194" fmla="*/ 21766 w 2072600"/>
                <a:gd name="connsiteY194" fmla="*/ 2878423 h 3641923"/>
                <a:gd name="connsiteX195" fmla="*/ 10399 w 2072600"/>
                <a:gd name="connsiteY195" fmla="*/ 2878423 h 3641923"/>
                <a:gd name="connsiteX196" fmla="*/ 10399 w 2072600"/>
                <a:gd name="connsiteY196" fmla="*/ 2995476 h 3641923"/>
                <a:gd name="connsiteX197" fmla="*/ 0 w 2072600"/>
                <a:gd name="connsiteY197" fmla="*/ 2995476 h 3641923"/>
                <a:gd name="connsiteX198" fmla="*/ 0 w 2072600"/>
                <a:gd name="connsiteY198" fmla="*/ 3041910 h 3641923"/>
                <a:gd name="connsiteX199" fmla="*/ 10399 w 2072600"/>
                <a:gd name="connsiteY199" fmla="*/ 3052067 h 3641923"/>
                <a:gd name="connsiteX200" fmla="*/ 10399 w 2072600"/>
                <a:gd name="connsiteY200" fmla="*/ 3460541 h 3641923"/>
                <a:gd name="connsiteX201" fmla="*/ 10399 w 2072600"/>
                <a:gd name="connsiteY201" fmla="*/ 3460783 h 3641923"/>
                <a:gd name="connsiteX202" fmla="*/ 10399 w 2072600"/>
                <a:gd name="connsiteY202" fmla="*/ 3641924 h 3641923"/>
                <a:gd name="connsiteX203" fmla="*/ 2062201 w 2072600"/>
                <a:gd name="connsiteY203" fmla="*/ 3641924 h 3641923"/>
                <a:gd name="connsiteX204" fmla="*/ 2062201 w 2072600"/>
                <a:gd name="connsiteY204" fmla="*/ 3108900 h 364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072600" h="3641923">
                  <a:moveTo>
                    <a:pt x="2062443" y="3108900"/>
                  </a:moveTo>
                  <a:lnTo>
                    <a:pt x="2062443" y="3053034"/>
                  </a:lnTo>
                  <a:lnTo>
                    <a:pt x="2072600" y="3042877"/>
                  </a:lnTo>
                  <a:lnTo>
                    <a:pt x="2072600" y="2996443"/>
                  </a:lnTo>
                  <a:lnTo>
                    <a:pt x="2062443" y="2996443"/>
                  </a:lnTo>
                  <a:lnTo>
                    <a:pt x="2062443" y="2879391"/>
                  </a:lnTo>
                  <a:lnTo>
                    <a:pt x="2050834" y="2879391"/>
                  </a:lnTo>
                  <a:lnTo>
                    <a:pt x="2050834" y="2806112"/>
                  </a:lnTo>
                  <a:lnTo>
                    <a:pt x="2041886" y="2806112"/>
                  </a:lnTo>
                  <a:lnTo>
                    <a:pt x="2041886" y="2713486"/>
                  </a:lnTo>
                  <a:lnTo>
                    <a:pt x="1959659" y="2713486"/>
                  </a:lnTo>
                  <a:lnTo>
                    <a:pt x="1959659" y="2695590"/>
                  </a:lnTo>
                  <a:cubicBezTo>
                    <a:pt x="1959659" y="2695590"/>
                    <a:pt x="2012865" y="2685190"/>
                    <a:pt x="2016009" y="2656169"/>
                  </a:cubicBezTo>
                  <a:lnTo>
                    <a:pt x="1828338" y="2656169"/>
                  </a:lnTo>
                  <a:cubicBezTo>
                    <a:pt x="1828338" y="2656169"/>
                    <a:pt x="1839463" y="2684465"/>
                    <a:pt x="1879851" y="2690994"/>
                  </a:cubicBezTo>
                  <a:lnTo>
                    <a:pt x="1879851" y="2711551"/>
                  </a:lnTo>
                  <a:lnTo>
                    <a:pt x="1806089" y="2711551"/>
                  </a:lnTo>
                  <a:lnTo>
                    <a:pt x="1806089" y="2800308"/>
                  </a:lnTo>
                  <a:lnTo>
                    <a:pt x="1779727" y="2800308"/>
                  </a:lnTo>
                  <a:lnTo>
                    <a:pt x="1779727" y="2879875"/>
                  </a:lnTo>
                  <a:lnTo>
                    <a:pt x="1541512" y="2879875"/>
                  </a:lnTo>
                  <a:lnTo>
                    <a:pt x="1541512" y="2643351"/>
                  </a:lnTo>
                  <a:lnTo>
                    <a:pt x="1526034" y="2643351"/>
                  </a:lnTo>
                  <a:lnTo>
                    <a:pt x="1526034" y="2510579"/>
                  </a:lnTo>
                  <a:lnTo>
                    <a:pt x="1539819" y="2510579"/>
                  </a:lnTo>
                  <a:lnTo>
                    <a:pt x="1539819" y="2456648"/>
                  </a:lnTo>
                  <a:lnTo>
                    <a:pt x="1526034" y="2456648"/>
                  </a:lnTo>
                  <a:lnTo>
                    <a:pt x="1526034" y="2411181"/>
                  </a:lnTo>
                  <a:lnTo>
                    <a:pt x="1560375" y="2411181"/>
                  </a:lnTo>
                  <a:lnTo>
                    <a:pt x="1560375" y="2383611"/>
                  </a:lnTo>
                  <a:lnTo>
                    <a:pt x="1544172" y="2383611"/>
                  </a:lnTo>
                  <a:lnTo>
                    <a:pt x="1544172" y="2372486"/>
                  </a:lnTo>
                  <a:lnTo>
                    <a:pt x="1550218" y="2372486"/>
                  </a:lnTo>
                  <a:lnTo>
                    <a:pt x="1550218" y="2334033"/>
                  </a:lnTo>
                  <a:lnTo>
                    <a:pt x="1506686" y="2334033"/>
                  </a:lnTo>
                  <a:lnTo>
                    <a:pt x="1506686" y="2319523"/>
                  </a:lnTo>
                  <a:lnTo>
                    <a:pt x="1489757" y="2319523"/>
                  </a:lnTo>
                  <a:lnTo>
                    <a:pt x="1489757" y="2115890"/>
                  </a:lnTo>
                  <a:lnTo>
                    <a:pt x="1419622" y="2099203"/>
                  </a:lnTo>
                  <a:lnTo>
                    <a:pt x="1419622" y="2060508"/>
                  </a:lnTo>
                  <a:lnTo>
                    <a:pt x="1386248" y="2060508"/>
                  </a:lnTo>
                  <a:lnTo>
                    <a:pt x="1386248" y="2042612"/>
                  </a:lnTo>
                  <a:lnTo>
                    <a:pt x="1405595" y="2042612"/>
                  </a:lnTo>
                  <a:lnTo>
                    <a:pt x="1405595" y="2003917"/>
                  </a:lnTo>
                  <a:lnTo>
                    <a:pt x="1386248" y="2003917"/>
                  </a:lnTo>
                  <a:cubicBezTo>
                    <a:pt x="1386248" y="2003917"/>
                    <a:pt x="1352148" y="1830273"/>
                    <a:pt x="1152869" y="1742000"/>
                  </a:cubicBezTo>
                  <a:lnTo>
                    <a:pt x="1132554" y="1726522"/>
                  </a:lnTo>
                  <a:lnTo>
                    <a:pt x="1135940" y="1726522"/>
                  </a:lnTo>
                  <a:lnTo>
                    <a:pt x="1135940" y="1686860"/>
                  </a:lnTo>
                  <a:lnTo>
                    <a:pt x="1118769" y="1686860"/>
                  </a:lnTo>
                  <a:lnTo>
                    <a:pt x="1104742" y="1152869"/>
                  </a:lnTo>
                  <a:lnTo>
                    <a:pt x="1118769" y="1152869"/>
                  </a:lnTo>
                  <a:lnTo>
                    <a:pt x="1118769" y="1131103"/>
                  </a:lnTo>
                  <a:lnTo>
                    <a:pt x="1104742" y="1131103"/>
                  </a:lnTo>
                  <a:lnTo>
                    <a:pt x="1104742" y="1109337"/>
                  </a:lnTo>
                  <a:lnTo>
                    <a:pt x="1133038" y="1088780"/>
                  </a:lnTo>
                  <a:lnTo>
                    <a:pt x="1145855" y="1088780"/>
                  </a:lnTo>
                  <a:lnTo>
                    <a:pt x="1145855" y="1056615"/>
                  </a:lnTo>
                  <a:lnTo>
                    <a:pt x="1137633" y="1056615"/>
                  </a:lnTo>
                  <a:lnTo>
                    <a:pt x="1137633" y="1027110"/>
                  </a:lnTo>
                  <a:lnTo>
                    <a:pt x="1112723" y="1027110"/>
                  </a:lnTo>
                  <a:lnTo>
                    <a:pt x="1112723" y="948027"/>
                  </a:lnTo>
                  <a:lnTo>
                    <a:pt x="1119011" y="948027"/>
                  </a:lnTo>
                  <a:lnTo>
                    <a:pt x="1119011" y="905221"/>
                  </a:lnTo>
                  <a:lnTo>
                    <a:pt x="1111997" y="898449"/>
                  </a:lnTo>
                  <a:lnTo>
                    <a:pt x="1111997" y="879585"/>
                  </a:lnTo>
                  <a:lnTo>
                    <a:pt x="1097487" y="879585"/>
                  </a:lnTo>
                  <a:lnTo>
                    <a:pt x="1066772" y="843551"/>
                  </a:lnTo>
                  <a:lnTo>
                    <a:pt x="1077897" y="843551"/>
                  </a:lnTo>
                  <a:lnTo>
                    <a:pt x="1077897" y="820334"/>
                  </a:lnTo>
                  <a:lnTo>
                    <a:pt x="1063387" y="805823"/>
                  </a:lnTo>
                  <a:lnTo>
                    <a:pt x="1094101" y="780913"/>
                  </a:lnTo>
                  <a:lnTo>
                    <a:pt x="1100147" y="751892"/>
                  </a:lnTo>
                  <a:lnTo>
                    <a:pt x="1111272" y="705458"/>
                  </a:lnTo>
                  <a:lnTo>
                    <a:pt x="1123364" y="693366"/>
                  </a:lnTo>
                  <a:lnTo>
                    <a:pt x="1123364" y="681515"/>
                  </a:lnTo>
                  <a:lnTo>
                    <a:pt x="1097487" y="655880"/>
                  </a:lnTo>
                  <a:lnTo>
                    <a:pt x="1097487" y="597354"/>
                  </a:lnTo>
                  <a:lnTo>
                    <a:pt x="1127475" y="597354"/>
                  </a:lnTo>
                  <a:lnTo>
                    <a:pt x="1127475" y="576797"/>
                  </a:lnTo>
                  <a:lnTo>
                    <a:pt x="1071851" y="541730"/>
                  </a:lnTo>
                  <a:lnTo>
                    <a:pt x="1071851" y="520206"/>
                  </a:lnTo>
                  <a:lnTo>
                    <a:pt x="1119011" y="473046"/>
                  </a:lnTo>
                  <a:lnTo>
                    <a:pt x="1125782" y="449104"/>
                  </a:lnTo>
                  <a:lnTo>
                    <a:pt x="1125782" y="391545"/>
                  </a:lnTo>
                  <a:lnTo>
                    <a:pt x="1089748" y="348739"/>
                  </a:lnTo>
                  <a:lnTo>
                    <a:pt x="1047667" y="330842"/>
                  </a:lnTo>
                  <a:lnTo>
                    <a:pt x="1047667" y="311011"/>
                  </a:lnTo>
                  <a:lnTo>
                    <a:pt x="1053229" y="305449"/>
                  </a:lnTo>
                  <a:lnTo>
                    <a:pt x="1053229" y="287794"/>
                  </a:lnTo>
                  <a:lnTo>
                    <a:pt x="1047667" y="287794"/>
                  </a:lnTo>
                  <a:lnTo>
                    <a:pt x="1047667" y="272316"/>
                  </a:lnTo>
                  <a:lnTo>
                    <a:pt x="1055406" y="272316"/>
                  </a:lnTo>
                  <a:lnTo>
                    <a:pt x="1055406" y="244262"/>
                  </a:lnTo>
                  <a:lnTo>
                    <a:pt x="1047667" y="244262"/>
                  </a:lnTo>
                  <a:lnTo>
                    <a:pt x="1047667" y="205809"/>
                  </a:lnTo>
                  <a:lnTo>
                    <a:pt x="1053713" y="205809"/>
                  </a:lnTo>
                  <a:lnTo>
                    <a:pt x="1053713" y="184285"/>
                  </a:lnTo>
                  <a:lnTo>
                    <a:pt x="1047667" y="184285"/>
                  </a:lnTo>
                  <a:lnTo>
                    <a:pt x="1047667" y="102784"/>
                  </a:lnTo>
                  <a:lnTo>
                    <a:pt x="1036300" y="0"/>
                  </a:lnTo>
                  <a:lnTo>
                    <a:pt x="1025175" y="102784"/>
                  </a:lnTo>
                  <a:lnTo>
                    <a:pt x="1025175" y="184043"/>
                  </a:lnTo>
                  <a:lnTo>
                    <a:pt x="1019129" y="184043"/>
                  </a:lnTo>
                  <a:lnTo>
                    <a:pt x="1019129" y="205567"/>
                  </a:lnTo>
                  <a:lnTo>
                    <a:pt x="1025175" y="205567"/>
                  </a:lnTo>
                  <a:lnTo>
                    <a:pt x="1025175" y="244020"/>
                  </a:lnTo>
                  <a:lnTo>
                    <a:pt x="1017436" y="244020"/>
                  </a:lnTo>
                  <a:lnTo>
                    <a:pt x="1017436" y="272316"/>
                  </a:lnTo>
                  <a:lnTo>
                    <a:pt x="1025175" y="272316"/>
                  </a:lnTo>
                  <a:lnTo>
                    <a:pt x="1025175" y="287794"/>
                  </a:lnTo>
                  <a:lnTo>
                    <a:pt x="1019613" y="287794"/>
                  </a:lnTo>
                  <a:lnTo>
                    <a:pt x="1019613" y="305449"/>
                  </a:lnTo>
                  <a:lnTo>
                    <a:pt x="1025175" y="311011"/>
                  </a:lnTo>
                  <a:lnTo>
                    <a:pt x="1025175" y="330842"/>
                  </a:lnTo>
                  <a:lnTo>
                    <a:pt x="983095" y="348739"/>
                  </a:lnTo>
                  <a:lnTo>
                    <a:pt x="947060" y="391545"/>
                  </a:lnTo>
                  <a:lnTo>
                    <a:pt x="947060" y="449104"/>
                  </a:lnTo>
                  <a:lnTo>
                    <a:pt x="953831" y="473046"/>
                  </a:lnTo>
                  <a:lnTo>
                    <a:pt x="1000991" y="520206"/>
                  </a:lnTo>
                  <a:lnTo>
                    <a:pt x="1000991" y="541730"/>
                  </a:lnTo>
                  <a:lnTo>
                    <a:pt x="945367" y="576797"/>
                  </a:lnTo>
                  <a:lnTo>
                    <a:pt x="945367" y="597354"/>
                  </a:lnTo>
                  <a:lnTo>
                    <a:pt x="975356" y="597354"/>
                  </a:lnTo>
                  <a:lnTo>
                    <a:pt x="975356" y="655638"/>
                  </a:lnTo>
                  <a:lnTo>
                    <a:pt x="949720" y="681274"/>
                  </a:lnTo>
                  <a:lnTo>
                    <a:pt x="949720" y="693124"/>
                  </a:lnTo>
                  <a:lnTo>
                    <a:pt x="961812" y="705216"/>
                  </a:lnTo>
                  <a:lnTo>
                    <a:pt x="972937" y="751650"/>
                  </a:lnTo>
                  <a:lnTo>
                    <a:pt x="978983" y="780671"/>
                  </a:lnTo>
                  <a:lnTo>
                    <a:pt x="1009697" y="805581"/>
                  </a:lnTo>
                  <a:lnTo>
                    <a:pt x="995187" y="820092"/>
                  </a:lnTo>
                  <a:lnTo>
                    <a:pt x="995187" y="843309"/>
                  </a:lnTo>
                  <a:lnTo>
                    <a:pt x="1006312" y="843309"/>
                  </a:lnTo>
                  <a:lnTo>
                    <a:pt x="975356" y="879344"/>
                  </a:lnTo>
                  <a:lnTo>
                    <a:pt x="960845" y="879344"/>
                  </a:lnTo>
                  <a:lnTo>
                    <a:pt x="960845" y="898207"/>
                  </a:lnTo>
                  <a:lnTo>
                    <a:pt x="953831" y="904979"/>
                  </a:lnTo>
                  <a:lnTo>
                    <a:pt x="953831" y="947785"/>
                  </a:lnTo>
                  <a:lnTo>
                    <a:pt x="960119" y="947785"/>
                  </a:lnTo>
                  <a:lnTo>
                    <a:pt x="960119" y="1026626"/>
                  </a:lnTo>
                  <a:lnTo>
                    <a:pt x="935209" y="1026626"/>
                  </a:lnTo>
                  <a:lnTo>
                    <a:pt x="935209" y="1056131"/>
                  </a:lnTo>
                  <a:lnTo>
                    <a:pt x="926745" y="1056131"/>
                  </a:lnTo>
                  <a:lnTo>
                    <a:pt x="926745" y="1088297"/>
                  </a:lnTo>
                  <a:lnTo>
                    <a:pt x="939563" y="1088297"/>
                  </a:lnTo>
                  <a:lnTo>
                    <a:pt x="968100" y="1108853"/>
                  </a:lnTo>
                  <a:lnTo>
                    <a:pt x="968100" y="1130619"/>
                  </a:lnTo>
                  <a:lnTo>
                    <a:pt x="953831" y="1130619"/>
                  </a:lnTo>
                  <a:lnTo>
                    <a:pt x="953831" y="1152385"/>
                  </a:lnTo>
                  <a:lnTo>
                    <a:pt x="968100" y="1152385"/>
                  </a:lnTo>
                  <a:lnTo>
                    <a:pt x="953831" y="1686376"/>
                  </a:lnTo>
                  <a:lnTo>
                    <a:pt x="936661" y="1686376"/>
                  </a:lnTo>
                  <a:lnTo>
                    <a:pt x="936661" y="1726038"/>
                  </a:lnTo>
                  <a:lnTo>
                    <a:pt x="940046" y="1726038"/>
                  </a:lnTo>
                  <a:lnTo>
                    <a:pt x="919731" y="1741516"/>
                  </a:lnTo>
                  <a:cubicBezTo>
                    <a:pt x="720452" y="1829789"/>
                    <a:pt x="686352" y="2003433"/>
                    <a:pt x="686352" y="2003433"/>
                  </a:cubicBezTo>
                  <a:lnTo>
                    <a:pt x="667005" y="2003433"/>
                  </a:lnTo>
                  <a:lnTo>
                    <a:pt x="667005" y="2042128"/>
                  </a:lnTo>
                  <a:lnTo>
                    <a:pt x="686352" y="2042128"/>
                  </a:lnTo>
                  <a:lnTo>
                    <a:pt x="686352" y="2060024"/>
                  </a:lnTo>
                  <a:lnTo>
                    <a:pt x="652736" y="2060024"/>
                  </a:lnTo>
                  <a:lnTo>
                    <a:pt x="652736" y="2098478"/>
                  </a:lnTo>
                  <a:lnTo>
                    <a:pt x="582601" y="2115165"/>
                  </a:lnTo>
                  <a:lnTo>
                    <a:pt x="582601" y="2318797"/>
                  </a:lnTo>
                  <a:lnTo>
                    <a:pt x="566398" y="2318797"/>
                  </a:lnTo>
                  <a:lnTo>
                    <a:pt x="566398" y="2333308"/>
                  </a:lnTo>
                  <a:lnTo>
                    <a:pt x="522624" y="2333308"/>
                  </a:lnTo>
                  <a:lnTo>
                    <a:pt x="522624" y="2371761"/>
                  </a:lnTo>
                  <a:lnTo>
                    <a:pt x="528670" y="2371761"/>
                  </a:lnTo>
                  <a:lnTo>
                    <a:pt x="528670" y="2382886"/>
                  </a:lnTo>
                  <a:lnTo>
                    <a:pt x="512467" y="2382886"/>
                  </a:lnTo>
                  <a:lnTo>
                    <a:pt x="512467" y="2410456"/>
                  </a:lnTo>
                  <a:lnTo>
                    <a:pt x="546809" y="2410456"/>
                  </a:lnTo>
                  <a:lnTo>
                    <a:pt x="546809" y="2455681"/>
                  </a:lnTo>
                  <a:lnTo>
                    <a:pt x="533023" y="2455681"/>
                  </a:lnTo>
                  <a:lnTo>
                    <a:pt x="533023" y="2509612"/>
                  </a:lnTo>
                  <a:lnTo>
                    <a:pt x="546809" y="2509612"/>
                  </a:lnTo>
                  <a:lnTo>
                    <a:pt x="546809" y="2642384"/>
                  </a:lnTo>
                  <a:lnTo>
                    <a:pt x="531331" y="2642384"/>
                  </a:lnTo>
                  <a:lnTo>
                    <a:pt x="531331" y="2878907"/>
                  </a:lnTo>
                  <a:lnTo>
                    <a:pt x="293115" y="2878907"/>
                  </a:lnTo>
                  <a:lnTo>
                    <a:pt x="293115" y="2799341"/>
                  </a:lnTo>
                  <a:lnTo>
                    <a:pt x="266754" y="2799341"/>
                  </a:lnTo>
                  <a:lnTo>
                    <a:pt x="266754" y="2710584"/>
                  </a:lnTo>
                  <a:lnTo>
                    <a:pt x="192749" y="2710584"/>
                  </a:lnTo>
                  <a:lnTo>
                    <a:pt x="192749" y="2690027"/>
                  </a:lnTo>
                  <a:cubicBezTo>
                    <a:pt x="233379" y="2683739"/>
                    <a:pt x="244262" y="2655202"/>
                    <a:pt x="244262" y="2655202"/>
                  </a:cubicBezTo>
                  <a:lnTo>
                    <a:pt x="56591" y="2655202"/>
                  </a:lnTo>
                  <a:cubicBezTo>
                    <a:pt x="59735" y="2684223"/>
                    <a:pt x="113183" y="2694622"/>
                    <a:pt x="113183" y="2694622"/>
                  </a:cubicBezTo>
                  <a:lnTo>
                    <a:pt x="113183" y="2712519"/>
                  </a:lnTo>
                  <a:lnTo>
                    <a:pt x="30956" y="2712519"/>
                  </a:lnTo>
                  <a:lnTo>
                    <a:pt x="30956" y="2805145"/>
                  </a:lnTo>
                  <a:lnTo>
                    <a:pt x="21766" y="2805145"/>
                  </a:lnTo>
                  <a:lnTo>
                    <a:pt x="21766" y="2878423"/>
                  </a:lnTo>
                  <a:lnTo>
                    <a:pt x="10399" y="2878423"/>
                  </a:lnTo>
                  <a:lnTo>
                    <a:pt x="10399" y="2995476"/>
                  </a:lnTo>
                  <a:lnTo>
                    <a:pt x="0" y="2995476"/>
                  </a:lnTo>
                  <a:lnTo>
                    <a:pt x="0" y="3041910"/>
                  </a:lnTo>
                  <a:lnTo>
                    <a:pt x="10399" y="3052067"/>
                  </a:lnTo>
                  <a:lnTo>
                    <a:pt x="10399" y="3460541"/>
                  </a:lnTo>
                  <a:lnTo>
                    <a:pt x="10399" y="3460783"/>
                  </a:lnTo>
                  <a:lnTo>
                    <a:pt x="10399" y="3641924"/>
                  </a:lnTo>
                  <a:lnTo>
                    <a:pt x="2062201" y="3641924"/>
                  </a:lnTo>
                  <a:lnTo>
                    <a:pt x="2062201" y="310890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619AA7D-4D52-37D0-E78A-94EAA75C29E0}"/>
                </a:ext>
              </a:extLst>
            </p:cNvPr>
            <p:cNvSpPr/>
            <p:nvPr/>
          </p:nvSpPr>
          <p:spPr>
            <a:xfrm>
              <a:off x="8050426" y="4457238"/>
              <a:ext cx="1451304" cy="2086627"/>
            </a:xfrm>
            <a:custGeom>
              <a:avLst/>
              <a:gdLst>
                <a:gd name="connsiteX0" fmla="*/ 1366900 w 1451304"/>
                <a:gd name="connsiteY0" fmla="*/ 499165 h 2086627"/>
                <a:gd name="connsiteX1" fmla="*/ 1344651 w 1451304"/>
                <a:gd name="connsiteY1" fmla="*/ 499165 h 2086627"/>
                <a:gd name="connsiteX2" fmla="*/ 1344651 w 1451304"/>
                <a:gd name="connsiteY2" fmla="*/ 392996 h 2086627"/>
                <a:gd name="connsiteX3" fmla="*/ 1229533 w 1451304"/>
                <a:gd name="connsiteY3" fmla="*/ 392996 h 2086627"/>
                <a:gd name="connsiteX4" fmla="*/ 1229533 w 1451304"/>
                <a:gd name="connsiteY4" fmla="*/ 244262 h 2086627"/>
                <a:gd name="connsiteX5" fmla="*/ 1220102 w 1451304"/>
                <a:gd name="connsiteY5" fmla="*/ 244262 h 2086627"/>
                <a:gd name="connsiteX6" fmla="*/ 1220102 w 1451304"/>
                <a:gd name="connsiteY6" fmla="*/ 137125 h 2086627"/>
                <a:gd name="connsiteX7" fmla="*/ 1209944 w 1451304"/>
                <a:gd name="connsiteY7" fmla="*/ 137125 h 2086627"/>
                <a:gd name="connsiteX8" fmla="*/ 1209944 w 1451304"/>
                <a:gd name="connsiteY8" fmla="*/ 148250 h 2086627"/>
                <a:gd name="connsiteX9" fmla="*/ 991801 w 1451304"/>
                <a:gd name="connsiteY9" fmla="*/ 148250 h 2086627"/>
                <a:gd name="connsiteX10" fmla="*/ 991801 w 1451304"/>
                <a:gd name="connsiteY10" fmla="*/ 104476 h 2086627"/>
                <a:gd name="connsiteX11" fmla="*/ 918280 w 1451304"/>
                <a:gd name="connsiteY11" fmla="*/ 104476 h 2086627"/>
                <a:gd name="connsiteX12" fmla="*/ 809451 w 1451304"/>
                <a:gd name="connsiteY12" fmla="*/ 49578 h 2086627"/>
                <a:gd name="connsiteX13" fmla="*/ 803163 w 1451304"/>
                <a:gd name="connsiteY13" fmla="*/ 24184 h 2086627"/>
                <a:gd name="connsiteX14" fmla="*/ 725773 w 1451304"/>
                <a:gd name="connsiteY14" fmla="*/ 0 h 2086627"/>
                <a:gd name="connsiteX15" fmla="*/ 648141 w 1451304"/>
                <a:gd name="connsiteY15" fmla="*/ 24184 h 2086627"/>
                <a:gd name="connsiteX16" fmla="*/ 642095 w 1451304"/>
                <a:gd name="connsiteY16" fmla="*/ 49578 h 2086627"/>
                <a:gd name="connsiteX17" fmla="*/ 533024 w 1451304"/>
                <a:gd name="connsiteY17" fmla="*/ 104476 h 2086627"/>
                <a:gd name="connsiteX18" fmla="*/ 459503 w 1451304"/>
                <a:gd name="connsiteY18" fmla="*/ 104476 h 2086627"/>
                <a:gd name="connsiteX19" fmla="*/ 459503 w 1451304"/>
                <a:gd name="connsiteY19" fmla="*/ 148250 h 2086627"/>
                <a:gd name="connsiteX20" fmla="*/ 241360 w 1451304"/>
                <a:gd name="connsiteY20" fmla="*/ 148250 h 2086627"/>
                <a:gd name="connsiteX21" fmla="*/ 241360 w 1451304"/>
                <a:gd name="connsiteY21" fmla="*/ 137125 h 2086627"/>
                <a:gd name="connsiteX22" fmla="*/ 231202 w 1451304"/>
                <a:gd name="connsiteY22" fmla="*/ 137125 h 2086627"/>
                <a:gd name="connsiteX23" fmla="*/ 231202 w 1451304"/>
                <a:gd name="connsiteY23" fmla="*/ 244262 h 2086627"/>
                <a:gd name="connsiteX24" fmla="*/ 222254 w 1451304"/>
                <a:gd name="connsiteY24" fmla="*/ 244262 h 2086627"/>
                <a:gd name="connsiteX25" fmla="*/ 222254 w 1451304"/>
                <a:gd name="connsiteY25" fmla="*/ 392996 h 2086627"/>
                <a:gd name="connsiteX26" fmla="*/ 107137 w 1451304"/>
                <a:gd name="connsiteY26" fmla="*/ 392996 h 2086627"/>
                <a:gd name="connsiteX27" fmla="*/ 107137 w 1451304"/>
                <a:gd name="connsiteY27" fmla="*/ 499165 h 2086627"/>
                <a:gd name="connsiteX28" fmla="*/ 84645 w 1451304"/>
                <a:gd name="connsiteY28" fmla="*/ 499165 h 2086627"/>
                <a:gd name="connsiteX29" fmla="*/ 84645 w 1451304"/>
                <a:gd name="connsiteY29" fmla="*/ 626375 h 2086627"/>
                <a:gd name="connsiteX30" fmla="*/ 0 w 1451304"/>
                <a:gd name="connsiteY30" fmla="*/ 626375 h 2086627"/>
                <a:gd name="connsiteX31" fmla="*/ 0 w 1451304"/>
                <a:gd name="connsiteY31" fmla="*/ 636774 h 2086627"/>
                <a:gd name="connsiteX32" fmla="*/ 16445 w 1451304"/>
                <a:gd name="connsiteY32" fmla="*/ 657089 h 2086627"/>
                <a:gd name="connsiteX33" fmla="*/ 16445 w 1451304"/>
                <a:gd name="connsiteY33" fmla="*/ 669181 h 2086627"/>
                <a:gd name="connsiteX34" fmla="*/ 75455 w 1451304"/>
                <a:gd name="connsiteY34" fmla="*/ 764951 h 2086627"/>
                <a:gd name="connsiteX35" fmla="*/ 75455 w 1451304"/>
                <a:gd name="connsiteY35" fmla="*/ 788410 h 2086627"/>
                <a:gd name="connsiteX36" fmla="*/ 90208 w 1451304"/>
                <a:gd name="connsiteY36" fmla="*/ 788410 h 2086627"/>
                <a:gd name="connsiteX37" fmla="*/ 90208 w 1451304"/>
                <a:gd name="connsiteY37" fmla="*/ 1084427 h 2086627"/>
                <a:gd name="connsiteX38" fmla="*/ 86096 w 1451304"/>
                <a:gd name="connsiteY38" fmla="*/ 1084427 h 2086627"/>
                <a:gd name="connsiteX39" fmla="*/ 86096 w 1451304"/>
                <a:gd name="connsiteY39" fmla="*/ 1103291 h 2086627"/>
                <a:gd name="connsiteX40" fmla="*/ 74004 w 1451304"/>
                <a:gd name="connsiteY40" fmla="*/ 1103291 h 2086627"/>
                <a:gd name="connsiteX41" fmla="*/ 74004 w 1451304"/>
                <a:gd name="connsiteY41" fmla="*/ 1111755 h 2086627"/>
                <a:gd name="connsiteX42" fmla="*/ 90208 w 1451304"/>
                <a:gd name="connsiteY42" fmla="*/ 1127959 h 2086627"/>
                <a:gd name="connsiteX43" fmla="*/ 90208 w 1451304"/>
                <a:gd name="connsiteY43" fmla="*/ 1277418 h 2086627"/>
                <a:gd name="connsiteX44" fmla="*/ 82711 w 1451304"/>
                <a:gd name="connsiteY44" fmla="*/ 1277418 h 2086627"/>
                <a:gd name="connsiteX45" fmla="*/ 82711 w 1451304"/>
                <a:gd name="connsiteY45" fmla="*/ 1300635 h 2086627"/>
                <a:gd name="connsiteX46" fmla="*/ 60703 w 1451304"/>
                <a:gd name="connsiteY46" fmla="*/ 1300635 h 2086627"/>
                <a:gd name="connsiteX47" fmla="*/ 60703 w 1451304"/>
                <a:gd name="connsiteY47" fmla="*/ 1309342 h 2086627"/>
                <a:gd name="connsiteX48" fmla="*/ 75213 w 1451304"/>
                <a:gd name="connsiteY48" fmla="*/ 1329173 h 2086627"/>
                <a:gd name="connsiteX49" fmla="*/ 75213 w 1451304"/>
                <a:gd name="connsiteY49" fmla="*/ 1343200 h 2086627"/>
                <a:gd name="connsiteX50" fmla="*/ 75213 w 1451304"/>
                <a:gd name="connsiteY50" fmla="*/ 1347553 h 2086627"/>
                <a:gd name="connsiteX51" fmla="*/ 75213 w 1451304"/>
                <a:gd name="connsiteY51" fmla="*/ 1372705 h 2086627"/>
                <a:gd name="connsiteX52" fmla="*/ 75213 w 1451304"/>
                <a:gd name="connsiteY52" fmla="*/ 1372705 h 2086627"/>
                <a:gd name="connsiteX53" fmla="*/ 75213 w 1451304"/>
                <a:gd name="connsiteY53" fmla="*/ 1447434 h 2086627"/>
                <a:gd name="connsiteX54" fmla="*/ 75213 w 1451304"/>
                <a:gd name="connsiteY54" fmla="*/ 2074293 h 2086627"/>
                <a:gd name="connsiteX55" fmla="*/ 1364240 w 1451304"/>
                <a:gd name="connsiteY55" fmla="*/ 2086627 h 2086627"/>
                <a:gd name="connsiteX56" fmla="*/ 1364240 w 1451304"/>
                <a:gd name="connsiteY56" fmla="*/ 1385281 h 2086627"/>
                <a:gd name="connsiteX57" fmla="*/ 1364240 w 1451304"/>
                <a:gd name="connsiteY57" fmla="*/ 1385281 h 2086627"/>
                <a:gd name="connsiteX58" fmla="*/ 1364240 w 1451304"/>
                <a:gd name="connsiteY58" fmla="*/ 1360129 h 2086627"/>
                <a:gd name="connsiteX59" fmla="*/ 1364240 w 1451304"/>
                <a:gd name="connsiteY59" fmla="*/ 1355776 h 2086627"/>
                <a:gd name="connsiteX60" fmla="*/ 1364240 w 1451304"/>
                <a:gd name="connsiteY60" fmla="*/ 1341749 h 2086627"/>
                <a:gd name="connsiteX61" fmla="*/ 1390601 w 1451304"/>
                <a:gd name="connsiteY61" fmla="*/ 1321917 h 2086627"/>
                <a:gd name="connsiteX62" fmla="*/ 1390601 w 1451304"/>
                <a:gd name="connsiteY62" fmla="*/ 1300877 h 2086627"/>
                <a:gd name="connsiteX63" fmla="*/ 1368835 w 1451304"/>
                <a:gd name="connsiteY63" fmla="*/ 1300877 h 2086627"/>
                <a:gd name="connsiteX64" fmla="*/ 1368835 w 1451304"/>
                <a:gd name="connsiteY64" fmla="*/ 1277660 h 2086627"/>
                <a:gd name="connsiteX65" fmla="*/ 1361338 w 1451304"/>
                <a:gd name="connsiteY65" fmla="*/ 1277660 h 2086627"/>
                <a:gd name="connsiteX66" fmla="*/ 1361338 w 1451304"/>
                <a:gd name="connsiteY66" fmla="*/ 1128201 h 2086627"/>
                <a:gd name="connsiteX67" fmla="*/ 1377300 w 1451304"/>
                <a:gd name="connsiteY67" fmla="*/ 1111997 h 2086627"/>
                <a:gd name="connsiteX68" fmla="*/ 1377300 w 1451304"/>
                <a:gd name="connsiteY68" fmla="*/ 1103533 h 2086627"/>
                <a:gd name="connsiteX69" fmla="*/ 1365208 w 1451304"/>
                <a:gd name="connsiteY69" fmla="*/ 1103533 h 2086627"/>
                <a:gd name="connsiteX70" fmla="*/ 1365208 w 1451304"/>
                <a:gd name="connsiteY70" fmla="*/ 1084669 h 2086627"/>
                <a:gd name="connsiteX71" fmla="*/ 1361338 w 1451304"/>
                <a:gd name="connsiteY71" fmla="*/ 1084669 h 2086627"/>
                <a:gd name="connsiteX72" fmla="*/ 1361338 w 1451304"/>
                <a:gd name="connsiteY72" fmla="*/ 788652 h 2086627"/>
                <a:gd name="connsiteX73" fmla="*/ 1375849 w 1451304"/>
                <a:gd name="connsiteY73" fmla="*/ 788652 h 2086627"/>
                <a:gd name="connsiteX74" fmla="*/ 1375849 w 1451304"/>
                <a:gd name="connsiteY74" fmla="*/ 765193 h 2086627"/>
                <a:gd name="connsiteX75" fmla="*/ 1435100 w 1451304"/>
                <a:gd name="connsiteY75" fmla="*/ 669423 h 2086627"/>
                <a:gd name="connsiteX76" fmla="*/ 1435100 w 1451304"/>
                <a:gd name="connsiteY76" fmla="*/ 657331 h 2086627"/>
                <a:gd name="connsiteX77" fmla="*/ 1451304 w 1451304"/>
                <a:gd name="connsiteY77" fmla="*/ 637016 h 2086627"/>
                <a:gd name="connsiteX78" fmla="*/ 1451304 w 1451304"/>
                <a:gd name="connsiteY78" fmla="*/ 626617 h 2086627"/>
                <a:gd name="connsiteX79" fmla="*/ 1366659 w 1451304"/>
                <a:gd name="connsiteY79" fmla="*/ 626617 h 2086627"/>
                <a:gd name="connsiteX80" fmla="*/ 1366659 w 1451304"/>
                <a:gd name="connsiteY80" fmla="*/ 499165 h 2086627"/>
                <a:gd name="connsiteX81" fmla="*/ 948511 w 1451304"/>
                <a:gd name="connsiteY81" fmla="*/ 1825920 h 2086627"/>
                <a:gd name="connsiteX82" fmla="*/ 503035 w 1451304"/>
                <a:gd name="connsiteY82" fmla="*/ 1825920 h 2086627"/>
                <a:gd name="connsiteX83" fmla="*/ 503035 w 1451304"/>
                <a:gd name="connsiteY83" fmla="*/ 1186243 h 2086627"/>
                <a:gd name="connsiteX84" fmla="*/ 536409 w 1451304"/>
                <a:gd name="connsiteY84" fmla="*/ 1150450 h 2086627"/>
                <a:gd name="connsiteX85" fmla="*/ 515852 w 1451304"/>
                <a:gd name="connsiteY85" fmla="*/ 1098454 h 2086627"/>
                <a:gd name="connsiteX86" fmla="*/ 725773 w 1451304"/>
                <a:gd name="connsiteY86" fmla="*/ 938354 h 2086627"/>
                <a:gd name="connsiteX87" fmla="*/ 935451 w 1451304"/>
                <a:gd name="connsiteY87" fmla="*/ 1098454 h 2086627"/>
                <a:gd name="connsiteX88" fmla="*/ 915136 w 1451304"/>
                <a:gd name="connsiteY88" fmla="*/ 1150450 h 2086627"/>
                <a:gd name="connsiteX89" fmla="*/ 948269 w 1451304"/>
                <a:gd name="connsiteY89" fmla="*/ 1186243 h 2086627"/>
                <a:gd name="connsiteX90" fmla="*/ 948269 w 1451304"/>
                <a:gd name="connsiteY90" fmla="*/ 1825920 h 208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451304" h="2086627">
                  <a:moveTo>
                    <a:pt x="1366900" y="499165"/>
                  </a:moveTo>
                  <a:cubicBezTo>
                    <a:pt x="1366900" y="499165"/>
                    <a:pt x="1344651" y="506179"/>
                    <a:pt x="1344651" y="499165"/>
                  </a:cubicBezTo>
                  <a:cubicBezTo>
                    <a:pt x="1344651" y="492152"/>
                    <a:pt x="1344651" y="392996"/>
                    <a:pt x="1344651" y="392996"/>
                  </a:cubicBezTo>
                  <a:lnTo>
                    <a:pt x="1229533" y="392996"/>
                  </a:lnTo>
                  <a:lnTo>
                    <a:pt x="1229533" y="244262"/>
                  </a:lnTo>
                  <a:lnTo>
                    <a:pt x="1220102" y="244262"/>
                  </a:lnTo>
                  <a:lnTo>
                    <a:pt x="1220102" y="137125"/>
                  </a:lnTo>
                  <a:lnTo>
                    <a:pt x="1209944" y="137125"/>
                  </a:lnTo>
                  <a:lnTo>
                    <a:pt x="1209944" y="148250"/>
                  </a:lnTo>
                  <a:lnTo>
                    <a:pt x="991801" y="148250"/>
                  </a:lnTo>
                  <a:lnTo>
                    <a:pt x="991801" y="104476"/>
                  </a:lnTo>
                  <a:lnTo>
                    <a:pt x="918280" y="104476"/>
                  </a:lnTo>
                  <a:lnTo>
                    <a:pt x="809451" y="49578"/>
                  </a:lnTo>
                  <a:lnTo>
                    <a:pt x="803163" y="24184"/>
                  </a:lnTo>
                  <a:cubicBezTo>
                    <a:pt x="803163" y="24184"/>
                    <a:pt x="774142" y="0"/>
                    <a:pt x="725773" y="0"/>
                  </a:cubicBezTo>
                  <a:cubicBezTo>
                    <a:pt x="677162" y="0"/>
                    <a:pt x="648141" y="24184"/>
                    <a:pt x="648141" y="24184"/>
                  </a:cubicBezTo>
                  <a:lnTo>
                    <a:pt x="642095" y="49578"/>
                  </a:lnTo>
                  <a:lnTo>
                    <a:pt x="533024" y="104476"/>
                  </a:lnTo>
                  <a:lnTo>
                    <a:pt x="459503" y="104476"/>
                  </a:lnTo>
                  <a:lnTo>
                    <a:pt x="459503" y="148250"/>
                  </a:lnTo>
                  <a:lnTo>
                    <a:pt x="241360" y="148250"/>
                  </a:lnTo>
                  <a:lnTo>
                    <a:pt x="241360" y="137125"/>
                  </a:lnTo>
                  <a:lnTo>
                    <a:pt x="231202" y="137125"/>
                  </a:lnTo>
                  <a:lnTo>
                    <a:pt x="231202" y="244262"/>
                  </a:lnTo>
                  <a:lnTo>
                    <a:pt x="222254" y="244262"/>
                  </a:lnTo>
                  <a:lnTo>
                    <a:pt x="222254" y="392996"/>
                  </a:lnTo>
                  <a:lnTo>
                    <a:pt x="107137" y="392996"/>
                  </a:lnTo>
                  <a:cubicBezTo>
                    <a:pt x="107137" y="392996"/>
                    <a:pt x="107137" y="491910"/>
                    <a:pt x="107137" y="499165"/>
                  </a:cubicBezTo>
                  <a:cubicBezTo>
                    <a:pt x="107137" y="506421"/>
                    <a:pt x="84645" y="499165"/>
                    <a:pt x="84645" y="499165"/>
                  </a:cubicBezTo>
                  <a:lnTo>
                    <a:pt x="84645" y="626375"/>
                  </a:lnTo>
                  <a:lnTo>
                    <a:pt x="0" y="626375"/>
                  </a:lnTo>
                  <a:lnTo>
                    <a:pt x="0" y="636774"/>
                  </a:lnTo>
                  <a:lnTo>
                    <a:pt x="16445" y="657089"/>
                  </a:lnTo>
                  <a:lnTo>
                    <a:pt x="16445" y="669181"/>
                  </a:lnTo>
                  <a:lnTo>
                    <a:pt x="75455" y="764951"/>
                  </a:lnTo>
                  <a:lnTo>
                    <a:pt x="75455" y="788410"/>
                  </a:lnTo>
                  <a:lnTo>
                    <a:pt x="90208" y="788410"/>
                  </a:lnTo>
                  <a:lnTo>
                    <a:pt x="90208" y="1084427"/>
                  </a:lnTo>
                  <a:lnTo>
                    <a:pt x="86096" y="1084427"/>
                  </a:lnTo>
                  <a:lnTo>
                    <a:pt x="86096" y="1103291"/>
                  </a:lnTo>
                  <a:lnTo>
                    <a:pt x="74004" y="1103291"/>
                  </a:lnTo>
                  <a:lnTo>
                    <a:pt x="74004" y="1111755"/>
                  </a:lnTo>
                  <a:lnTo>
                    <a:pt x="90208" y="1127959"/>
                  </a:lnTo>
                  <a:lnTo>
                    <a:pt x="90208" y="1277418"/>
                  </a:lnTo>
                  <a:lnTo>
                    <a:pt x="82711" y="1277418"/>
                  </a:lnTo>
                  <a:lnTo>
                    <a:pt x="82711" y="1300635"/>
                  </a:lnTo>
                  <a:lnTo>
                    <a:pt x="60703" y="1300635"/>
                  </a:lnTo>
                  <a:lnTo>
                    <a:pt x="60703" y="1309342"/>
                  </a:lnTo>
                  <a:lnTo>
                    <a:pt x="75213" y="1329173"/>
                  </a:lnTo>
                  <a:lnTo>
                    <a:pt x="75213" y="1343200"/>
                  </a:lnTo>
                  <a:lnTo>
                    <a:pt x="75213" y="1347553"/>
                  </a:lnTo>
                  <a:lnTo>
                    <a:pt x="75213" y="1372705"/>
                  </a:lnTo>
                  <a:lnTo>
                    <a:pt x="75213" y="1372705"/>
                  </a:lnTo>
                  <a:lnTo>
                    <a:pt x="75213" y="1447434"/>
                  </a:lnTo>
                  <a:lnTo>
                    <a:pt x="75213" y="2074293"/>
                  </a:lnTo>
                  <a:lnTo>
                    <a:pt x="1364240" y="2086627"/>
                  </a:lnTo>
                  <a:lnTo>
                    <a:pt x="1364240" y="1385281"/>
                  </a:lnTo>
                  <a:lnTo>
                    <a:pt x="1364240" y="1385281"/>
                  </a:lnTo>
                  <a:lnTo>
                    <a:pt x="1364240" y="1360129"/>
                  </a:lnTo>
                  <a:lnTo>
                    <a:pt x="1364240" y="1355776"/>
                  </a:lnTo>
                  <a:lnTo>
                    <a:pt x="1364240" y="1341749"/>
                  </a:lnTo>
                  <a:lnTo>
                    <a:pt x="1390601" y="1321917"/>
                  </a:lnTo>
                  <a:lnTo>
                    <a:pt x="1390601" y="1300877"/>
                  </a:lnTo>
                  <a:lnTo>
                    <a:pt x="1368835" y="1300877"/>
                  </a:lnTo>
                  <a:lnTo>
                    <a:pt x="1368835" y="1277660"/>
                  </a:lnTo>
                  <a:lnTo>
                    <a:pt x="1361338" y="1277660"/>
                  </a:lnTo>
                  <a:lnTo>
                    <a:pt x="1361338" y="1128201"/>
                  </a:lnTo>
                  <a:lnTo>
                    <a:pt x="1377300" y="1111997"/>
                  </a:lnTo>
                  <a:lnTo>
                    <a:pt x="1377300" y="1103533"/>
                  </a:lnTo>
                  <a:lnTo>
                    <a:pt x="1365208" y="1103533"/>
                  </a:lnTo>
                  <a:lnTo>
                    <a:pt x="1365208" y="1084669"/>
                  </a:lnTo>
                  <a:lnTo>
                    <a:pt x="1361338" y="1084669"/>
                  </a:lnTo>
                  <a:lnTo>
                    <a:pt x="1361338" y="788652"/>
                  </a:lnTo>
                  <a:lnTo>
                    <a:pt x="1375849" y="788652"/>
                  </a:lnTo>
                  <a:lnTo>
                    <a:pt x="1375849" y="765193"/>
                  </a:lnTo>
                  <a:lnTo>
                    <a:pt x="1435100" y="669423"/>
                  </a:lnTo>
                  <a:lnTo>
                    <a:pt x="1435100" y="657331"/>
                  </a:lnTo>
                  <a:lnTo>
                    <a:pt x="1451304" y="637016"/>
                  </a:lnTo>
                  <a:lnTo>
                    <a:pt x="1451304" y="626617"/>
                  </a:lnTo>
                  <a:lnTo>
                    <a:pt x="1366659" y="626617"/>
                  </a:lnTo>
                  <a:lnTo>
                    <a:pt x="1366659" y="499165"/>
                  </a:lnTo>
                  <a:close/>
                  <a:moveTo>
                    <a:pt x="948511" y="1825920"/>
                  </a:moveTo>
                  <a:lnTo>
                    <a:pt x="503035" y="1825920"/>
                  </a:lnTo>
                  <a:lnTo>
                    <a:pt x="503035" y="1186243"/>
                  </a:lnTo>
                  <a:lnTo>
                    <a:pt x="536409" y="1150450"/>
                  </a:lnTo>
                  <a:lnTo>
                    <a:pt x="515852" y="1098454"/>
                  </a:lnTo>
                  <a:cubicBezTo>
                    <a:pt x="515852" y="1098454"/>
                    <a:pt x="522624" y="938354"/>
                    <a:pt x="725773" y="938354"/>
                  </a:cubicBezTo>
                  <a:cubicBezTo>
                    <a:pt x="928922" y="938354"/>
                    <a:pt x="935451" y="1098454"/>
                    <a:pt x="935451" y="1098454"/>
                  </a:cubicBezTo>
                  <a:lnTo>
                    <a:pt x="915136" y="1150450"/>
                  </a:lnTo>
                  <a:lnTo>
                    <a:pt x="948269" y="1186243"/>
                  </a:lnTo>
                  <a:lnTo>
                    <a:pt x="948269" y="182592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78BD7E-B7C7-F356-C9B7-4FF07CDCC467}"/>
                </a:ext>
              </a:extLst>
            </p:cNvPr>
            <p:cNvSpPr/>
            <p:nvPr/>
          </p:nvSpPr>
          <p:spPr>
            <a:xfrm>
              <a:off x="9502939" y="4911662"/>
              <a:ext cx="2670921" cy="1507169"/>
            </a:xfrm>
            <a:custGeom>
              <a:avLst/>
              <a:gdLst>
                <a:gd name="connsiteX0" fmla="*/ 13060 w 2670921"/>
                <a:gd name="connsiteY0" fmla="*/ 1351423 h 1507169"/>
                <a:gd name="connsiteX1" fmla="*/ 13060 w 2670921"/>
                <a:gd name="connsiteY1" fmla="*/ 1507170 h 1507169"/>
                <a:gd name="connsiteX2" fmla="*/ 2670922 w 2670921"/>
                <a:gd name="connsiteY2" fmla="*/ 1507170 h 1507169"/>
                <a:gd name="connsiteX3" fmla="*/ 2670922 w 2670921"/>
                <a:gd name="connsiteY3" fmla="*/ 1330866 h 1507169"/>
                <a:gd name="connsiteX4" fmla="*/ 2623278 w 2670921"/>
                <a:gd name="connsiteY4" fmla="*/ 1330866 h 1507169"/>
                <a:gd name="connsiteX5" fmla="*/ 2670922 w 2670921"/>
                <a:gd name="connsiteY5" fmla="*/ 1094343 h 1507169"/>
                <a:gd name="connsiteX6" fmla="*/ 2670922 w 2670921"/>
                <a:gd name="connsiteY6" fmla="*/ 1071851 h 1507169"/>
                <a:gd name="connsiteX7" fmla="*/ 2494376 w 2670921"/>
                <a:gd name="connsiteY7" fmla="*/ 1105226 h 1507169"/>
                <a:gd name="connsiteX8" fmla="*/ 2301627 w 2670921"/>
                <a:gd name="connsiteY8" fmla="*/ 730126 h 1507169"/>
                <a:gd name="connsiteX9" fmla="*/ 2002465 w 2670921"/>
                <a:gd name="connsiteY9" fmla="*/ 486589 h 1507169"/>
                <a:gd name="connsiteX10" fmla="*/ 2065587 w 2670921"/>
                <a:gd name="connsiteY10" fmla="*/ 722871 h 1507169"/>
                <a:gd name="connsiteX11" fmla="*/ 1824227 w 2670921"/>
                <a:gd name="connsiteY11" fmla="*/ 419115 h 1507169"/>
                <a:gd name="connsiteX12" fmla="*/ 1654453 w 2670921"/>
                <a:gd name="connsiteY12" fmla="*/ 185978 h 1507169"/>
                <a:gd name="connsiteX13" fmla="*/ 1409948 w 2670921"/>
                <a:gd name="connsiteY13" fmla="*/ 3628 h 1507169"/>
                <a:gd name="connsiteX14" fmla="*/ 1432924 w 2670921"/>
                <a:gd name="connsiteY14" fmla="*/ 162519 h 1507169"/>
                <a:gd name="connsiteX15" fmla="*/ 1345860 w 2670921"/>
                <a:gd name="connsiteY15" fmla="*/ 29263 h 1507169"/>
                <a:gd name="connsiteX16" fmla="*/ 1345860 w 2670921"/>
                <a:gd name="connsiteY16" fmla="*/ 3628 h 1507169"/>
                <a:gd name="connsiteX17" fmla="*/ 1345134 w 2670921"/>
                <a:gd name="connsiteY17" fmla="*/ 4595 h 1507169"/>
                <a:gd name="connsiteX18" fmla="*/ 1342716 w 2670921"/>
                <a:gd name="connsiteY18" fmla="*/ 0 h 1507169"/>
                <a:gd name="connsiteX19" fmla="*/ 1342716 w 2670921"/>
                <a:gd name="connsiteY19" fmla="*/ 8948 h 1507169"/>
                <a:gd name="connsiteX20" fmla="*/ 1337637 w 2670921"/>
                <a:gd name="connsiteY20" fmla="*/ 16687 h 1507169"/>
                <a:gd name="connsiteX21" fmla="*/ 1332801 w 2670921"/>
                <a:gd name="connsiteY21" fmla="*/ 8948 h 1507169"/>
                <a:gd name="connsiteX22" fmla="*/ 1332801 w 2670921"/>
                <a:gd name="connsiteY22" fmla="*/ 0 h 1507169"/>
                <a:gd name="connsiteX23" fmla="*/ 1329657 w 2670921"/>
                <a:gd name="connsiteY23" fmla="*/ 4595 h 1507169"/>
                <a:gd name="connsiteX24" fmla="*/ 1329173 w 2670921"/>
                <a:gd name="connsiteY24" fmla="*/ 3628 h 1507169"/>
                <a:gd name="connsiteX25" fmla="*/ 1329173 w 2670921"/>
                <a:gd name="connsiteY25" fmla="*/ 29263 h 1507169"/>
                <a:gd name="connsiteX26" fmla="*/ 1241867 w 2670921"/>
                <a:gd name="connsiteY26" fmla="*/ 162519 h 1507169"/>
                <a:gd name="connsiteX27" fmla="*/ 1265084 w 2670921"/>
                <a:gd name="connsiteY27" fmla="*/ 3628 h 1507169"/>
                <a:gd name="connsiteX28" fmla="*/ 1020581 w 2670921"/>
                <a:gd name="connsiteY28" fmla="*/ 185978 h 1507169"/>
                <a:gd name="connsiteX29" fmla="*/ 851048 w 2670921"/>
                <a:gd name="connsiteY29" fmla="*/ 419115 h 1507169"/>
                <a:gd name="connsiteX30" fmla="*/ 609204 w 2670921"/>
                <a:gd name="connsiteY30" fmla="*/ 722871 h 1507169"/>
                <a:gd name="connsiteX31" fmla="*/ 672567 w 2670921"/>
                <a:gd name="connsiteY31" fmla="*/ 486589 h 1507169"/>
                <a:gd name="connsiteX32" fmla="*/ 373407 w 2670921"/>
                <a:gd name="connsiteY32" fmla="*/ 730126 h 1507169"/>
                <a:gd name="connsiteX33" fmla="*/ 180899 w 2670921"/>
                <a:gd name="connsiteY33" fmla="*/ 1105226 h 1507169"/>
                <a:gd name="connsiteX34" fmla="*/ 0 w 2670921"/>
                <a:gd name="connsiteY34" fmla="*/ 1070884 h 1507169"/>
                <a:gd name="connsiteX35" fmla="*/ 56350 w 2670921"/>
                <a:gd name="connsiteY35" fmla="*/ 1351423 h 1507169"/>
                <a:gd name="connsiteX36" fmla="*/ 13060 w 2670921"/>
                <a:gd name="connsiteY36" fmla="*/ 1351423 h 1507169"/>
                <a:gd name="connsiteX37" fmla="*/ 2525332 w 2670921"/>
                <a:gd name="connsiteY37" fmla="*/ 1175360 h 1507169"/>
                <a:gd name="connsiteX38" fmla="*/ 2637547 w 2670921"/>
                <a:gd name="connsiteY38" fmla="*/ 1102324 h 1507169"/>
                <a:gd name="connsiteX39" fmla="*/ 2592564 w 2670921"/>
                <a:gd name="connsiteY39" fmla="*/ 1306198 h 1507169"/>
                <a:gd name="connsiteX40" fmla="*/ 2409489 w 2670921"/>
                <a:gd name="connsiteY40" fmla="*/ 1306198 h 1507169"/>
                <a:gd name="connsiteX41" fmla="*/ 2525332 w 2670921"/>
                <a:gd name="connsiteY41" fmla="*/ 1175360 h 1507169"/>
                <a:gd name="connsiteX42" fmla="*/ 2335000 w 2670921"/>
                <a:gd name="connsiteY42" fmla="*/ 1109579 h 1507169"/>
                <a:gd name="connsiteX43" fmla="*/ 2461243 w 2670921"/>
                <a:gd name="connsiteY43" fmla="*/ 1065563 h 1507169"/>
                <a:gd name="connsiteX44" fmla="*/ 2473577 w 2670921"/>
                <a:gd name="connsiteY44" fmla="*/ 1108128 h 1507169"/>
                <a:gd name="connsiteX45" fmla="*/ 2351688 w 2670921"/>
                <a:gd name="connsiteY45" fmla="*/ 1152385 h 1507169"/>
                <a:gd name="connsiteX46" fmla="*/ 2221576 w 2670921"/>
                <a:gd name="connsiteY46" fmla="*/ 1229775 h 1507169"/>
                <a:gd name="connsiteX47" fmla="*/ 2203196 w 2670921"/>
                <a:gd name="connsiteY47" fmla="*/ 1190596 h 1507169"/>
                <a:gd name="connsiteX48" fmla="*/ 2335000 w 2670921"/>
                <a:gd name="connsiteY48" fmla="*/ 1109579 h 1507169"/>
                <a:gd name="connsiteX49" fmla="*/ 214515 w 2670921"/>
                <a:gd name="connsiteY49" fmla="*/ 1065563 h 1507169"/>
                <a:gd name="connsiteX50" fmla="*/ 340758 w 2670921"/>
                <a:gd name="connsiteY50" fmla="*/ 1109579 h 1507169"/>
                <a:gd name="connsiteX51" fmla="*/ 473046 w 2670921"/>
                <a:gd name="connsiteY51" fmla="*/ 1190838 h 1507169"/>
                <a:gd name="connsiteX52" fmla="*/ 454908 w 2670921"/>
                <a:gd name="connsiteY52" fmla="*/ 1230017 h 1507169"/>
                <a:gd name="connsiteX53" fmla="*/ 324312 w 2670921"/>
                <a:gd name="connsiteY53" fmla="*/ 1152627 h 1507169"/>
                <a:gd name="connsiteX54" fmla="*/ 202665 w 2670921"/>
                <a:gd name="connsiteY54" fmla="*/ 1108370 h 1507169"/>
                <a:gd name="connsiteX55" fmla="*/ 214515 w 2670921"/>
                <a:gd name="connsiteY55" fmla="*/ 1065563 h 1507169"/>
                <a:gd name="connsiteX56" fmla="*/ 38212 w 2670921"/>
                <a:gd name="connsiteY56" fmla="*/ 1102324 h 1507169"/>
                <a:gd name="connsiteX57" fmla="*/ 150427 w 2670921"/>
                <a:gd name="connsiteY57" fmla="*/ 1175360 h 1507169"/>
                <a:gd name="connsiteX58" fmla="*/ 266270 w 2670921"/>
                <a:gd name="connsiteY58" fmla="*/ 1306198 h 1507169"/>
                <a:gd name="connsiteX59" fmla="*/ 83436 w 2670921"/>
                <a:gd name="connsiteY59" fmla="*/ 1306198 h 1507169"/>
                <a:gd name="connsiteX60" fmla="*/ 38212 w 2670921"/>
                <a:gd name="connsiteY60" fmla="*/ 1102324 h 15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70921" h="1507169">
                  <a:moveTo>
                    <a:pt x="13060" y="1351423"/>
                  </a:moveTo>
                  <a:lnTo>
                    <a:pt x="13060" y="1507170"/>
                  </a:lnTo>
                  <a:lnTo>
                    <a:pt x="2670922" y="1507170"/>
                  </a:lnTo>
                  <a:lnTo>
                    <a:pt x="2670922" y="1330866"/>
                  </a:lnTo>
                  <a:lnTo>
                    <a:pt x="2623278" y="1330866"/>
                  </a:lnTo>
                  <a:lnTo>
                    <a:pt x="2670922" y="1094343"/>
                  </a:lnTo>
                  <a:lnTo>
                    <a:pt x="2670922" y="1071851"/>
                  </a:lnTo>
                  <a:lnTo>
                    <a:pt x="2494376" y="1105226"/>
                  </a:lnTo>
                  <a:cubicBezTo>
                    <a:pt x="2494376" y="1105226"/>
                    <a:pt x="2442379" y="905704"/>
                    <a:pt x="2301627" y="730126"/>
                  </a:cubicBezTo>
                  <a:cubicBezTo>
                    <a:pt x="2160631" y="554064"/>
                    <a:pt x="2002465" y="486589"/>
                    <a:pt x="2002465" y="486589"/>
                  </a:cubicBezTo>
                  <a:lnTo>
                    <a:pt x="2065587" y="722871"/>
                  </a:lnTo>
                  <a:cubicBezTo>
                    <a:pt x="2065587" y="722871"/>
                    <a:pt x="1962320" y="500375"/>
                    <a:pt x="1824227" y="419115"/>
                  </a:cubicBezTo>
                  <a:cubicBezTo>
                    <a:pt x="1824227" y="419115"/>
                    <a:pt x="1746353" y="287310"/>
                    <a:pt x="1654453" y="185978"/>
                  </a:cubicBezTo>
                  <a:cubicBezTo>
                    <a:pt x="1562310" y="84403"/>
                    <a:pt x="1409948" y="3628"/>
                    <a:pt x="1409948" y="3628"/>
                  </a:cubicBezTo>
                  <a:lnTo>
                    <a:pt x="1432924" y="162519"/>
                  </a:lnTo>
                  <a:lnTo>
                    <a:pt x="1345860" y="29263"/>
                  </a:lnTo>
                  <a:lnTo>
                    <a:pt x="1345860" y="3628"/>
                  </a:lnTo>
                  <a:lnTo>
                    <a:pt x="1345134" y="4595"/>
                  </a:lnTo>
                  <a:lnTo>
                    <a:pt x="1342716" y="0"/>
                  </a:lnTo>
                  <a:lnTo>
                    <a:pt x="1342716" y="8948"/>
                  </a:lnTo>
                  <a:lnTo>
                    <a:pt x="1337637" y="16687"/>
                  </a:lnTo>
                  <a:lnTo>
                    <a:pt x="1332801" y="8948"/>
                  </a:lnTo>
                  <a:lnTo>
                    <a:pt x="1332801" y="0"/>
                  </a:lnTo>
                  <a:lnTo>
                    <a:pt x="1329657" y="4595"/>
                  </a:lnTo>
                  <a:lnTo>
                    <a:pt x="1329173" y="3628"/>
                  </a:lnTo>
                  <a:lnTo>
                    <a:pt x="1329173" y="29263"/>
                  </a:lnTo>
                  <a:lnTo>
                    <a:pt x="1241867" y="162519"/>
                  </a:lnTo>
                  <a:lnTo>
                    <a:pt x="1265084" y="3628"/>
                  </a:lnTo>
                  <a:cubicBezTo>
                    <a:pt x="1265084" y="3628"/>
                    <a:pt x="1112723" y="84645"/>
                    <a:pt x="1020581" y="185978"/>
                  </a:cubicBezTo>
                  <a:cubicBezTo>
                    <a:pt x="928680" y="287310"/>
                    <a:pt x="851048" y="419115"/>
                    <a:pt x="851048" y="419115"/>
                  </a:cubicBezTo>
                  <a:cubicBezTo>
                    <a:pt x="712955" y="500375"/>
                    <a:pt x="609204" y="722871"/>
                    <a:pt x="609204" y="722871"/>
                  </a:cubicBezTo>
                  <a:lnTo>
                    <a:pt x="672567" y="486589"/>
                  </a:lnTo>
                  <a:cubicBezTo>
                    <a:pt x="672567" y="486589"/>
                    <a:pt x="514643" y="554064"/>
                    <a:pt x="373407" y="730126"/>
                  </a:cubicBezTo>
                  <a:cubicBezTo>
                    <a:pt x="232653" y="905704"/>
                    <a:pt x="180899" y="1105226"/>
                    <a:pt x="180899" y="1105226"/>
                  </a:cubicBezTo>
                  <a:lnTo>
                    <a:pt x="0" y="1070884"/>
                  </a:lnTo>
                  <a:lnTo>
                    <a:pt x="56350" y="1351423"/>
                  </a:lnTo>
                  <a:lnTo>
                    <a:pt x="13060" y="1351423"/>
                  </a:lnTo>
                  <a:close/>
                  <a:moveTo>
                    <a:pt x="2525332" y="1175360"/>
                  </a:moveTo>
                  <a:cubicBezTo>
                    <a:pt x="2570798" y="1130135"/>
                    <a:pt x="2637547" y="1102324"/>
                    <a:pt x="2637547" y="1102324"/>
                  </a:cubicBezTo>
                  <a:lnTo>
                    <a:pt x="2592564" y="1306198"/>
                  </a:lnTo>
                  <a:lnTo>
                    <a:pt x="2409489" y="1306198"/>
                  </a:lnTo>
                  <a:cubicBezTo>
                    <a:pt x="2437784" y="1272581"/>
                    <a:pt x="2492683" y="1208735"/>
                    <a:pt x="2525332" y="1175360"/>
                  </a:cubicBezTo>
                  <a:close/>
                  <a:moveTo>
                    <a:pt x="2335000" y="1109579"/>
                  </a:moveTo>
                  <a:cubicBezTo>
                    <a:pt x="2396429" y="1080316"/>
                    <a:pt x="2461243" y="1065563"/>
                    <a:pt x="2461243" y="1065563"/>
                  </a:cubicBezTo>
                  <a:lnTo>
                    <a:pt x="2473577" y="1108128"/>
                  </a:lnTo>
                  <a:cubicBezTo>
                    <a:pt x="2473577" y="1108128"/>
                    <a:pt x="2414326" y="1122155"/>
                    <a:pt x="2351688" y="1152385"/>
                  </a:cubicBezTo>
                  <a:cubicBezTo>
                    <a:pt x="2289534" y="1182858"/>
                    <a:pt x="2221576" y="1229775"/>
                    <a:pt x="2221576" y="1229775"/>
                  </a:cubicBezTo>
                  <a:lnTo>
                    <a:pt x="2203196" y="1190596"/>
                  </a:lnTo>
                  <a:cubicBezTo>
                    <a:pt x="2202954" y="1190838"/>
                    <a:pt x="2273814" y="1138358"/>
                    <a:pt x="2335000" y="1109579"/>
                  </a:cubicBezTo>
                  <a:close/>
                  <a:moveTo>
                    <a:pt x="214515" y="1065563"/>
                  </a:moveTo>
                  <a:cubicBezTo>
                    <a:pt x="214515" y="1065563"/>
                    <a:pt x="279088" y="1080316"/>
                    <a:pt x="340758" y="1109579"/>
                  </a:cubicBezTo>
                  <a:cubicBezTo>
                    <a:pt x="402186" y="1138600"/>
                    <a:pt x="473046" y="1190838"/>
                    <a:pt x="473046" y="1190838"/>
                  </a:cubicBezTo>
                  <a:lnTo>
                    <a:pt x="454908" y="1230017"/>
                  </a:lnTo>
                  <a:cubicBezTo>
                    <a:pt x="454908" y="1230017"/>
                    <a:pt x="386950" y="1183099"/>
                    <a:pt x="324312" y="1152627"/>
                  </a:cubicBezTo>
                  <a:cubicBezTo>
                    <a:pt x="261917" y="1122397"/>
                    <a:pt x="202665" y="1108370"/>
                    <a:pt x="202665" y="1108370"/>
                  </a:cubicBezTo>
                  <a:lnTo>
                    <a:pt x="214515" y="1065563"/>
                  </a:lnTo>
                  <a:close/>
                  <a:moveTo>
                    <a:pt x="38212" y="1102324"/>
                  </a:moveTo>
                  <a:cubicBezTo>
                    <a:pt x="38212" y="1102324"/>
                    <a:pt x="104960" y="1130135"/>
                    <a:pt x="150427" y="1175360"/>
                  </a:cubicBezTo>
                  <a:cubicBezTo>
                    <a:pt x="183076" y="1208493"/>
                    <a:pt x="237974" y="1272581"/>
                    <a:pt x="266270" y="1306198"/>
                  </a:cubicBezTo>
                  <a:lnTo>
                    <a:pt x="83436" y="1306198"/>
                  </a:lnTo>
                  <a:lnTo>
                    <a:pt x="38212" y="110232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0E6989F-2A54-D219-CEC6-ABE1A1D88DC0}"/>
                </a:ext>
              </a:extLst>
            </p:cNvPr>
            <p:cNvSpPr/>
            <p:nvPr/>
          </p:nvSpPr>
          <p:spPr>
            <a:xfrm>
              <a:off x="99816" y="7030925"/>
              <a:ext cx="12092183" cy="2320986"/>
            </a:xfrm>
            <a:custGeom>
              <a:avLst/>
              <a:gdLst>
                <a:gd name="connsiteX0" fmla="*/ 0 w 12092183"/>
                <a:gd name="connsiteY0" fmla="*/ 1734274 h 2320986"/>
                <a:gd name="connsiteX1" fmla="*/ 12092183 w 12092183"/>
                <a:gd name="connsiteY1" fmla="*/ 13 h 2320986"/>
                <a:gd name="connsiteX2" fmla="*/ 12092183 w 12092183"/>
                <a:gd name="connsiteY2" fmla="*/ 2320987 h 2320986"/>
                <a:gd name="connsiteX3" fmla="*/ 0 w 12092183"/>
                <a:gd name="connsiteY3" fmla="*/ 2320987 h 2320986"/>
                <a:gd name="connsiteX4" fmla="*/ 0 w 12092183"/>
                <a:gd name="connsiteY4" fmla="*/ 1734274 h 23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2183" h="2320986">
                  <a:moveTo>
                    <a:pt x="0" y="1734274"/>
                  </a:moveTo>
                  <a:cubicBezTo>
                    <a:pt x="0" y="1734274"/>
                    <a:pt x="5806183" y="-5549"/>
                    <a:pt x="12092183" y="13"/>
                  </a:cubicBezTo>
                  <a:lnTo>
                    <a:pt x="12092183" y="2320987"/>
                  </a:lnTo>
                  <a:lnTo>
                    <a:pt x="0" y="2320987"/>
                  </a:lnTo>
                  <a:lnTo>
                    <a:pt x="0" y="173427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6">
              <a:extLst>
                <a:ext uri="{FF2B5EF4-FFF2-40B4-BE49-F238E27FC236}">
                  <a16:creationId xmlns:a16="http://schemas.microsoft.com/office/drawing/2014/main" id="{BF8F586D-353F-1DF4-7CCE-0176B6F0B362}"/>
                </a:ext>
              </a:extLst>
            </p:cNvPr>
            <p:cNvGrpSpPr/>
            <p:nvPr/>
          </p:nvGrpSpPr>
          <p:grpSpPr>
            <a:xfrm>
              <a:off x="5008033" y="5761500"/>
              <a:ext cx="809450" cy="591307"/>
              <a:chOff x="5008033" y="5761500"/>
              <a:chExt cx="809450" cy="591307"/>
            </a:xfrm>
            <a:grpFill/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284DA38A-2AC6-0A09-22B5-34726873783E}"/>
                  </a:ext>
                </a:extLst>
              </p:cNvPr>
              <p:cNvSpPr/>
              <p:nvPr/>
            </p:nvSpPr>
            <p:spPr>
              <a:xfrm>
                <a:off x="5600308" y="6229710"/>
                <a:ext cx="3869" cy="14752"/>
              </a:xfrm>
              <a:custGeom>
                <a:avLst/>
                <a:gdLst>
                  <a:gd name="connsiteX0" fmla="*/ 2660 w 3869"/>
                  <a:gd name="connsiteY0" fmla="*/ 12576 h 14752"/>
                  <a:gd name="connsiteX1" fmla="*/ 3870 w 3869"/>
                  <a:gd name="connsiteY1" fmla="*/ 9190 h 14752"/>
                  <a:gd name="connsiteX2" fmla="*/ 3144 w 3869"/>
                  <a:gd name="connsiteY2" fmla="*/ 5804 h 14752"/>
                  <a:gd name="connsiteX3" fmla="*/ 0 w 3869"/>
                  <a:gd name="connsiteY3" fmla="*/ 0 h 14752"/>
                  <a:gd name="connsiteX4" fmla="*/ 1935 w 3869"/>
                  <a:gd name="connsiteY4" fmla="*/ 14752 h 14752"/>
                  <a:gd name="connsiteX5" fmla="*/ 2660 w 3869"/>
                  <a:gd name="connsiteY5" fmla="*/ 1257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9" h="14752">
                    <a:moveTo>
                      <a:pt x="2660" y="12576"/>
                    </a:moveTo>
                    <a:cubicBezTo>
                      <a:pt x="3144" y="11367"/>
                      <a:pt x="3628" y="10157"/>
                      <a:pt x="3870" y="9190"/>
                    </a:cubicBezTo>
                    <a:cubicBezTo>
                      <a:pt x="3628" y="7981"/>
                      <a:pt x="3386" y="7013"/>
                      <a:pt x="3144" y="5804"/>
                    </a:cubicBezTo>
                    <a:cubicBezTo>
                      <a:pt x="2177" y="3870"/>
                      <a:pt x="967" y="1935"/>
                      <a:pt x="0" y="0"/>
                    </a:cubicBezTo>
                    <a:cubicBezTo>
                      <a:pt x="967" y="5079"/>
                      <a:pt x="1451" y="9916"/>
                      <a:pt x="1935" y="14752"/>
                    </a:cubicBezTo>
                    <a:cubicBezTo>
                      <a:pt x="1935" y="14269"/>
                      <a:pt x="2418" y="13301"/>
                      <a:pt x="266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916113B-9ABE-D9FB-6268-264D92DB57F1}"/>
                  </a:ext>
                </a:extLst>
              </p:cNvPr>
              <p:cNvSpPr/>
              <p:nvPr/>
            </p:nvSpPr>
            <p:spPr>
              <a:xfrm>
                <a:off x="5493171" y="5984239"/>
                <a:ext cx="2418" cy="1692"/>
              </a:xfrm>
              <a:custGeom>
                <a:avLst/>
                <a:gdLst>
                  <a:gd name="connsiteX0" fmla="*/ 726 w 2418"/>
                  <a:gd name="connsiteY0" fmla="*/ 1693 h 1692"/>
                  <a:gd name="connsiteX1" fmla="*/ 1693 w 2418"/>
                  <a:gd name="connsiteY1" fmla="*/ 1451 h 1692"/>
                  <a:gd name="connsiteX2" fmla="*/ 2419 w 2418"/>
                  <a:gd name="connsiteY2" fmla="*/ 967 h 1692"/>
                  <a:gd name="connsiteX3" fmla="*/ 0 w 2418"/>
                  <a:gd name="connsiteY3" fmla="*/ 0 h 1692"/>
                  <a:gd name="connsiteX4" fmla="*/ 726 w 2418"/>
                  <a:gd name="connsiteY4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1692">
                    <a:moveTo>
                      <a:pt x="726" y="1693"/>
                    </a:moveTo>
                    <a:cubicBezTo>
                      <a:pt x="968" y="1693"/>
                      <a:pt x="1451" y="1693"/>
                      <a:pt x="1693" y="1451"/>
                    </a:cubicBezTo>
                    <a:cubicBezTo>
                      <a:pt x="1935" y="1209"/>
                      <a:pt x="2177" y="1209"/>
                      <a:pt x="2419" y="967"/>
                    </a:cubicBezTo>
                    <a:cubicBezTo>
                      <a:pt x="1693" y="726"/>
                      <a:pt x="726" y="242"/>
                      <a:pt x="0" y="0"/>
                    </a:cubicBezTo>
                    <a:cubicBezTo>
                      <a:pt x="242" y="726"/>
                      <a:pt x="484" y="1209"/>
                      <a:pt x="726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5D60FB6-8C25-819A-99F6-6017717DF4CE}"/>
                  </a:ext>
                </a:extLst>
              </p:cNvPr>
              <p:cNvSpPr/>
              <p:nvPr/>
            </p:nvSpPr>
            <p:spPr>
              <a:xfrm>
                <a:off x="5623525" y="6225598"/>
                <a:ext cx="7739" cy="7738"/>
              </a:xfrm>
              <a:custGeom>
                <a:avLst/>
                <a:gdLst>
                  <a:gd name="connsiteX0" fmla="*/ 2177 w 7739"/>
                  <a:gd name="connsiteY0" fmla="*/ 6288 h 7738"/>
                  <a:gd name="connsiteX1" fmla="*/ 7739 w 7739"/>
                  <a:gd name="connsiteY1" fmla="*/ 7739 h 7738"/>
                  <a:gd name="connsiteX2" fmla="*/ 0 w 7739"/>
                  <a:gd name="connsiteY2" fmla="*/ 0 h 7738"/>
                  <a:gd name="connsiteX3" fmla="*/ 242 w 7739"/>
                  <a:gd name="connsiteY3" fmla="*/ 484 h 7738"/>
                  <a:gd name="connsiteX4" fmla="*/ 2177 w 7739"/>
                  <a:gd name="connsiteY4" fmla="*/ 6288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7738">
                    <a:moveTo>
                      <a:pt x="2177" y="6288"/>
                    </a:moveTo>
                    <a:cubicBezTo>
                      <a:pt x="3628" y="6530"/>
                      <a:pt x="5563" y="7013"/>
                      <a:pt x="7739" y="7739"/>
                    </a:cubicBezTo>
                    <a:cubicBezTo>
                      <a:pt x="5079" y="5079"/>
                      <a:pt x="2419" y="2660"/>
                      <a:pt x="0" y="0"/>
                    </a:cubicBezTo>
                    <a:cubicBezTo>
                      <a:pt x="0" y="242"/>
                      <a:pt x="0" y="242"/>
                      <a:pt x="242" y="484"/>
                    </a:cubicBezTo>
                    <a:cubicBezTo>
                      <a:pt x="726" y="2418"/>
                      <a:pt x="1451" y="4353"/>
                      <a:pt x="217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E9359723-11F9-E533-F6CF-912EA130F3EB}"/>
                  </a:ext>
                </a:extLst>
              </p:cNvPr>
              <p:cNvSpPr/>
              <p:nvPr/>
            </p:nvSpPr>
            <p:spPr>
              <a:xfrm>
                <a:off x="5677939" y="6320401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0 w 483"/>
                  <a:gd name="connsiteY1" fmla="*/ 0 h 483"/>
                  <a:gd name="connsiteX2" fmla="*/ 484 w 483"/>
                  <a:gd name="connsiteY2" fmla="*/ 484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0"/>
                      <a:pt x="484" y="242"/>
                      <a:pt x="484" y="484"/>
                    </a:cubicBezTo>
                    <a:cubicBezTo>
                      <a:pt x="484" y="484"/>
                      <a:pt x="484" y="484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9EF95381-88EF-E3B6-064C-9F69DEE0AA80}"/>
                  </a:ext>
                </a:extLst>
              </p:cNvPr>
              <p:cNvSpPr/>
              <p:nvPr/>
            </p:nvSpPr>
            <p:spPr>
              <a:xfrm>
                <a:off x="5537670" y="6143855"/>
                <a:ext cx="725" cy="2902"/>
              </a:xfrm>
              <a:custGeom>
                <a:avLst/>
                <a:gdLst>
                  <a:gd name="connsiteX0" fmla="*/ 242 w 725"/>
                  <a:gd name="connsiteY0" fmla="*/ 0 h 2902"/>
                  <a:gd name="connsiteX1" fmla="*/ 0 w 725"/>
                  <a:gd name="connsiteY1" fmla="*/ 2902 h 2902"/>
                  <a:gd name="connsiteX2" fmla="*/ 726 w 725"/>
                  <a:gd name="connsiteY2" fmla="*/ 1209 h 2902"/>
                  <a:gd name="connsiteX3" fmla="*/ 242 w 725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242" y="0"/>
                    </a:moveTo>
                    <a:cubicBezTo>
                      <a:pt x="242" y="1209"/>
                      <a:pt x="0" y="2177"/>
                      <a:pt x="0" y="2902"/>
                    </a:cubicBezTo>
                    <a:cubicBezTo>
                      <a:pt x="242" y="2419"/>
                      <a:pt x="483" y="1693"/>
                      <a:pt x="726" y="1209"/>
                    </a:cubicBezTo>
                    <a:cubicBezTo>
                      <a:pt x="483" y="968"/>
                      <a:pt x="483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6C156903-D475-7A35-2093-8B730D99494A}"/>
                  </a:ext>
                </a:extLst>
              </p:cNvPr>
              <p:cNvSpPr/>
              <p:nvPr/>
            </p:nvSpPr>
            <p:spPr>
              <a:xfrm>
                <a:off x="5642872" y="6259456"/>
                <a:ext cx="5078" cy="9915"/>
              </a:xfrm>
              <a:custGeom>
                <a:avLst/>
                <a:gdLst>
                  <a:gd name="connsiteX0" fmla="*/ 0 w 5078"/>
                  <a:gd name="connsiteY0" fmla="*/ 0 h 9915"/>
                  <a:gd name="connsiteX1" fmla="*/ 3628 w 5078"/>
                  <a:gd name="connsiteY1" fmla="*/ 7981 h 9915"/>
                  <a:gd name="connsiteX2" fmla="*/ 5079 w 5078"/>
                  <a:gd name="connsiteY2" fmla="*/ 9916 h 9915"/>
                  <a:gd name="connsiteX3" fmla="*/ 484 w 5078"/>
                  <a:gd name="connsiteY3" fmla="*/ 242 h 9915"/>
                  <a:gd name="connsiteX4" fmla="*/ 0 w 5078"/>
                  <a:gd name="connsiteY4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9915">
                    <a:moveTo>
                      <a:pt x="0" y="0"/>
                    </a:moveTo>
                    <a:cubicBezTo>
                      <a:pt x="1209" y="2419"/>
                      <a:pt x="2419" y="5321"/>
                      <a:pt x="3628" y="7981"/>
                    </a:cubicBezTo>
                    <a:cubicBezTo>
                      <a:pt x="4111" y="8706"/>
                      <a:pt x="4595" y="9190"/>
                      <a:pt x="5079" y="9916"/>
                    </a:cubicBezTo>
                    <a:cubicBezTo>
                      <a:pt x="3144" y="6288"/>
                      <a:pt x="1693" y="2902"/>
                      <a:pt x="484" y="242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0AB7173-FF68-6A83-28DD-54E66E59EBAA}"/>
                  </a:ext>
                </a:extLst>
              </p:cNvPr>
              <p:cNvSpPr/>
              <p:nvPr/>
            </p:nvSpPr>
            <p:spPr>
              <a:xfrm>
                <a:off x="5666573" y="6334428"/>
                <a:ext cx="7255" cy="18379"/>
              </a:xfrm>
              <a:custGeom>
                <a:avLst/>
                <a:gdLst>
                  <a:gd name="connsiteX0" fmla="*/ 242 w 7255"/>
                  <a:gd name="connsiteY0" fmla="*/ 14752 h 18379"/>
                  <a:gd name="connsiteX1" fmla="*/ 2419 w 7255"/>
                  <a:gd name="connsiteY1" fmla="*/ 6772 h 18379"/>
                  <a:gd name="connsiteX2" fmla="*/ 6530 w 7255"/>
                  <a:gd name="connsiteY2" fmla="*/ 16687 h 18379"/>
                  <a:gd name="connsiteX3" fmla="*/ 6046 w 7255"/>
                  <a:gd name="connsiteY3" fmla="*/ 18380 h 18379"/>
                  <a:gd name="connsiteX4" fmla="*/ 7255 w 7255"/>
                  <a:gd name="connsiteY4" fmla="*/ 15478 h 18379"/>
                  <a:gd name="connsiteX5" fmla="*/ 4595 w 7255"/>
                  <a:gd name="connsiteY5" fmla="*/ 8464 h 18379"/>
                  <a:gd name="connsiteX6" fmla="*/ 0 w 7255"/>
                  <a:gd name="connsiteY6" fmla="*/ 0 h 18379"/>
                  <a:gd name="connsiteX7" fmla="*/ 484 w 7255"/>
                  <a:gd name="connsiteY7" fmla="*/ 12092 h 18379"/>
                  <a:gd name="connsiteX8" fmla="*/ 242 w 7255"/>
                  <a:gd name="connsiteY8" fmla="*/ 14752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55" h="18379">
                    <a:moveTo>
                      <a:pt x="242" y="14752"/>
                    </a:moveTo>
                    <a:cubicBezTo>
                      <a:pt x="1451" y="10157"/>
                      <a:pt x="2419" y="6772"/>
                      <a:pt x="2419" y="6772"/>
                    </a:cubicBezTo>
                    <a:cubicBezTo>
                      <a:pt x="2419" y="6772"/>
                      <a:pt x="4595" y="10641"/>
                      <a:pt x="6530" y="16687"/>
                    </a:cubicBezTo>
                    <a:cubicBezTo>
                      <a:pt x="6772" y="17171"/>
                      <a:pt x="6288" y="17896"/>
                      <a:pt x="6046" y="18380"/>
                    </a:cubicBezTo>
                    <a:cubicBezTo>
                      <a:pt x="6046" y="17413"/>
                      <a:pt x="7255" y="16445"/>
                      <a:pt x="7255" y="15478"/>
                    </a:cubicBezTo>
                    <a:cubicBezTo>
                      <a:pt x="6046" y="13301"/>
                      <a:pt x="5804" y="10883"/>
                      <a:pt x="4595" y="8464"/>
                    </a:cubicBezTo>
                    <a:cubicBezTo>
                      <a:pt x="3144" y="5804"/>
                      <a:pt x="1693" y="2902"/>
                      <a:pt x="0" y="0"/>
                    </a:cubicBezTo>
                    <a:cubicBezTo>
                      <a:pt x="242" y="3870"/>
                      <a:pt x="726" y="7981"/>
                      <a:pt x="484" y="12092"/>
                    </a:cubicBezTo>
                    <a:cubicBezTo>
                      <a:pt x="242" y="13059"/>
                      <a:pt x="242" y="13785"/>
                      <a:pt x="242" y="1475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EC531F7F-D6ED-7414-5B0D-B60E356B3D95}"/>
                  </a:ext>
                </a:extLst>
              </p:cNvPr>
              <p:cNvSpPr/>
              <p:nvPr/>
            </p:nvSpPr>
            <p:spPr>
              <a:xfrm>
                <a:off x="5530899" y="6101533"/>
                <a:ext cx="1692" cy="3869"/>
              </a:xfrm>
              <a:custGeom>
                <a:avLst/>
                <a:gdLst>
                  <a:gd name="connsiteX0" fmla="*/ 1693 w 1692"/>
                  <a:gd name="connsiteY0" fmla="*/ 1935 h 3869"/>
                  <a:gd name="connsiteX1" fmla="*/ 0 w 1692"/>
                  <a:gd name="connsiteY1" fmla="*/ 0 h 3869"/>
                  <a:gd name="connsiteX2" fmla="*/ 1451 w 1692"/>
                  <a:gd name="connsiteY2" fmla="*/ 3870 h 3869"/>
                  <a:gd name="connsiteX3" fmla="*/ 1693 w 1692"/>
                  <a:gd name="connsiteY3" fmla="*/ 1935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3869">
                    <a:moveTo>
                      <a:pt x="1693" y="1935"/>
                    </a:moveTo>
                    <a:cubicBezTo>
                      <a:pt x="1209" y="1209"/>
                      <a:pt x="483" y="726"/>
                      <a:pt x="0" y="0"/>
                    </a:cubicBezTo>
                    <a:cubicBezTo>
                      <a:pt x="483" y="1209"/>
                      <a:pt x="967" y="2660"/>
                      <a:pt x="1451" y="3870"/>
                    </a:cubicBezTo>
                    <a:cubicBezTo>
                      <a:pt x="1451" y="3144"/>
                      <a:pt x="1451" y="2419"/>
                      <a:pt x="1693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FED9F6C2-3738-3815-95D5-42376EAD0F7B}"/>
                  </a:ext>
                </a:extLst>
              </p:cNvPr>
              <p:cNvSpPr/>
              <p:nvPr/>
            </p:nvSpPr>
            <p:spPr>
              <a:xfrm>
                <a:off x="5634891" y="6245429"/>
                <a:ext cx="12575" cy="9915"/>
              </a:xfrm>
              <a:custGeom>
                <a:avLst/>
                <a:gdLst>
                  <a:gd name="connsiteX0" fmla="*/ 12576 w 12575"/>
                  <a:gd name="connsiteY0" fmla="*/ 9916 h 9915"/>
                  <a:gd name="connsiteX1" fmla="*/ 0 w 12575"/>
                  <a:gd name="connsiteY1" fmla="*/ 0 h 9915"/>
                  <a:gd name="connsiteX2" fmla="*/ 4595 w 12575"/>
                  <a:gd name="connsiteY2" fmla="*/ 7497 h 9915"/>
                  <a:gd name="connsiteX3" fmla="*/ 12576 w 12575"/>
                  <a:gd name="connsiteY3" fmla="*/ 991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5" h="9915">
                    <a:moveTo>
                      <a:pt x="12576" y="9916"/>
                    </a:moveTo>
                    <a:cubicBezTo>
                      <a:pt x="7981" y="6772"/>
                      <a:pt x="3628" y="3386"/>
                      <a:pt x="0" y="0"/>
                    </a:cubicBezTo>
                    <a:cubicBezTo>
                      <a:pt x="1451" y="2177"/>
                      <a:pt x="2902" y="4595"/>
                      <a:pt x="4595" y="7497"/>
                    </a:cubicBezTo>
                    <a:cubicBezTo>
                      <a:pt x="6530" y="7981"/>
                      <a:pt x="9190" y="8706"/>
                      <a:pt x="12576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A941CF7-1A91-7292-3C2D-FA2B2A669154}"/>
                  </a:ext>
                </a:extLst>
              </p:cNvPr>
              <p:cNvSpPr/>
              <p:nvPr/>
            </p:nvSpPr>
            <p:spPr>
              <a:xfrm>
                <a:off x="5628120" y="6238658"/>
                <a:ext cx="2660" cy="7013"/>
              </a:xfrm>
              <a:custGeom>
                <a:avLst/>
                <a:gdLst>
                  <a:gd name="connsiteX0" fmla="*/ 1935 w 2660"/>
                  <a:gd name="connsiteY0" fmla="*/ 2177 h 7013"/>
                  <a:gd name="connsiteX1" fmla="*/ 0 w 2660"/>
                  <a:gd name="connsiteY1" fmla="*/ 0 h 7013"/>
                  <a:gd name="connsiteX2" fmla="*/ 726 w 2660"/>
                  <a:gd name="connsiteY2" fmla="*/ 1935 h 7013"/>
                  <a:gd name="connsiteX3" fmla="*/ 2660 w 2660"/>
                  <a:gd name="connsiteY3" fmla="*/ 7014 h 7013"/>
                  <a:gd name="connsiteX4" fmla="*/ 2419 w 2660"/>
                  <a:gd name="connsiteY4" fmla="*/ 5321 h 7013"/>
                  <a:gd name="connsiteX5" fmla="*/ 1935 w 2660"/>
                  <a:gd name="connsiteY5" fmla="*/ 217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013">
                    <a:moveTo>
                      <a:pt x="1935" y="2177"/>
                    </a:moveTo>
                    <a:cubicBezTo>
                      <a:pt x="1209" y="1451"/>
                      <a:pt x="484" y="726"/>
                      <a:pt x="0" y="0"/>
                    </a:cubicBezTo>
                    <a:cubicBezTo>
                      <a:pt x="242" y="726"/>
                      <a:pt x="484" y="1451"/>
                      <a:pt x="726" y="1935"/>
                    </a:cubicBezTo>
                    <a:cubicBezTo>
                      <a:pt x="1451" y="3628"/>
                      <a:pt x="2177" y="5079"/>
                      <a:pt x="2660" y="7014"/>
                    </a:cubicBezTo>
                    <a:cubicBezTo>
                      <a:pt x="2660" y="6530"/>
                      <a:pt x="2419" y="5804"/>
                      <a:pt x="2419" y="5321"/>
                    </a:cubicBezTo>
                    <a:cubicBezTo>
                      <a:pt x="2177" y="3870"/>
                      <a:pt x="1935" y="2902"/>
                      <a:pt x="1935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DA722D2-AC89-7215-E547-5C54F08F6832}"/>
                  </a:ext>
                </a:extLst>
              </p:cNvPr>
              <p:cNvSpPr/>
              <p:nvPr/>
            </p:nvSpPr>
            <p:spPr>
              <a:xfrm>
                <a:off x="5543233" y="6113625"/>
                <a:ext cx="7738" cy="8464"/>
              </a:xfrm>
              <a:custGeom>
                <a:avLst/>
                <a:gdLst>
                  <a:gd name="connsiteX0" fmla="*/ 6530 w 7738"/>
                  <a:gd name="connsiteY0" fmla="*/ 7981 h 8464"/>
                  <a:gd name="connsiteX1" fmla="*/ 7739 w 7738"/>
                  <a:gd name="connsiteY1" fmla="*/ 8465 h 8464"/>
                  <a:gd name="connsiteX2" fmla="*/ 3870 w 7738"/>
                  <a:gd name="connsiteY2" fmla="*/ 2902 h 8464"/>
                  <a:gd name="connsiteX3" fmla="*/ 0 w 7738"/>
                  <a:gd name="connsiteY3" fmla="*/ 0 h 8464"/>
                  <a:gd name="connsiteX4" fmla="*/ 726 w 7738"/>
                  <a:gd name="connsiteY4" fmla="*/ 2177 h 8464"/>
                  <a:gd name="connsiteX5" fmla="*/ 6530 w 7738"/>
                  <a:gd name="connsiteY5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8" h="8464">
                    <a:moveTo>
                      <a:pt x="6530" y="7981"/>
                    </a:moveTo>
                    <a:cubicBezTo>
                      <a:pt x="7013" y="8223"/>
                      <a:pt x="7255" y="8223"/>
                      <a:pt x="7739" y="8465"/>
                    </a:cubicBezTo>
                    <a:cubicBezTo>
                      <a:pt x="6530" y="6530"/>
                      <a:pt x="5079" y="4595"/>
                      <a:pt x="3870" y="2902"/>
                    </a:cubicBezTo>
                    <a:cubicBezTo>
                      <a:pt x="2660" y="1935"/>
                      <a:pt x="1209" y="968"/>
                      <a:pt x="0" y="0"/>
                    </a:cubicBezTo>
                    <a:cubicBezTo>
                      <a:pt x="242" y="726"/>
                      <a:pt x="484" y="1451"/>
                      <a:pt x="726" y="2177"/>
                    </a:cubicBezTo>
                    <a:cubicBezTo>
                      <a:pt x="1693" y="2660"/>
                      <a:pt x="3870" y="4595"/>
                      <a:pt x="653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474C6418-0580-F487-CE29-56DC22E1E151}"/>
                  </a:ext>
                </a:extLst>
              </p:cNvPr>
              <p:cNvSpPr/>
              <p:nvPr/>
            </p:nvSpPr>
            <p:spPr>
              <a:xfrm>
                <a:off x="5444802" y="6001651"/>
                <a:ext cx="9915" cy="3869"/>
              </a:xfrm>
              <a:custGeom>
                <a:avLst/>
                <a:gdLst>
                  <a:gd name="connsiteX0" fmla="*/ 3386 w 9915"/>
                  <a:gd name="connsiteY0" fmla="*/ 968 h 3869"/>
                  <a:gd name="connsiteX1" fmla="*/ 0 w 9915"/>
                  <a:gd name="connsiteY1" fmla="*/ 3870 h 3869"/>
                  <a:gd name="connsiteX2" fmla="*/ 0 w 9915"/>
                  <a:gd name="connsiteY2" fmla="*/ 3870 h 3869"/>
                  <a:gd name="connsiteX3" fmla="*/ 6046 w 9915"/>
                  <a:gd name="connsiteY3" fmla="*/ 3386 h 3869"/>
                  <a:gd name="connsiteX4" fmla="*/ 9916 w 9915"/>
                  <a:gd name="connsiteY4" fmla="*/ 0 h 3869"/>
                  <a:gd name="connsiteX5" fmla="*/ 3386 w 9915"/>
                  <a:gd name="connsiteY5" fmla="*/ 968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15" h="3869">
                    <a:moveTo>
                      <a:pt x="3386" y="968"/>
                    </a:moveTo>
                    <a:cubicBezTo>
                      <a:pt x="2419" y="1935"/>
                      <a:pt x="1209" y="2902"/>
                      <a:pt x="0" y="3870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935" y="3628"/>
                      <a:pt x="4111" y="3386"/>
                      <a:pt x="6046" y="3386"/>
                    </a:cubicBezTo>
                    <a:cubicBezTo>
                      <a:pt x="7497" y="2177"/>
                      <a:pt x="8706" y="968"/>
                      <a:pt x="9916" y="0"/>
                    </a:cubicBezTo>
                    <a:cubicBezTo>
                      <a:pt x="7739" y="726"/>
                      <a:pt x="5563" y="968"/>
                      <a:pt x="3386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CD5135BD-DB1A-0CF4-7315-4BDFA5BDF445}"/>
                  </a:ext>
                </a:extLst>
              </p:cNvPr>
              <p:cNvSpPr/>
              <p:nvPr/>
            </p:nvSpPr>
            <p:spPr>
              <a:xfrm>
                <a:off x="5478660" y="5904672"/>
                <a:ext cx="31923" cy="14994"/>
              </a:xfrm>
              <a:custGeom>
                <a:avLst/>
                <a:gdLst>
                  <a:gd name="connsiteX0" fmla="*/ 3870 w 31923"/>
                  <a:gd name="connsiteY0" fmla="*/ 12576 h 14994"/>
                  <a:gd name="connsiteX1" fmla="*/ 7255 w 31923"/>
                  <a:gd name="connsiteY1" fmla="*/ 14511 h 14994"/>
                  <a:gd name="connsiteX2" fmla="*/ 7981 w 31923"/>
                  <a:gd name="connsiteY2" fmla="*/ 14994 h 14994"/>
                  <a:gd name="connsiteX3" fmla="*/ 16687 w 31923"/>
                  <a:gd name="connsiteY3" fmla="*/ 13543 h 14994"/>
                  <a:gd name="connsiteX4" fmla="*/ 15478 w 31923"/>
                  <a:gd name="connsiteY4" fmla="*/ 13301 h 14994"/>
                  <a:gd name="connsiteX5" fmla="*/ 5079 w 31923"/>
                  <a:gd name="connsiteY5" fmla="*/ 11367 h 14994"/>
                  <a:gd name="connsiteX6" fmla="*/ 967 w 31923"/>
                  <a:gd name="connsiteY6" fmla="*/ 10641 h 14994"/>
                  <a:gd name="connsiteX7" fmla="*/ 4837 w 31923"/>
                  <a:gd name="connsiteY7" fmla="*/ 8706 h 14994"/>
                  <a:gd name="connsiteX8" fmla="*/ 15478 w 31923"/>
                  <a:gd name="connsiteY8" fmla="*/ 5562 h 14994"/>
                  <a:gd name="connsiteX9" fmla="*/ 31198 w 31923"/>
                  <a:gd name="connsiteY9" fmla="*/ 4595 h 14994"/>
                  <a:gd name="connsiteX10" fmla="*/ 31923 w 31923"/>
                  <a:gd name="connsiteY10" fmla="*/ 4595 h 14994"/>
                  <a:gd name="connsiteX11" fmla="*/ 27086 w 31923"/>
                  <a:gd name="connsiteY11" fmla="*/ 3144 h 14994"/>
                  <a:gd name="connsiteX12" fmla="*/ 19105 w 31923"/>
                  <a:gd name="connsiteY12" fmla="*/ 968 h 14994"/>
                  <a:gd name="connsiteX13" fmla="*/ 16203 w 31923"/>
                  <a:gd name="connsiteY13" fmla="*/ 0 h 14994"/>
                  <a:gd name="connsiteX14" fmla="*/ 0 w 31923"/>
                  <a:gd name="connsiteY14" fmla="*/ 10883 h 14994"/>
                  <a:gd name="connsiteX15" fmla="*/ 242 w 31923"/>
                  <a:gd name="connsiteY15" fmla="*/ 10883 h 14994"/>
                  <a:gd name="connsiteX16" fmla="*/ 3870 w 31923"/>
                  <a:gd name="connsiteY16" fmla="*/ 12576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923" h="14994">
                    <a:moveTo>
                      <a:pt x="3870" y="12576"/>
                    </a:moveTo>
                    <a:cubicBezTo>
                      <a:pt x="3870" y="12576"/>
                      <a:pt x="5804" y="13785"/>
                      <a:pt x="7255" y="14511"/>
                    </a:cubicBezTo>
                    <a:cubicBezTo>
                      <a:pt x="7497" y="14752"/>
                      <a:pt x="7739" y="14994"/>
                      <a:pt x="7981" y="14994"/>
                    </a:cubicBezTo>
                    <a:cubicBezTo>
                      <a:pt x="10883" y="14269"/>
                      <a:pt x="13785" y="13785"/>
                      <a:pt x="16687" y="13543"/>
                    </a:cubicBezTo>
                    <a:cubicBezTo>
                      <a:pt x="16445" y="13543"/>
                      <a:pt x="15962" y="13301"/>
                      <a:pt x="15478" y="13301"/>
                    </a:cubicBezTo>
                    <a:cubicBezTo>
                      <a:pt x="11367" y="12576"/>
                      <a:pt x="7739" y="11850"/>
                      <a:pt x="5079" y="11367"/>
                    </a:cubicBezTo>
                    <a:cubicBezTo>
                      <a:pt x="2418" y="10883"/>
                      <a:pt x="967" y="10641"/>
                      <a:pt x="967" y="10641"/>
                    </a:cubicBezTo>
                    <a:cubicBezTo>
                      <a:pt x="967" y="10641"/>
                      <a:pt x="2418" y="9916"/>
                      <a:pt x="4837" y="8706"/>
                    </a:cubicBezTo>
                    <a:cubicBezTo>
                      <a:pt x="7255" y="7739"/>
                      <a:pt x="11125" y="6288"/>
                      <a:pt x="15478" y="5562"/>
                    </a:cubicBezTo>
                    <a:cubicBezTo>
                      <a:pt x="20073" y="4595"/>
                      <a:pt x="25394" y="4353"/>
                      <a:pt x="31198" y="4595"/>
                    </a:cubicBezTo>
                    <a:cubicBezTo>
                      <a:pt x="31440" y="4595"/>
                      <a:pt x="31681" y="4595"/>
                      <a:pt x="31923" y="4595"/>
                    </a:cubicBezTo>
                    <a:cubicBezTo>
                      <a:pt x="30230" y="4111"/>
                      <a:pt x="28537" y="3628"/>
                      <a:pt x="27086" y="3144"/>
                    </a:cubicBezTo>
                    <a:cubicBezTo>
                      <a:pt x="23701" y="2177"/>
                      <a:pt x="21040" y="1451"/>
                      <a:pt x="19105" y="968"/>
                    </a:cubicBezTo>
                    <a:cubicBezTo>
                      <a:pt x="17413" y="484"/>
                      <a:pt x="16445" y="242"/>
                      <a:pt x="16203" y="0"/>
                    </a:cubicBezTo>
                    <a:cubicBezTo>
                      <a:pt x="10399" y="3386"/>
                      <a:pt x="5079" y="7014"/>
                      <a:pt x="0" y="10883"/>
                    </a:cubicBezTo>
                    <a:cubicBezTo>
                      <a:pt x="0" y="10883"/>
                      <a:pt x="0" y="10883"/>
                      <a:pt x="242" y="10883"/>
                    </a:cubicBezTo>
                    <a:cubicBezTo>
                      <a:pt x="1693" y="11608"/>
                      <a:pt x="3870" y="12576"/>
                      <a:pt x="387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896C1335-F4AF-23E8-865F-FA355DAD9D3F}"/>
                  </a:ext>
                </a:extLst>
              </p:cNvPr>
              <p:cNvSpPr/>
              <p:nvPr/>
            </p:nvSpPr>
            <p:spPr>
              <a:xfrm>
                <a:off x="5491962" y="5993428"/>
                <a:ext cx="9189" cy="6771"/>
              </a:xfrm>
              <a:custGeom>
                <a:avLst/>
                <a:gdLst>
                  <a:gd name="connsiteX0" fmla="*/ 6772 w 9189"/>
                  <a:gd name="connsiteY0" fmla="*/ 4837 h 6771"/>
                  <a:gd name="connsiteX1" fmla="*/ 1451 w 9189"/>
                  <a:gd name="connsiteY1" fmla="*/ 0 h 6771"/>
                  <a:gd name="connsiteX2" fmla="*/ 0 w 9189"/>
                  <a:gd name="connsiteY2" fmla="*/ 2419 h 6771"/>
                  <a:gd name="connsiteX3" fmla="*/ 9190 w 9189"/>
                  <a:gd name="connsiteY3" fmla="*/ 6772 h 6771"/>
                  <a:gd name="connsiteX4" fmla="*/ 6772 w 9189"/>
                  <a:gd name="connsiteY4" fmla="*/ 4837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" h="6771">
                    <a:moveTo>
                      <a:pt x="6772" y="4837"/>
                    </a:moveTo>
                    <a:cubicBezTo>
                      <a:pt x="4837" y="3144"/>
                      <a:pt x="3144" y="1451"/>
                      <a:pt x="1451" y="0"/>
                    </a:cubicBezTo>
                    <a:cubicBezTo>
                      <a:pt x="967" y="968"/>
                      <a:pt x="483" y="1693"/>
                      <a:pt x="0" y="2419"/>
                    </a:cubicBezTo>
                    <a:cubicBezTo>
                      <a:pt x="2902" y="3628"/>
                      <a:pt x="6046" y="5079"/>
                      <a:pt x="9190" y="6772"/>
                    </a:cubicBezTo>
                    <a:cubicBezTo>
                      <a:pt x="8464" y="6288"/>
                      <a:pt x="7497" y="5562"/>
                      <a:pt x="677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2221647A-223D-E0DB-E30F-735C9906AFEE}"/>
                  </a:ext>
                </a:extLst>
              </p:cNvPr>
              <p:cNvSpPr/>
              <p:nvPr/>
            </p:nvSpPr>
            <p:spPr>
              <a:xfrm>
                <a:off x="5500185" y="5897175"/>
                <a:ext cx="14510" cy="4836"/>
              </a:xfrm>
              <a:custGeom>
                <a:avLst/>
                <a:gdLst>
                  <a:gd name="connsiteX0" fmla="*/ 14510 w 14510"/>
                  <a:gd name="connsiteY0" fmla="*/ 2177 h 4836"/>
                  <a:gd name="connsiteX1" fmla="*/ 13785 w 14510"/>
                  <a:gd name="connsiteY1" fmla="*/ 1693 h 4836"/>
                  <a:gd name="connsiteX2" fmla="*/ 10641 w 14510"/>
                  <a:gd name="connsiteY2" fmla="*/ 0 h 4836"/>
                  <a:gd name="connsiteX3" fmla="*/ 1209 w 14510"/>
                  <a:gd name="connsiteY3" fmla="*/ 4111 h 4836"/>
                  <a:gd name="connsiteX4" fmla="*/ 0 w 14510"/>
                  <a:gd name="connsiteY4" fmla="*/ 4837 h 4836"/>
                  <a:gd name="connsiteX5" fmla="*/ 5562 w 14510"/>
                  <a:gd name="connsiteY5" fmla="*/ 3144 h 4836"/>
                  <a:gd name="connsiteX6" fmla="*/ 14510 w 14510"/>
                  <a:gd name="connsiteY6" fmla="*/ 2177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0" h="4836">
                    <a:moveTo>
                      <a:pt x="14510" y="2177"/>
                    </a:moveTo>
                    <a:cubicBezTo>
                      <a:pt x="14269" y="1935"/>
                      <a:pt x="14027" y="1935"/>
                      <a:pt x="13785" y="1693"/>
                    </a:cubicBezTo>
                    <a:cubicBezTo>
                      <a:pt x="12576" y="1209"/>
                      <a:pt x="11608" y="484"/>
                      <a:pt x="10641" y="0"/>
                    </a:cubicBezTo>
                    <a:cubicBezTo>
                      <a:pt x="7497" y="1209"/>
                      <a:pt x="4353" y="2660"/>
                      <a:pt x="1209" y="4111"/>
                    </a:cubicBezTo>
                    <a:cubicBezTo>
                      <a:pt x="726" y="4353"/>
                      <a:pt x="484" y="4595"/>
                      <a:pt x="0" y="4837"/>
                    </a:cubicBezTo>
                    <a:cubicBezTo>
                      <a:pt x="1693" y="4111"/>
                      <a:pt x="3628" y="3628"/>
                      <a:pt x="5562" y="3144"/>
                    </a:cubicBezTo>
                    <a:cubicBezTo>
                      <a:pt x="8464" y="2419"/>
                      <a:pt x="11367" y="2177"/>
                      <a:pt x="1451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6614015-1847-9C5B-AB03-9DC11C2BDC34}"/>
                  </a:ext>
                </a:extLst>
              </p:cNvPr>
              <p:cNvSpPr/>
              <p:nvPr/>
            </p:nvSpPr>
            <p:spPr>
              <a:xfrm>
                <a:off x="5635133" y="5921359"/>
                <a:ext cx="14994" cy="10157"/>
              </a:xfrm>
              <a:custGeom>
                <a:avLst/>
                <a:gdLst>
                  <a:gd name="connsiteX0" fmla="*/ 3628 w 14994"/>
                  <a:gd name="connsiteY0" fmla="*/ 4111 h 10157"/>
                  <a:gd name="connsiteX1" fmla="*/ 4353 w 14994"/>
                  <a:gd name="connsiteY1" fmla="*/ 4353 h 10157"/>
                  <a:gd name="connsiteX2" fmla="*/ 14994 w 14994"/>
                  <a:gd name="connsiteY2" fmla="*/ 10157 h 10157"/>
                  <a:gd name="connsiteX3" fmla="*/ 10399 w 14994"/>
                  <a:gd name="connsiteY3" fmla="*/ 7013 h 10157"/>
                  <a:gd name="connsiteX4" fmla="*/ 0 w 14994"/>
                  <a:gd name="connsiteY4" fmla="*/ 0 h 10157"/>
                  <a:gd name="connsiteX5" fmla="*/ 2418 w 14994"/>
                  <a:gd name="connsiteY5" fmla="*/ 2902 h 10157"/>
                  <a:gd name="connsiteX6" fmla="*/ 3628 w 14994"/>
                  <a:gd name="connsiteY6" fmla="*/ 4111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94" h="10157">
                    <a:moveTo>
                      <a:pt x="3628" y="4111"/>
                    </a:moveTo>
                    <a:cubicBezTo>
                      <a:pt x="3869" y="4111"/>
                      <a:pt x="4111" y="4353"/>
                      <a:pt x="4353" y="4353"/>
                    </a:cubicBezTo>
                    <a:cubicBezTo>
                      <a:pt x="7739" y="5562"/>
                      <a:pt x="11367" y="7739"/>
                      <a:pt x="14994" y="10157"/>
                    </a:cubicBezTo>
                    <a:cubicBezTo>
                      <a:pt x="13543" y="9190"/>
                      <a:pt x="12092" y="7981"/>
                      <a:pt x="10399" y="7013"/>
                    </a:cubicBezTo>
                    <a:cubicBezTo>
                      <a:pt x="7013" y="4595"/>
                      <a:pt x="3386" y="2177"/>
                      <a:pt x="0" y="0"/>
                    </a:cubicBezTo>
                    <a:cubicBezTo>
                      <a:pt x="726" y="967"/>
                      <a:pt x="1693" y="1935"/>
                      <a:pt x="2418" y="2902"/>
                    </a:cubicBezTo>
                    <a:cubicBezTo>
                      <a:pt x="3144" y="3386"/>
                      <a:pt x="3386" y="3628"/>
                      <a:pt x="3628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B5476873-6510-C2C9-98D6-7BBF2F133EB5}"/>
                  </a:ext>
                </a:extLst>
              </p:cNvPr>
              <p:cNvSpPr/>
              <p:nvPr/>
            </p:nvSpPr>
            <p:spPr>
              <a:xfrm>
                <a:off x="5482046" y="5999474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AF10FC18-338C-78FA-52C6-D8045C1C11E8}"/>
                  </a:ext>
                </a:extLst>
              </p:cNvPr>
              <p:cNvSpPr/>
              <p:nvPr/>
            </p:nvSpPr>
            <p:spPr>
              <a:xfrm>
                <a:off x="5627152" y="5954250"/>
                <a:ext cx="7497" cy="21282"/>
              </a:xfrm>
              <a:custGeom>
                <a:avLst/>
                <a:gdLst>
                  <a:gd name="connsiteX0" fmla="*/ 0 w 7497"/>
                  <a:gd name="connsiteY0" fmla="*/ 0 h 21282"/>
                  <a:gd name="connsiteX1" fmla="*/ 1209 w 7497"/>
                  <a:gd name="connsiteY1" fmla="*/ 10883 h 21282"/>
                  <a:gd name="connsiteX2" fmla="*/ 967 w 7497"/>
                  <a:gd name="connsiteY2" fmla="*/ 20315 h 21282"/>
                  <a:gd name="connsiteX3" fmla="*/ 7497 w 7497"/>
                  <a:gd name="connsiteY3" fmla="*/ 21282 h 21282"/>
                  <a:gd name="connsiteX4" fmla="*/ 5321 w 7497"/>
                  <a:gd name="connsiteY4" fmla="*/ 8706 h 21282"/>
                  <a:gd name="connsiteX5" fmla="*/ 1209 w 7497"/>
                  <a:gd name="connsiteY5" fmla="*/ 2177 h 21282"/>
                  <a:gd name="connsiteX6" fmla="*/ 0 w 7497"/>
                  <a:gd name="connsiteY6" fmla="*/ 0 h 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" h="21282">
                    <a:moveTo>
                      <a:pt x="0" y="0"/>
                    </a:moveTo>
                    <a:cubicBezTo>
                      <a:pt x="726" y="3870"/>
                      <a:pt x="1209" y="7739"/>
                      <a:pt x="1209" y="10883"/>
                    </a:cubicBezTo>
                    <a:cubicBezTo>
                      <a:pt x="1451" y="14994"/>
                      <a:pt x="1209" y="18380"/>
                      <a:pt x="967" y="20315"/>
                    </a:cubicBezTo>
                    <a:cubicBezTo>
                      <a:pt x="3144" y="20556"/>
                      <a:pt x="5321" y="21040"/>
                      <a:pt x="7497" y="21282"/>
                    </a:cubicBezTo>
                    <a:cubicBezTo>
                      <a:pt x="6772" y="17413"/>
                      <a:pt x="6046" y="13059"/>
                      <a:pt x="5321" y="8706"/>
                    </a:cubicBezTo>
                    <a:cubicBezTo>
                      <a:pt x="4111" y="6772"/>
                      <a:pt x="2902" y="4595"/>
                      <a:pt x="1209" y="2177"/>
                    </a:cubicBezTo>
                    <a:cubicBezTo>
                      <a:pt x="967" y="1451"/>
                      <a:pt x="484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25FF7816-2B12-6329-1492-D8A8832CA4C1}"/>
                  </a:ext>
                </a:extLst>
              </p:cNvPr>
              <p:cNvSpPr/>
              <p:nvPr/>
            </p:nvSpPr>
            <p:spPr>
              <a:xfrm>
                <a:off x="5533559" y="5889678"/>
                <a:ext cx="23458" cy="8464"/>
              </a:xfrm>
              <a:custGeom>
                <a:avLst/>
                <a:gdLst>
                  <a:gd name="connsiteX0" fmla="*/ 23459 w 23458"/>
                  <a:gd name="connsiteY0" fmla="*/ 8464 h 8464"/>
                  <a:gd name="connsiteX1" fmla="*/ 15236 w 23458"/>
                  <a:gd name="connsiteY1" fmla="*/ 1693 h 8464"/>
                  <a:gd name="connsiteX2" fmla="*/ 13060 w 23458"/>
                  <a:gd name="connsiteY2" fmla="*/ 0 h 8464"/>
                  <a:gd name="connsiteX3" fmla="*/ 1209 w 23458"/>
                  <a:gd name="connsiteY3" fmla="*/ 967 h 8464"/>
                  <a:gd name="connsiteX4" fmla="*/ 0 w 23458"/>
                  <a:gd name="connsiteY4" fmla="*/ 1209 h 8464"/>
                  <a:gd name="connsiteX5" fmla="*/ 7739 w 23458"/>
                  <a:gd name="connsiteY5" fmla="*/ 2660 h 8464"/>
                  <a:gd name="connsiteX6" fmla="*/ 23459 w 23458"/>
                  <a:gd name="connsiteY6" fmla="*/ 8464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8464">
                    <a:moveTo>
                      <a:pt x="23459" y="8464"/>
                    </a:moveTo>
                    <a:cubicBezTo>
                      <a:pt x="20557" y="6046"/>
                      <a:pt x="17897" y="3628"/>
                      <a:pt x="15236" y="1693"/>
                    </a:cubicBezTo>
                    <a:cubicBezTo>
                      <a:pt x="14511" y="967"/>
                      <a:pt x="13785" y="483"/>
                      <a:pt x="13060" y="0"/>
                    </a:cubicBezTo>
                    <a:cubicBezTo>
                      <a:pt x="8948" y="0"/>
                      <a:pt x="5079" y="242"/>
                      <a:pt x="1209" y="967"/>
                    </a:cubicBezTo>
                    <a:cubicBezTo>
                      <a:pt x="726" y="967"/>
                      <a:pt x="484" y="1209"/>
                      <a:pt x="0" y="1209"/>
                    </a:cubicBezTo>
                    <a:cubicBezTo>
                      <a:pt x="2419" y="1451"/>
                      <a:pt x="5079" y="1935"/>
                      <a:pt x="7739" y="2660"/>
                    </a:cubicBezTo>
                    <a:cubicBezTo>
                      <a:pt x="13060" y="3870"/>
                      <a:pt x="18380" y="5804"/>
                      <a:pt x="23459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3242322E-D91F-37D6-CFCB-7A970E318932}"/>
                  </a:ext>
                </a:extLst>
              </p:cNvPr>
              <p:cNvSpPr/>
              <p:nvPr/>
            </p:nvSpPr>
            <p:spPr>
              <a:xfrm>
                <a:off x="5644807" y="5970453"/>
                <a:ext cx="3385" cy="8706"/>
              </a:xfrm>
              <a:custGeom>
                <a:avLst/>
                <a:gdLst>
                  <a:gd name="connsiteX0" fmla="*/ 3386 w 3385"/>
                  <a:gd name="connsiteY0" fmla="*/ 8706 h 8706"/>
                  <a:gd name="connsiteX1" fmla="*/ 1209 w 3385"/>
                  <a:gd name="connsiteY1" fmla="*/ 0 h 8706"/>
                  <a:gd name="connsiteX2" fmla="*/ 0 w 3385"/>
                  <a:gd name="connsiteY2" fmla="*/ 7739 h 8706"/>
                  <a:gd name="connsiteX3" fmla="*/ 3386 w 3385"/>
                  <a:gd name="connsiteY3" fmla="*/ 8706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8706">
                    <a:moveTo>
                      <a:pt x="3386" y="8706"/>
                    </a:moveTo>
                    <a:cubicBezTo>
                      <a:pt x="2660" y="5804"/>
                      <a:pt x="1693" y="2902"/>
                      <a:pt x="1209" y="0"/>
                    </a:cubicBezTo>
                    <a:cubicBezTo>
                      <a:pt x="968" y="2660"/>
                      <a:pt x="484" y="5321"/>
                      <a:pt x="0" y="7739"/>
                    </a:cubicBezTo>
                    <a:cubicBezTo>
                      <a:pt x="968" y="7981"/>
                      <a:pt x="2177" y="8223"/>
                      <a:pt x="3386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0A0718DF-94C6-3E5B-1C4B-78D894DF88C1}"/>
                  </a:ext>
                </a:extLst>
              </p:cNvPr>
              <p:cNvSpPr/>
              <p:nvPr/>
            </p:nvSpPr>
            <p:spPr>
              <a:xfrm>
                <a:off x="5623767" y="5926680"/>
                <a:ext cx="6287" cy="10641"/>
              </a:xfrm>
              <a:custGeom>
                <a:avLst/>
                <a:gdLst>
                  <a:gd name="connsiteX0" fmla="*/ 6288 w 6287"/>
                  <a:gd name="connsiteY0" fmla="*/ 10641 h 10641"/>
                  <a:gd name="connsiteX1" fmla="*/ 6046 w 6287"/>
                  <a:gd name="connsiteY1" fmla="*/ 7981 h 10641"/>
                  <a:gd name="connsiteX2" fmla="*/ 6046 w 6287"/>
                  <a:gd name="connsiteY2" fmla="*/ 6772 h 10641"/>
                  <a:gd name="connsiteX3" fmla="*/ 4837 w 6287"/>
                  <a:gd name="connsiteY3" fmla="*/ 5321 h 10641"/>
                  <a:gd name="connsiteX4" fmla="*/ 0 w 6287"/>
                  <a:gd name="connsiteY4" fmla="*/ 0 h 10641"/>
                  <a:gd name="connsiteX5" fmla="*/ 5321 w 6287"/>
                  <a:gd name="connsiteY5" fmla="*/ 8948 h 10641"/>
                  <a:gd name="connsiteX6" fmla="*/ 6288 w 6287"/>
                  <a:gd name="connsiteY6" fmla="*/ 10641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0641">
                    <a:moveTo>
                      <a:pt x="6288" y="10641"/>
                    </a:moveTo>
                    <a:cubicBezTo>
                      <a:pt x="6288" y="9674"/>
                      <a:pt x="6288" y="8706"/>
                      <a:pt x="6046" y="7981"/>
                    </a:cubicBezTo>
                    <a:cubicBezTo>
                      <a:pt x="6046" y="7497"/>
                      <a:pt x="6046" y="7255"/>
                      <a:pt x="6046" y="6772"/>
                    </a:cubicBezTo>
                    <a:cubicBezTo>
                      <a:pt x="5562" y="6288"/>
                      <a:pt x="5321" y="5804"/>
                      <a:pt x="4837" y="5321"/>
                    </a:cubicBezTo>
                    <a:cubicBezTo>
                      <a:pt x="3386" y="3386"/>
                      <a:pt x="1693" y="1693"/>
                      <a:pt x="0" y="0"/>
                    </a:cubicBezTo>
                    <a:cubicBezTo>
                      <a:pt x="1935" y="2902"/>
                      <a:pt x="3628" y="5804"/>
                      <a:pt x="5321" y="8948"/>
                    </a:cubicBezTo>
                    <a:cubicBezTo>
                      <a:pt x="5562" y="9190"/>
                      <a:pt x="5804" y="9916"/>
                      <a:pt x="628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5B59E523-E36A-7E5B-D08F-49ECD6D10638}"/>
                  </a:ext>
                </a:extLst>
              </p:cNvPr>
              <p:cNvSpPr/>
              <p:nvPr/>
            </p:nvSpPr>
            <p:spPr>
              <a:xfrm>
                <a:off x="5570561" y="6153287"/>
                <a:ext cx="2902" cy="4111"/>
              </a:xfrm>
              <a:custGeom>
                <a:avLst/>
                <a:gdLst>
                  <a:gd name="connsiteX0" fmla="*/ 2418 w 2902"/>
                  <a:gd name="connsiteY0" fmla="*/ 3386 h 4111"/>
                  <a:gd name="connsiteX1" fmla="*/ 726 w 2902"/>
                  <a:gd name="connsiteY1" fmla="*/ 484 h 4111"/>
                  <a:gd name="connsiteX2" fmla="*/ 0 w 2902"/>
                  <a:gd name="connsiteY2" fmla="*/ 0 h 4111"/>
                  <a:gd name="connsiteX3" fmla="*/ 2902 w 2902"/>
                  <a:gd name="connsiteY3" fmla="*/ 4111 h 4111"/>
                  <a:gd name="connsiteX4" fmla="*/ 2418 w 2902"/>
                  <a:gd name="connsiteY4" fmla="*/ 3386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4111">
                    <a:moveTo>
                      <a:pt x="2418" y="3386"/>
                    </a:moveTo>
                    <a:cubicBezTo>
                      <a:pt x="1934" y="2419"/>
                      <a:pt x="1209" y="1451"/>
                      <a:pt x="726" y="484"/>
                    </a:cubicBezTo>
                    <a:cubicBezTo>
                      <a:pt x="483" y="242"/>
                      <a:pt x="242" y="242"/>
                      <a:pt x="0" y="0"/>
                    </a:cubicBezTo>
                    <a:cubicBezTo>
                      <a:pt x="967" y="1209"/>
                      <a:pt x="1934" y="2660"/>
                      <a:pt x="2902" y="4111"/>
                    </a:cubicBezTo>
                    <a:cubicBezTo>
                      <a:pt x="2660" y="3870"/>
                      <a:pt x="2418" y="3628"/>
                      <a:pt x="2418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B054FD6-005C-736B-94BD-7CD5CD87C418}"/>
                  </a:ext>
                </a:extLst>
              </p:cNvPr>
              <p:cNvSpPr/>
              <p:nvPr/>
            </p:nvSpPr>
            <p:spPr>
              <a:xfrm>
                <a:off x="5314690" y="6198995"/>
                <a:ext cx="725" cy="4595"/>
              </a:xfrm>
              <a:custGeom>
                <a:avLst/>
                <a:gdLst>
                  <a:gd name="connsiteX0" fmla="*/ 483 w 725"/>
                  <a:gd name="connsiteY0" fmla="*/ 4595 h 4595"/>
                  <a:gd name="connsiteX1" fmla="*/ 483 w 725"/>
                  <a:gd name="connsiteY1" fmla="*/ 1209 h 4595"/>
                  <a:gd name="connsiteX2" fmla="*/ 726 w 725"/>
                  <a:gd name="connsiteY2" fmla="*/ 0 h 4595"/>
                  <a:gd name="connsiteX3" fmla="*/ 0 w 725"/>
                  <a:gd name="connsiteY3" fmla="*/ 1935 h 4595"/>
                  <a:gd name="connsiteX4" fmla="*/ 483 w 725"/>
                  <a:gd name="connsiteY4" fmla="*/ 4595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4595">
                    <a:moveTo>
                      <a:pt x="483" y="4595"/>
                    </a:moveTo>
                    <a:cubicBezTo>
                      <a:pt x="483" y="3386"/>
                      <a:pt x="483" y="2419"/>
                      <a:pt x="483" y="1209"/>
                    </a:cubicBezTo>
                    <a:cubicBezTo>
                      <a:pt x="483" y="726"/>
                      <a:pt x="483" y="484"/>
                      <a:pt x="726" y="0"/>
                    </a:cubicBezTo>
                    <a:cubicBezTo>
                      <a:pt x="483" y="726"/>
                      <a:pt x="242" y="1451"/>
                      <a:pt x="0" y="1935"/>
                    </a:cubicBezTo>
                    <a:cubicBezTo>
                      <a:pt x="0" y="2902"/>
                      <a:pt x="242" y="3628"/>
                      <a:pt x="483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2E1D82D7-4558-8C45-BD31-7C95E0826BAE}"/>
                  </a:ext>
                </a:extLst>
              </p:cNvPr>
              <p:cNvSpPr/>
              <p:nvPr/>
            </p:nvSpPr>
            <p:spPr>
              <a:xfrm>
                <a:off x="5482288" y="5761500"/>
                <a:ext cx="3869" cy="7980"/>
              </a:xfrm>
              <a:custGeom>
                <a:avLst/>
                <a:gdLst>
                  <a:gd name="connsiteX0" fmla="*/ 3628 w 3869"/>
                  <a:gd name="connsiteY0" fmla="*/ 0 h 7980"/>
                  <a:gd name="connsiteX1" fmla="*/ 0 w 3869"/>
                  <a:gd name="connsiteY1" fmla="*/ 7981 h 7980"/>
                  <a:gd name="connsiteX2" fmla="*/ 3870 w 3869"/>
                  <a:gd name="connsiteY2" fmla="*/ 3144 h 7980"/>
                  <a:gd name="connsiteX3" fmla="*/ 3628 w 3869"/>
                  <a:gd name="connsiteY3" fmla="*/ 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7980">
                    <a:moveTo>
                      <a:pt x="3628" y="0"/>
                    </a:moveTo>
                    <a:cubicBezTo>
                      <a:pt x="2419" y="2660"/>
                      <a:pt x="1209" y="5321"/>
                      <a:pt x="0" y="7981"/>
                    </a:cubicBezTo>
                    <a:cubicBezTo>
                      <a:pt x="1209" y="6288"/>
                      <a:pt x="2660" y="4595"/>
                      <a:pt x="3870" y="3144"/>
                    </a:cubicBezTo>
                    <a:cubicBezTo>
                      <a:pt x="3870" y="2177"/>
                      <a:pt x="3870" y="1209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60E508F9-12D9-72C0-D27E-025F6E94CE57}"/>
                  </a:ext>
                </a:extLst>
              </p:cNvPr>
              <p:cNvSpPr/>
              <p:nvPr/>
            </p:nvSpPr>
            <p:spPr>
              <a:xfrm>
                <a:off x="5457620" y="5846146"/>
                <a:ext cx="7497" cy="7497"/>
              </a:xfrm>
              <a:custGeom>
                <a:avLst/>
                <a:gdLst>
                  <a:gd name="connsiteX0" fmla="*/ 0 w 7497"/>
                  <a:gd name="connsiteY0" fmla="*/ 7497 h 7497"/>
                  <a:gd name="connsiteX1" fmla="*/ 5804 w 7497"/>
                  <a:gd name="connsiteY1" fmla="*/ 2419 h 7497"/>
                  <a:gd name="connsiteX2" fmla="*/ 7497 w 7497"/>
                  <a:gd name="connsiteY2" fmla="*/ 0 h 7497"/>
                  <a:gd name="connsiteX3" fmla="*/ 6046 w 7497"/>
                  <a:gd name="connsiteY3" fmla="*/ 1209 h 7497"/>
                  <a:gd name="connsiteX4" fmla="*/ 484 w 7497"/>
                  <a:gd name="connsiteY4" fmla="*/ 5321 h 7497"/>
                  <a:gd name="connsiteX5" fmla="*/ 0 w 7497"/>
                  <a:gd name="connsiteY5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7497">
                    <a:moveTo>
                      <a:pt x="0" y="7497"/>
                    </a:moveTo>
                    <a:cubicBezTo>
                      <a:pt x="1693" y="5804"/>
                      <a:pt x="3628" y="4111"/>
                      <a:pt x="5804" y="2419"/>
                    </a:cubicBezTo>
                    <a:cubicBezTo>
                      <a:pt x="6288" y="1693"/>
                      <a:pt x="7014" y="726"/>
                      <a:pt x="7497" y="0"/>
                    </a:cubicBezTo>
                    <a:cubicBezTo>
                      <a:pt x="7014" y="484"/>
                      <a:pt x="6530" y="967"/>
                      <a:pt x="6046" y="1209"/>
                    </a:cubicBezTo>
                    <a:cubicBezTo>
                      <a:pt x="4112" y="2902"/>
                      <a:pt x="2177" y="4111"/>
                      <a:pt x="484" y="5321"/>
                    </a:cubicBezTo>
                    <a:cubicBezTo>
                      <a:pt x="242" y="6046"/>
                      <a:pt x="0" y="6772"/>
                      <a:pt x="0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DDA191F7-3F42-9DFB-5BC7-9D420D7D0822}"/>
                  </a:ext>
                </a:extLst>
              </p:cNvPr>
              <p:cNvSpPr/>
              <p:nvPr/>
            </p:nvSpPr>
            <p:spPr>
              <a:xfrm>
                <a:off x="5444077" y="5837681"/>
                <a:ext cx="15720" cy="26118"/>
              </a:xfrm>
              <a:custGeom>
                <a:avLst/>
                <a:gdLst>
                  <a:gd name="connsiteX0" fmla="*/ 13543 w 15720"/>
                  <a:gd name="connsiteY0" fmla="*/ 4353 h 26118"/>
                  <a:gd name="connsiteX1" fmla="*/ 15720 w 15720"/>
                  <a:gd name="connsiteY1" fmla="*/ 0 h 26118"/>
                  <a:gd name="connsiteX2" fmla="*/ 12334 w 15720"/>
                  <a:gd name="connsiteY2" fmla="*/ 1209 h 26118"/>
                  <a:gd name="connsiteX3" fmla="*/ 10641 w 15720"/>
                  <a:gd name="connsiteY3" fmla="*/ 1693 h 26118"/>
                  <a:gd name="connsiteX4" fmla="*/ 10641 w 15720"/>
                  <a:gd name="connsiteY4" fmla="*/ 1935 h 26118"/>
                  <a:gd name="connsiteX5" fmla="*/ 3870 w 15720"/>
                  <a:gd name="connsiteY5" fmla="*/ 16929 h 26118"/>
                  <a:gd name="connsiteX6" fmla="*/ 0 w 15720"/>
                  <a:gd name="connsiteY6" fmla="*/ 26119 h 26118"/>
                  <a:gd name="connsiteX7" fmla="*/ 5563 w 15720"/>
                  <a:gd name="connsiteY7" fmla="*/ 16445 h 26118"/>
                  <a:gd name="connsiteX8" fmla="*/ 13543 w 15720"/>
                  <a:gd name="connsiteY8" fmla="*/ 4353 h 26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0" h="26118">
                    <a:moveTo>
                      <a:pt x="13543" y="4353"/>
                    </a:moveTo>
                    <a:cubicBezTo>
                      <a:pt x="14269" y="2902"/>
                      <a:pt x="14995" y="1451"/>
                      <a:pt x="15720" y="0"/>
                    </a:cubicBezTo>
                    <a:cubicBezTo>
                      <a:pt x="14511" y="484"/>
                      <a:pt x="13301" y="726"/>
                      <a:pt x="12334" y="1209"/>
                    </a:cubicBezTo>
                    <a:cubicBezTo>
                      <a:pt x="11609" y="1451"/>
                      <a:pt x="11125" y="1451"/>
                      <a:pt x="10641" y="1693"/>
                    </a:cubicBezTo>
                    <a:cubicBezTo>
                      <a:pt x="10641" y="1693"/>
                      <a:pt x="10641" y="1693"/>
                      <a:pt x="10641" y="1935"/>
                    </a:cubicBezTo>
                    <a:cubicBezTo>
                      <a:pt x="8223" y="7013"/>
                      <a:pt x="6046" y="11850"/>
                      <a:pt x="3870" y="16929"/>
                    </a:cubicBezTo>
                    <a:cubicBezTo>
                      <a:pt x="2660" y="20073"/>
                      <a:pt x="1209" y="23217"/>
                      <a:pt x="0" y="26119"/>
                    </a:cubicBezTo>
                    <a:cubicBezTo>
                      <a:pt x="1935" y="22733"/>
                      <a:pt x="3628" y="19347"/>
                      <a:pt x="5563" y="16445"/>
                    </a:cubicBezTo>
                    <a:cubicBezTo>
                      <a:pt x="8706" y="11125"/>
                      <a:pt x="11609" y="7013"/>
                      <a:pt x="1354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13EBE803-C993-6727-715B-A5182ABFE077}"/>
                  </a:ext>
                </a:extLst>
              </p:cNvPr>
              <p:cNvSpPr/>
              <p:nvPr/>
            </p:nvSpPr>
            <p:spPr>
              <a:xfrm>
                <a:off x="5382165" y="5785201"/>
                <a:ext cx="1209" cy="3627"/>
              </a:xfrm>
              <a:custGeom>
                <a:avLst/>
                <a:gdLst>
                  <a:gd name="connsiteX0" fmla="*/ 968 w 1209"/>
                  <a:gd name="connsiteY0" fmla="*/ 3628 h 3627"/>
                  <a:gd name="connsiteX1" fmla="*/ 1209 w 1209"/>
                  <a:gd name="connsiteY1" fmla="*/ 2660 h 3627"/>
                  <a:gd name="connsiteX2" fmla="*/ 0 w 1209"/>
                  <a:gd name="connsiteY2" fmla="*/ 0 h 3627"/>
                  <a:gd name="connsiteX3" fmla="*/ 968 w 1209"/>
                  <a:gd name="connsiteY3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3627">
                    <a:moveTo>
                      <a:pt x="968" y="3628"/>
                    </a:moveTo>
                    <a:cubicBezTo>
                      <a:pt x="968" y="3386"/>
                      <a:pt x="1209" y="3144"/>
                      <a:pt x="1209" y="2660"/>
                    </a:cubicBezTo>
                    <a:cubicBezTo>
                      <a:pt x="968" y="2177"/>
                      <a:pt x="484" y="1209"/>
                      <a:pt x="0" y="0"/>
                    </a:cubicBezTo>
                    <a:cubicBezTo>
                      <a:pt x="242" y="1451"/>
                      <a:pt x="484" y="2419"/>
                      <a:pt x="96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CD3A5848-E39B-F82F-8BDD-5CB404E0D8A7}"/>
                  </a:ext>
                </a:extLst>
              </p:cNvPr>
              <p:cNvSpPr/>
              <p:nvPr/>
            </p:nvSpPr>
            <p:spPr>
              <a:xfrm>
                <a:off x="5442384" y="5833570"/>
                <a:ext cx="349" cy="1209"/>
              </a:xfrm>
              <a:custGeom>
                <a:avLst/>
                <a:gdLst>
                  <a:gd name="connsiteX0" fmla="*/ 242 w 349"/>
                  <a:gd name="connsiteY0" fmla="*/ 0 h 1209"/>
                  <a:gd name="connsiteX1" fmla="*/ 0 w 349"/>
                  <a:gd name="connsiteY1" fmla="*/ 1209 h 1209"/>
                  <a:gd name="connsiteX2" fmla="*/ 242 w 349"/>
                  <a:gd name="connsiteY2" fmla="*/ 484 h 1209"/>
                  <a:gd name="connsiteX3" fmla="*/ 242 w 349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" h="1209">
                    <a:moveTo>
                      <a:pt x="242" y="0"/>
                    </a:moveTo>
                    <a:cubicBezTo>
                      <a:pt x="242" y="242"/>
                      <a:pt x="0" y="726"/>
                      <a:pt x="0" y="1209"/>
                    </a:cubicBezTo>
                    <a:cubicBezTo>
                      <a:pt x="0" y="967"/>
                      <a:pt x="242" y="726"/>
                      <a:pt x="242" y="484"/>
                    </a:cubicBezTo>
                    <a:cubicBezTo>
                      <a:pt x="483" y="484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2811DC8E-D205-F77D-F40D-20AD8E7EAD9D}"/>
                  </a:ext>
                </a:extLst>
              </p:cNvPr>
              <p:cNvSpPr/>
              <p:nvPr/>
            </p:nvSpPr>
            <p:spPr>
              <a:xfrm>
                <a:off x="5489543" y="5769965"/>
                <a:ext cx="11850" cy="11366"/>
              </a:xfrm>
              <a:custGeom>
                <a:avLst/>
                <a:gdLst>
                  <a:gd name="connsiteX0" fmla="*/ 11850 w 11850"/>
                  <a:gd name="connsiteY0" fmla="*/ 0 h 11366"/>
                  <a:gd name="connsiteX1" fmla="*/ 7981 w 11850"/>
                  <a:gd name="connsiteY1" fmla="*/ 967 h 11366"/>
                  <a:gd name="connsiteX2" fmla="*/ 0 w 11850"/>
                  <a:gd name="connsiteY2" fmla="*/ 11367 h 11366"/>
                  <a:gd name="connsiteX3" fmla="*/ 0 w 11850"/>
                  <a:gd name="connsiteY3" fmla="*/ 11367 h 11366"/>
                  <a:gd name="connsiteX4" fmla="*/ 11850 w 11850"/>
                  <a:gd name="connsiteY4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50" h="11366">
                    <a:moveTo>
                      <a:pt x="11850" y="0"/>
                    </a:moveTo>
                    <a:cubicBezTo>
                      <a:pt x="10399" y="484"/>
                      <a:pt x="9190" y="726"/>
                      <a:pt x="7981" y="967"/>
                    </a:cubicBezTo>
                    <a:cubicBezTo>
                      <a:pt x="5321" y="4353"/>
                      <a:pt x="2660" y="7981"/>
                      <a:pt x="0" y="11367"/>
                    </a:cubicBezTo>
                    <a:cubicBezTo>
                      <a:pt x="0" y="11367"/>
                      <a:pt x="0" y="11367"/>
                      <a:pt x="0" y="11367"/>
                    </a:cubicBezTo>
                    <a:cubicBezTo>
                      <a:pt x="3870" y="7255"/>
                      <a:pt x="7981" y="3386"/>
                      <a:pt x="1185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E9E6C85F-89B1-884B-C153-1761A6A06D19}"/>
                  </a:ext>
                </a:extLst>
              </p:cNvPr>
              <p:cNvSpPr/>
              <p:nvPr/>
            </p:nvSpPr>
            <p:spPr>
              <a:xfrm>
                <a:off x="5391113" y="6057275"/>
                <a:ext cx="3869" cy="5078"/>
              </a:xfrm>
              <a:custGeom>
                <a:avLst/>
                <a:gdLst>
                  <a:gd name="connsiteX0" fmla="*/ 3870 w 3869"/>
                  <a:gd name="connsiteY0" fmla="*/ 0 h 5078"/>
                  <a:gd name="connsiteX1" fmla="*/ 2660 w 3869"/>
                  <a:gd name="connsiteY1" fmla="*/ 726 h 5078"/>
                  <a:gd name="connsiteX2" fmla="*/ 0 w 3869"/>
                  <a:gd name="connsiteY2" fmla="*/ 4111 h 5078"/>
                  <a:gd name="connsiteX3" fmla="*/ 1693 w 3869"/>
                  <a:gd name="connsiteY3" fmla="*/ 5079 h 5078"/>
                  <a:gd name="connsiteX4" fmla="*/ 3870 w 3869"/>
                  <a:gd name="connsiteY4" fmla="*/ 0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5078">
                    <a:moveTo>
                      <a:pt x="3870" y="0"/>
                    </a:moveTo>
                    <a:cubicBezTo>
                      <a:pt x="3386" y="242"/>
                      <a:pt x="3144" y="484"/>
                      <a:pt x="2660" y="726"/>
                    </a:cubicBezTo>
                    <a:cubicBezTo>
                      <a:pt x="1693" y="1935"/>
                      <a:pt x="726" y="2902"/>
                      <a:pt x="0" y="4111"/>
                    </a:cubicBezTo>
                    <a:cubicBezTo>
                      <a:pt x="726" y="4353"/>
                      <a:pt x="1209" y="4837"/>
                      <a:pt x="1693" y="5079"/>
                    </a:cubicBezTo>
                    <a:cubicBezTo>
                      <a:pt x="2419" y="3386"/>
                      <a:pt x="3144" y="1693"/>
                      <a:pt x="387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BACFDE9E-5C5C-A27F-9F20-2AD787845498}"/>
                  </a:ext>
                </a:extLst>
              </p:cNvPr>
              <p:cNvSpPr/>
              <p:nvPr/>
            </p:nvSpPr>
            <p:spPr>
              <a:xfrm>
                <a:off x="5472372" y="6030673"/>
                <a:ext cx="242" cy="483"/>
              </a:xfrm>
              <a:custGeom>
                <a:avLst/>
                <a:gdLst>
                  <a:gd name="connsiteX0" fmla="*/ 242 w 242"/>
                  <a:gd name="connsiteY0" fmla="*/ 483 h 483"/>
                  <a:gd name="connsiteX1" fmla="*/ 0 w 242"/>
                  <a:gd name="connsiteY1" fmla="*/ 0 h 483"/>
                  <a:gd name="connsiteX2" fmla="*/ 242 w 242"/>
                  <a:gd name="connsiteY2" fmla="*/ 483 h 483"/>
                  <a:gd name="connsiteX3" fmla="*/ 242 w 242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483">
                    <a:moveTo>
                      <a:pt x="242" y="483"/>
                    </a:move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0" y="242"/>
                      <a:pt x="242" y="483"/>
                    </a:cubicBezTo>
                    <a:cubicBezTo>
                      <a:pt x="0" y="483"/>
                      <a:pt x="242" y="483"/>
                      <a:pt x="242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27F6AF6-AD48-8ECA-D91A-B2BB532B2D25}"/>
                  </a:ext>
                </a:extLst>
              </p:cNvPr>
              <p:cNvSpPr/>
              <p:nvPr/>
            </p:nvSpPr>
            <p:spPr>
              <a:xfrm>
                <a:off x="5468503" y="6020999"/>
                <a:ext cx="3627" cy="8948"/>
              </a:xfrm>
              <a:custGeom>
                <a:avLst/>
                <a:gdLst>
                  <a:gd name="connsiteX0" fmla="*/ 3628 w 3627"/>
                  <a:gd name="connsiteY0" fmla="*/ 8948 h 8948"/>
                  <a:gd name="connsiteX1" fmla="*/ 3144 w 3627"/>
                  <a:gd name="connsiteY1" fmla="*/ 7739 h 8948"/>
                  <a:gd name="connsiteX2" fmla="*/ 3628 w 3627"/>
                  <a:gd name="connsiteY2" fmla="*/ 0 h 8948"/>
                  <a:gd name="connsiteX3" fmla="*/ 1451 w 3627"/>
                  <a:gd name="connsiteY3" fmla="*/ 484 h 8948"/>
                  <a:gd name="connsiteX4" fmla="*/ 0 w 3627"/>
                  <a:gd name="connsiteY4" fmla="*/ 5563 h 8948"/>
                  <a:gd name="connsiteX5" fmla="*/ 3628 w 3627"/>
                  <a:gd name="connsiteY5" fmla="*/ 8948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27" h="8948">
                    <a:moveTo>
                      <a:pt x="3628" y="8948"/>
                    </a:moveTo>
                    <a:cubicBezTo>
                      <a:pt x="3386" y="8465"/>
                      <a:pt x="3144" y="8223"/>
                      <a:pt x="3144" y="7739"/>
                    </a:cubicBezTo>
                    <a:cubicBezTo>
                      <a:pt x="2660" y="5079"/>
                      <a:pt x="2902" y="2419"/>
                      <a:pt x="3628" y="0"/>
                    </a:cubicBezTo>
                    <a:cubicBezTo>
                      <a:pt x="2902" y="242"/>
                      <a:pt x="2177" y="242"/>
                      <a:pt x="1451" y="484"/>
                    </a:cubicBezTo>
                    <a:cubicBezTo>
                      <a:pt x="1209" y="2177"/>
                      <a:pt x="726" y="3870"/>
                      <a:pt x="0" y="5563"/>
                    </a:cubicBezTo>
                    <a:cubicBezTo>
                      <a:pt x="1693" y="6046"/>
                      <a:pt x="2902" y="7255"/>
                      <a:pt x="3628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205D78CA-D1A1-407E-5092-03C06BAB64E2}"/>
                  </a:ext>
                </a:extLst>
              </p:cNvPr>
              <p:cNvSpPr/>
              <p:nvPr/>
            </p:nvSpPr>
            <p:spPr>
              <a:xfrm>
                <a:off x="5462940" y="5812046"/>
                <a:ext cx="15720" cy="11850"/>
              </a:xfrm>
              <a:custGeom>
                <a:avLst/>
                <a:gdLst>
                  <a:gd name="connsiteX0" fmla="*/ 15720 w 15720"/>
                  <a:gd name="connsiteY0" fmla="*/ 0 h 11850"/>
                  <a:gd name="connsiteX1" fmla="*/ 11367 w 15720"/>
                  <a:gd name="connsiteY1" fmla="*/ 726 h 11850"/>
                  <a:gd name="connsiteX2" fmla="*/ 3628 w 15720"/>
                  <a:gd name="connsiteY2" fmla="*/ 5562 h 11850"/>
                  <a:gd name="connsiteX3" fmla="*/ 0 w 15720"/>
                  <a:gd name="connsiteY3" fmla="*/ 11850 h 11850"/>
                  <a:gd name="connsiteX4" fmla="*/ 10157 w 15720"/>
                  <a:gd name="connsiteY4" fmla="*/ 6288 h 11850"/>
                  <a:gd name="connsiteX5" fmla="*/ 15720 w 15720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0" h="11850">
                    <a:moveTo>
                      <a:pt x="15720" y="0"/>
                    </a:moveTo>
                    <a:cubicBezTo>
                      <a:pt x="14269" y="242"/>
                      <a:pt x="12818" y="726"/>
                      <a:pt x="11367" y="726"/>
                    </a:cubicBezTo>
                    <a:cubicBezTo>
                      <a:pt x="7981" y="3144"/>
                      <a:pt x="5079" y="4595"/>
                      <a:pt x="3628" y="5562"/>
                    </a:cubicBezTo>
                    <a:cubicBezTo>
                      <a:pt x="2419" y="7739"/>
                      <a:pt x="1209" y="9674"/>
                      <a:pt x="0" y="11850"/>
                    </a:cubicBezTo>
                    <a:cubicBezTo>
                      <a:pt x="3144" y="9916"/>
                      <a:pt x="6530" y="7981"/>
                      <a:pt x="10157" y="6288"/>
                    </a:cubicBezTo>
                    <a:cubicBezTo>
                      <a:pt x="11850" y="4111"/>
                      <a:pt x="13785" y="1935"/>
                      <a:pt x="1572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FB0E0155-DFFD-9C6E-7F76-D3B936371475}"/>
                  </a:ext>
                </a:extLst>
              </p:cNvPr>
              <p:cNvSpPr/>
              <p:nvPr/>
            </p:nvSpPr>
            <p:spPr>
              <a:xfrm>
                <a:off x="5202958" y="6064289"/>
                <a:ext cx="483" cy="483"/>
              </a:xfrm>
              <a:custGeom>
                <a:avLst/>
                <a:gdLst>
                  <a:gd name="connsiteX0" fmla="*/ 0 w 483"/>
                  <a:gd name="connsiteY0" fmla="*/ 483 h 483"/>
                  <a:gd name="connsiteX1" fmla="*/ 484 w 483"/>
                  <a:gd name="connsiteY1" fmla="*/ 0 h 483"/>
                  <a:gd name="connsiteX2" fmla="*/ 242 w 483"/>
                  <a:gd name="connsiteY2" fmla="*/ 242 h 483"/>
                  <a:gd name="connsiteX3" fmla="*/ 0 w 483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483"/>
                    </a:moveTo>
                    <a:cubicBezTo>
                      <a:pt x="242" y="242"/>
                      <a:pt x="242" y="242"/>
                      <a:pt x="484" y="0"/>
                    </a:cubicBezTo>
                    <a:cubicBezTo>
                      <a:pt x="484" y="0"/>
                      <a:pt x="242" y="0"/>
                      <a:pt x="242" y="242"/>
                    </a:cubicBezTo>
                    <a:cubicBezTo>
                      <a:pt x="242" y="242"/>
                      <a:pt x="0" y="242"/>
                      <a:pt x="0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A0029890-D118-7B3F-6754-99ADC70347BB}"/>
                  </a:ext>
                </a:extLst>
              </p:cNvPr>
              <p:cNvSpPr/>
              <p:nvPr/>
            </p:nvSpPr>
            <p:spPr>
              <a:xfrm>
                <a:off x="5384099" y="5791731"/>
                <a:ext cx="725" cy="2902"/>
              </a:xfrm>
              <a:custGeom>
                <a:avLst/>
                <a:gdLst>
                  <a:gd name="connsiteX0" fmla="*/ 0 w 725"/>
                  <a:gd name="connsiteY0" fmla="*/ 484 h 2902"/>
                  <a:gd name="connsiteX1" fmla="*/ 726 w 725"/>
                  <a:gd name="connsiteY1" fmla="*/ 2902 h 2902"/>
                  <a:gd name="connsiteX2" fmla="*/ 726 w 725"/>
                  <a:gd name="connsiteY2" fmla="*/ 0 h 2902"/>
                  <a:gd name="connsiteX3" fmla="*/ 0 w 725"/>
                  <a:gd name="connsiteY3" fmla="*/ 484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0" y="484"/>
                    </a:moveTo>
                    <a:cubicBezTo>
                      <a:pt x="242" y="1209"/>
                      <a:pt x="484" y="1935"/>
                      <a:pt x="726" y="2902"/>
                    </a:cubicBezTo>
                    <a:cubicBezTo>
                      <a:pt x="726" y="1935"/>
                      <a:pt x="726" y="967"/>
                      <a:pt x="726" y="0"/>
                    </a:cubicBezTo>
                    <a:cubicBezTo>
                      <a:pt x="242" y="242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BDC2FF3F-19E7-6593-FE36-B3C21E9E036A}"/>
                  </a:ext>
                </a:extLst>
              </p:cNvPr>
              <p:cNvSpPr/>
              <p:nvPr/>
            </p:nvSpPr>
            <p:spPr>
              <a:xfrm>
                <a:off x="5212874" y="6048085"/>
                <a:ext cx="967" cy="967"/>
              </a:xfrm>
              <a:custGeom>
                <a:avLst/>
                <a:gdLst>
                  <a:gd name="connsiteX0" fmla="*/ 0 w 967"/>
                  <a:gd name="connsiteY0" fmla="*/ 967 h 967"/>
                  <a:gd name="connsiteX1" fmla="*/ 968 w 967"/>
                  <a:gd name="connsiteY1" fmla="*/ 0 h 967"/>
                  <a:gd name="connsiteX2" fmla="*/ 484 w 967"/>
                  <a:gd name="connsiteY2" fmla="*/ 242 h 967"/>
                  <a:gd name="connsiteX3" fmla="*/ 0 w 967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0" y="967"/>
                    </a:moveTo>
                    <a:cubicBezTo>
                      <a:pt x="242" y="726"/>
                      <a:pt x="484" y="242"/>
                      <a:pt x="968" y="0"/>
                    </a:cubicBezTo>
                    <a:cubicBezTo>
                      <a:pt x="726" y="0"/>
                      <a:pt x="726" y="242"/>
                      <a:pt x="484" y="242"/>
                    </a:cubicBezTo>
                    <a:cubicBezTo>
                      <a:pt x="242" y="483"/>
                      <a:pt x="0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075C4E4D-F26F-294D-625E-A41E68157A45}"/>
                  </a:ext>
                </a:extLst>
              </p:cNvPr>
              <p:cNvSpPr/>
              <p:nvPr/>
            </p:nvSpPr>
            <p:spPr>
              <a:xfrm>
                <a:off x="5269224" y="6016646"/>
                <a:ext cx="13301" cy="7738"/>
              </a:xfrm>
              <a:custGeom>
                <a:avLst/>
                <a:gdLst>
                  <a:gd name="connsiteX0" fmla="*/ 2660 w 13301"/>
                  <a:gd name="connsiteY0" fmla="*/ 4111 h 7738"/>
                  <a:gd name="connsiteX1" fmla="*/ 0 w 13301"/>
                  <a:gd name="connsiteY1" fmla="*/ 7013 h 7738"/>
                  <a:gd name="connsiteX2" fmla="*/ 8706 w 13301"/>
                  <a:gd name="connsiteY2" fmla="*/ 1935 h 7738"/>
                  <a:gd name="connsiteX3" fmla="*/ 5321 w 13301"/>
                  <a:gd name="connsiteY3" fmla="*/ 7739 h 7738"/>
                  <a:gd name="connsiteX4" fmla="*/ 7255 w 13301"/>
                  <a:gd name="connsiteY4" fmla="*/ 5562 h 7738"/>
                  <a:gd name="connsiteX5" fmla="*/ 13301 w 13301"/>
                  <a:gd name="connsiteY5" fmla="*/ 0 h 7738"/>
                  <a:gd name="connsiteX6" fmla="*/ 2660 w 13301"/>
                  <a:gd name="connsiteY6" fmla="*/ 4353 h 7738"/>
                  <a:gd name="connsiteX7" fmla="*/ 2660 w 13301"/>
                  <a:gd name="connsiteY7" fmla="*/ 4111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01" h="7738">
                    <a:moveTo>
                      <a:pt x="2660" y="4111"/>
                    </a:moveTo>
                    <a:cubicBezTo>
                      <a:pt x="1935" y="5079"/>
                      <a:pt x="967" y="5804"/>
                      <a:pt x="0" y="7013"/>
                    </a:cubicBezTo>
                    <a:cubicBezTo>
                      <a:pt x="5079" y="3628"/>
                      <a:pt x="8706" y="1935"/>
                      <a:pt x="8706" y="1935"/>
                    </a:cubicBezTo>
                    <a:cubicBezTo>
                      <a:pt x="8706" y="1935"/>
                      <a:pt x="7497" y="4111"/>
                      <a:pt x="5321" y="7739"/>
                    </a:cubicBezTo>
                    <a:cubicBezTo>
                      <a:pt x="6046" y="7013"/>
                      <a:pt x="6530" y="6288"/>
                      <a:pt x="7255" y="5562"/>
                    </a:cubicBezTo>
                    <a:cubicBezTo>
                      <a:pt x="9190" y="3628"/>
                      <a:pt x="11367" y="1693"/>
                      <a:pt x="13301" y="0"/>
                    </a:cubicBezTo>
                    <a:cubicBezTo>
                      <a:pt x="9916" y="1451"/>
                      <a:pt x="6288" y="2660"/>
                      <a:pt x="2660" y="4353"/>
                    </a:cubicBezTo>
                    <a:cubicBezTo>
                      <a:pt x="2660" y="4111"/>
                      <a:pt x="2660" y="4111"/>
                      <a:pt x="266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6203C0CF-07F9-EA33-4D43-D609572BD41A}"/>
                  </a:ext>
                </a:extLst>
              </p:cNvPr>
              <p:cNvSpPr/>
              <p:nvPr/>
            </p:nvSpPr>
            <p:spPr>
              <a:xfrm>
                <a:off x="5318802" y="5964649"/>
                <a:ext cx="2176" cy="967"/>
              </a:xfrm>
              <a:custGeom>
                <a:avLst/>
                <a:gdLst>
                  <a:gd name="connsiteX0" fmla="*/ 0 w 2176"/>
                  <a:gd name="connsiteY0" fmla="*/ 968 h 967"/>
                  <a:gd name="connsiteX1" fmla="*/ 2177 w 2176"/>
                  <a:gd name="connsiteY1" fmla="*/ 0 h 967"/>
                  <a:gd name="connsiteX2" fmla="*/ 1209 w 2176"/>
                  <a:gd name="connsiteY2" fmla="*/ 0 h 967"/>
                  <a:gd name="connsiteX3" fmla="*/ 0 w 2176"/>
                  <a:gd name="connsiteY3" fmla="*/ 968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67">
                    <a:moveTo>
                      <a:pt x="0" y="968"/>
                    </a:moveTo>
                    <a:cubicBezTo>
                      <a:pt x="726" y="726"/>
                      <a:pt x="1451" y="484"/>
                      <a:pt x="2177" y="0"/>
                    </a:cubicBezTo>
                    <a:cubicBezTo>
                      <a:pt x="1935" y="0"/>
                      <a:pt x="1451" y="0"/>
                      <a:pt x="1209" y="0"/>
                    </a:cubicBezTo>
                    <a:cubicBezTo>
                      <a:pt x="967" y="242"/>
                      <a:pt x="484" y="726"/>
                      <a:pt x="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E8960BC-4E54-E3C8-5F82-F442767568B0}"/>
                  </a:ext>
                </a:extLst>
              </p:cNvPr>
              <p:cNvSpPr/>
              <p:nvPr/>
            </p:nvSpPr>
            <p:spPr>
              <a:xfrm>
                <a:off x="5140079" y="6092101"/>
                <a:ext cx="1209" cy="725"/>
              </a:xfrm>
              <a:custGeom>
                <a:avLst/>
                <a:gdLst>
                  <a:gd name="connsiteX0" fmla="*/ 0 w 1209"/>
                  <a:gd name="connsiteY0" fmla="*/ 726 h 725"/>
                  <a:gd name="connsiteX1" fmla="*/ 1209 w 1209"/>
                  <a:gd name="connsiteY1" fmla="*/ 242 h 725"/>
                  <a:gd name="connsiteX2" fmla="*/ 967 w 1209"/>
                  <a:gd name="connsiteY2" fmla="*/ 0 h 725"/>
                  <a:gd name="connsiteX3" fmla="*/ 0 w 1209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725">
                    <a:moveTo>
                      <a:pt x="0" y="726"/>
                    </a:moveTo>
                    <a:cubicBezTo>
                      <a:pt x="483" y="484"/>
                      <a:pt x="726" y="484"/>
                      <a:pt x="1209" y="242"/>
                    </a:cubicBezTo>
                    <a:lnTo>
                      <a:pt x="967" y="0"/>
                    </a:lnTo>
                    <a:cubicBezTo>
                      <a:pt x="483" y="242"/>
                      <a:pt x="242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071CB286-9133-1DB9-E14C-3B5A1ABA4F8F}"/>
                  </a:ext>
                </a:extLst>
              </p:cNvPr>
              <p:cNvSpPr/>
              <p:nvPr/>
            </p:nvSpPr>
            <p:spPr>
              <a:xfrm>
                <a:off x="5171761" y="5947478"/>
                <a:ext cx="10882" cy="5320"/>
              </a:xfrm>
              <a:custGeom>
                <a:avLst/>
                <a:gdLst>
                  <a:gd name="connsiteX0" fmla="*/ 967 w 10882"/>
                  <a:gd name="connsiteY0" fmla="*/ 4595 h 5320"/>
                  <a:gd name="connsiteX1" fmla="*/ 0 w 10882"/>
                  <a:gd name="connsiteY1" fmla="*/ 5321 h 5320"/>
                  <a:gd name="connsiteX2" fmla="*/ 10883 w 10882"/>
                  <a:gd name="connsiteY2" fmla="*/ 0 h 5320"/>
                  <a:gd name="connsiteX3" fmla="*/ 4837 w 10882"/>
                  <a:gd name="connsiteY3" fmla="*/ 1209 h 5320"/>
                  <a:gd name="connsiteX4" fmla="*/ 967 w 10882"/>
                  <a:gd name="connsiteY4" fmla="*/ 4595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2" h="5320">
                    <a:moveTo>
                      <a:pt x="967" y="4595"/>
                    </a:moveTo>
                    <a:cubicBezTo>
                      <a:pt x="726" y="4837"/>
                      <a:pt x="242" y="5079"/>
                      <a:pt x="0" y="5321"/>
                    </a:cubicBezTo>
                    <a:cubicBezTo>
                      <a:pt x="3628" y="3386"/>
                      <a:pt x="7497" y="1451"/>
                      <a:pt x="10883" y="0"/>
                    </a:cubicBezTo>
                    <a:cubicBezTo>
                      <a:pt x="8948" y="484"/>
                      <a:pt x="6772" y="726"/>
                      <a:pt x="4837" y="1209"/>
                    </a:cubicBezTo>
                    <a:cubicBezTo>
                      <a:pt x="3870" y="2418"/>
                      <a:pt x="2419" y="3386"/>
                      <a:pt x="967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C306253C-199E-C7E1-3272-6BDAFD8E1C3C}"/>
                  </a:ext>
                </a:extLst>
              </p:cNvPr>
              <p:cNvSpPr/>
              <p:nvPr/>
            </p:nvSpPr>
            <p:spPr>
              <a:xfrm>
                <a:off x="5302114" y="5940948"/>
                <a:ext cx="15236" cy="6771"/>
              </a:xfrm>
              <a:custGeom>
                <a:avLst/>
                <a:gdLst>
                  <a:gd name="connsiteX0" fmla="*/ 11367 w 15236"/>
                  <a:gd name="connsiteY0" fmla="*/ 2902 h 6771"/>
                  <a:gd name="connsiteX1" fmla="*/ 14994 w 15236"/>
                  <a:gd name="connsiteY1" fmla="*/ 1693 h 6771"/>
                  <a:gd name="connsiteX2" fmla="*/ 13301 w 15236"/>
                  <a:gd name="connsiteY2" fmla="*/ 242 h 6771"/>
                  <a:gd name="connsiteX3" fmla="*/ 10157 w 15236"/>
                  <a:gd name="connsiteY3" fmla="*/ 0 h 6771"/>
                  <a:gd name="connsiteX4" fmla="*/ 5562 w 15236"/>
                  <a:gd name="connsiteY4" fmla="*/ 2902 h 6771"/>
                  <a:gd name="connsiteX5" fmla="*/ 0 w 15236"/>
                  <a:gd name="connsiteY5" fmla="*/ 6288 h 6771"/>
                  <a:gd name="connsiteX6" fmla="*/ 2902 w 15236"/>
                  <a:gd name="connsiteY6" fmla="*/ 6772 h 6771"/>
                  <a:gd name="connsiteX7" fmla="*/ 1935 w 15236"/>
                  <a:gd name="connsiteY7" fmla="*/ 6046 h 6771"/>
                  <a:gd name="connsiteX8" fmla="*/ 14752 w 15236"/>
                  <a:gd name="connsiteY8" fmla="*/ 5562 h 6771"/>
                  <a:gd name="connsiteX9" fmla="*/ 15236 w 15236"/>
                  <a:gd name="connsiteY9" fmla="*/ 5562 h 6771"/>
                  <a:gd name="connsiteX10" fmla="*/ 13785 w 15236"/>
                  <a:gd name="connsiteY10" fmla="*/ 4595 h 6771"/>
                  <a:gd name="connsiteX11" fmla="*/ 11367 w 15236"/>
                  <a:gd name="connsiteY11" fmla="*/ 290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36" h="6771">
                    <a:moveTo>
                      <a:pt x="11367" y="2902"/>
                    </a:moveTo>
                    <a:cubicBezTo>
                      <a:pt x="11367" y="2902"/>
                      <a:pt x="12818" y="2177"/>
                      <a:pt x="14994" y="1693"/>
                    </a:cubicBezTo>
                    <a:cubicBezTo>
                      <a:pt x="14269" y="1209"/>
                      <a:pt x="13785" y="726"/>
                      <a:pt x="13301" y="242"/>
                    </a:cubicBezTo>
                    <a:cubicBezTo>
                      <a:pt x="12334" y="242"/>
                      <a:pt x="11125" y="0"/>
                      <a:pt x="10157" y="0"/>
                    </a:cubicBezTo>
                    <a:cubicBezTo>
                      <a:pt x="9916" y="242"/>
                      <a:pt x="8465" y="1209"/>
                      <a:pt x="5562" y="2902"/>
                    </a:cubicBezTo>
                    <a:cubicBezTo>
                      <a:pt x="4111" y="3870"/>
                      <a:pt x="2177" y="4837"/>
                      <a:pt x="0" y="6288"/>
                    </a:cubicBezTo>
                    <a:cubicBezTo>
                      <a:pt x="967" y="6530"/>
                      <a:pt x="1935" y="6530"/>
                      <a:pt x="2902" y="6772"/>
                    </a:cubicBezTo>
                    <a:cubicBezTo>
                      <a:pt x="2177" y="6288"/>
                      <a:pt x="1935" y="6046"/>
                      <a:pt x="1935" y="6046"/>
                    </a:cubicBezTo>
                    <a:cubicBezTo>
                      <a:pt x="1935" y="6046"/>
                      <a:pt x="7255" y="5079"/>
                      <a:pt x="14752" y="5562"/>
                    </a:cubicBezTo>
                    <a:cubicBezTo>
                      <a:pt x="14752" y="5562"/>
                      <a:pt x="14994" y="5562"/>
                      <a:pt x="15236" y="5562"/>
                    </a:cubicBezTo>
                    <a:cubicBezTo>
                      <a:pt x="14752" y="5321"/>
                      <a:pt x="14269" y="4837"/>
                      <a:pt x="13785" y="4595"/>
                    </a:cubicBezTo>
                    <a:cubicBezTo>
                      <a:pt x="12334" y="3628"/>
                      <a:pt x="11367" y="2902"/>
                      <a:pt x="1136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AAD9D92A-416E-F08A-2A19-220FEBE34E9F}"/>
                  </a:ext>
                </a:extLst>
              </p:cNvPr>
              <p:cNvSpPr/>
              <p:nvPr/>
            </p:nvSpPr>
            <p:spPr>
              <a:xfrm>
                <a:off x="5281558" y="5857029"/>
                <a:ext cx="18863" cy="9190"/>
              </a:xfrm>
              <a:custGeom>
                <a:avLst/>
                <a:gdLst>
                  <a:gd name="connsiteX0" fmla="*/ 968 w 18863"/>
                  <a:gd name="connsiteY0" fmla="*/ 242 h 9190"/>
                  <a:gd name="connsiteX1" fmla="*/ 0 w 18863"/>
                  <a:gd name="connsiteY1" fmla="*/ 0 h 9190"/>
                  <a:gd name="connsiteX2" fmla="*/ 9190 w 18863"/>
                  <a:gd name="connsiteY2" fmla="*/ 4111 h 9190"/>
                  <a:gd name="connsiteX3" fmla="*/ 18864 w 18863"/>
                  <a:gd name="connsiteY3" fmla="*/ 9190 h 9190"/>
                  <a:gd name="connsiteX4" fmla="*/ 10399 w 18863"/>
                  <a:gd name="connsiteY4" fmla="*/ 2419 h 9190"/>
                  <a:gd name="connsiteX5" fmla="*/ 968 w 18863"/>
                  <a:gd name="connsiteY5" fmla="*/ 242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63" h="9190">
                    <a:moveTo>
                      <a:pt x="968" y="242"/>
                    </a:moveTo>
                    <a:cubicBezTo>
                      <a:pt x="726" y="242"/>
                      <a:pt x="242" y="0"/>
                      <a:pt x="0" y="0"/>
                    </a:cubicBezTo>
                    <a:cubicBezTo>
                      <a:pt x="3144" y="1451"/>
                      <a:pt x="6046" y="2660"/>
                      <a:pt x="9190" y="4111"/>
                    </a:cubicBezTo>
                    <a:cubicBezTo>
                      <a:pt x="12334" y="5804"/>
                      <a:pt x="15720" y="7497"/>
                      <a:pt x="18864" y="9190"/>
                    </a:cubicBezTo>
                    <a:cubicBezTo>
                      <a:pt x="15962" y="7014"/>
                      <a:pt x="13301" y="4595"/>
                      <a:pt x="10399" y="2419"/>
                    </a:cubicBezTo>
                    <a:cubicBezTo>
                      <a:pt x="7739" y="1935"/>
                      <a:pt x="4595" y="1209"/>
                      <a:pt x="968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069D6D41-3EA8-0DE7-A236-FFD230361D74}"/>
                  </a:ext>
                </a:extLst>
              </p:cNvPr>
              <p:cNvSpPr/>
              <p:nvPr/>
            </p:nvSpPr>
            <p:spPr>
              <a:xfrm>
                <a:off x="5284943" y="5956426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242 w 242"/>
                  <a:gd name="connsiteY1" fmla="*/ 0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242" y="242"/>
                      <a:pt x="242" y="242"/>
                      <a:pt x="242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FD62151-4FC6-14F0-972C-5609D548EDE1}"/>
                  </a:ext>
                </a:extLst>
              </p:cNvPr>
              <p:cNvSpPr/>
              <p:nvPr/>
            </p:nvSpPr>
            <p:spPr>
              <a:xfrm>
                <a:off x="5446253" y="6002619"/>
                <a:ext cx="725" cy="725"/>
              </a:xfrm>
              <a:custGeom>
                <a:avLst/>
                <a:gdLst>
                  <a:gd name="connsiteX0" fmla="*/ 726 w 725"/>
                  <a:gd name="connsiteY0" fmla="*/ 0 h 725"/>
                  <a:gd name="connsiteX1" fmla="*/ 242 w 725"/>
                  <a:gd name="connsiteY1" fmla="*/ 0 h 725"/>
                  <a:gd name="connsiteX2" fmla="*/ 0 w 725"/>
                  <a:gd name="connsiteY2" fmla="*/ 726 h 725"/>
                  <a:gd name="connsiteX3" fmla="*/ 726 w 725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0"/>
                    </a:moveTo>
                    <a:cubicBezTo>
                      <a:pt x="483" y="0"/>
                      <a:pt x="242" y="0"/>
                      <a:pt x="242" y="0"/>
                    </a:cubicBezTo>
                    <a:cubicBezTo>
                      <a:pt x="242" y="242"/>
                      <a:pt x="0" y="484"/>
                      <a:pt x="0" y="726"/>
                    </a:cubicBezTo>
                    <a:cubicBezTo>
                      <a:pt x="0" y="242"/>
                      <a:pt x="483" y="242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235BFC32-3888-0B24-561E-2D4DE7B4A7B0}"/>
                  </a:ext>
                </a:extLst>
              </p:cNvPr>
              <p:cNvSpPr/>
              <p:nvPr/>
            </p:nvSpPr>
            <p:spPr>
              <a:xfrm>
                <a:off x="5620381" y="6004553"/>
                <a:ext cx="24184" cy="17170"/>
              </a:xfrm>
              <a:custGeom>
                <a:avLst/>
                <a:gdLst>
                  <a:gd name="connsiteX0" fmla="*/ 17171 w 24184"/>
                  <a:gd name="connsiteY0" fmla="*/ 5321 h 17170"/>
                  <a:gd name="connsiteX1" fmla="*/ 16445 w 24184"/>
                  <a:gd name="connsiteY1" fmla="*/ 4595 h 17170"/>
                  <a:gd name="connsiteX2" fmla="*/ 15720 w 24184"/>
                  <a:gd name="connsiteY2" fmla="*/ 4353 h 17170"/>
                  <a:gd name="connsiteX3" fmla="*/ 0 w 24184"/>
                  <a:gd name="connsiteY3" fmla="*/ 0 h 17170"/>
                  <a:gd name="connsiteX4" fmla="*/ 14752 w 24184"/>
                  <a:gd name="connsiteY4" fmla="*/ 8464 h 17170"/>
                  <a:gd name="connsiteX5" fmla="*/ 23217 w 24184"/>
                  <a:gd name="connsiteY5" fmla="*/ 17171 h 17170"/>
                  <a:gd name="connsiteX6" fmla="*/ 24184 w 24184"/>
                  <a:gd name="connsiteY6" fmla="*/ 12818 h 17170"/>
                  <a:gd name="connsiteX7" fmla="*/ 17171 w 24184"/>
                  <a:gd name="connsiteY7" fmla="*/ 5321 h 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7170">
                    <a:moveTo>
                      <a:pt x="17171" y="5321"/>
                    </a:moveTo>
                    <a:cubicBezTo>
                      <a:pt x="16929" y="5079"/>
                      <a:pt x="16687" y="4837"/>
                      <a:pt x="16445" y="4595"/>
                    </a:cubicBezTo>
                    <a:cubicBezTo>
                      <a:pt x="16203" y="4595"/>
                      <a:pt x="15961" y="4353"/>
                      <a:pt x="15720" y="4353"/>
                    </a:cubicBezTo>
                    <a:cubicBezTo>
                      <a:pt x="10641" y="2660"/>
                      <a:pt x="5321" y="1451"/>
                      <a:pt x="0" y="0"/>
                    </a:cubicBezTo>
                    <a:cubicBezTo>
                      <a:pt x="5079" y="1935"/>
                      <a:pt x="10157" y="4837"/>
                      <a:pt x="14752" y="8464"/>
                    </a:cubicBezTo>
                    <a:cubicBezTo>
                      <a:pt x="17896" y="11125"/>
                      <a:pt x="20799" y="14027"/>
                      <a:pt x="23217" y="17171"/>
                    </a:cubicBezTo>
                    <a:cubicBezTo>
                      <a:pt x="23701" y="15720"/>
                      <a:pt x="23942" y="14269"/>
                      <a:pt x="24184" y="12818"/>
                    </a:cubicBezTo>
                    <a:cubicBezTo>
                      <a:pt x="21766" y="10157"/>
                      <a:pt x="19348" y="7739"/>
                      <a:pt x="17171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8E32E3E-2349-5D53-9908-F09CA8B7A1FF}"/>
                  </a:ext>
                </a:extLst>
              </p:cNvPr>
              <p:cNvSpPr/>
              <p:nvPr/>
            </p:nvSpPr>
            <p:spPr>
              <a:xfrm>
                <a:off x="5629329" y="6025352"/>
                <a:ext cx="11366" cy="14752"/>
              </a:xfrm>
              <a:custGeom>
                <a:avLst/>
                <a:gdLst>
                  <a:gd name="connsiteX0" fmla="*/ 0 w 11366"/>
                  <a:gd name="connsiteY0" fmla="*/ 0 h 14752"/>
                  <a:gd name="connsiteX1" fmla="*/ 4595 w 11366"/>
                  <a:gd name="connsiteY1" fmla="*/ 6046 h 14752"/>
                  <a:gd name="connsiteX2" fmla="*/ 10157 w 11366"/>
                  <a:gd name="connsiteY2" fmla="*/ 14752 h 14752"/>
                  <a:gd name="connsiteX3" fmla="*/ 11367 w 11366"/>
                  <a:gd name="connsiteY3" fmla="*/ 9674 h 14752"/>
                  <a:gd name="connsiteX4" fmla="*/ 10883 w 11366"/>
                  <a:gd name="connsiteY4" fmla="*/ 9190 h 14752"/>
                  <a:gd name="connsiteX5" fmla="*/ 0 w 11366"/>
                  <a:gd name="connsiteY5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6" h="14752">
                    <a:moveTo>
                      <a:pt x="0" y="0"/>
                    </a:moveTo>
                    <a:cubicBezTo>
                      <a:pt x="1693" y="1935"/>
                      <a:pt x="3144" y="3869"/>
                      <a:pt x="4595" y="6046"/>
                    </a:cubicBezTo>
                    <a:cubicBezTo>
                      <a:pt x="6772" y="8706"/>
                      <a:pt x="8465" y="11850"/>
                      <a:pt x="10157" y="14752"/>
                    </a:cubicBezTo>
                    <a:cubicBezTo>
                      <a:pt x="10641" y="13059"/>
                      <a:pt x="10883" y="11367"/>
                      <a:pt x="11367" y="9674"/>
                    </a:cubicBezTo>
                    <a:cubicBezTo>
                      <a:pt x="11125" y="9432"/>
                      <a:pt x="11125" y="9190"/>
                      <a:pt x="10883" y="9190"/>
                    </a:cubicBezTo>
                    <a:cubicBezTo>
                      <a:pt x="7739" y="6288"/>
                      <a:pt x="3870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CC5E3401-76BC-9E7D-8E4A-7F5B550824FF}"/>
                  </a:ext>
                </a:extLst>
              </p:cNvPr>
              <p:cNvSpPr/>
              <p:nvPr/>
            </p:nvSpPr>
            <p:spPr>
              <a:xfrm>
                <a:off x="5641663" y="5984480"/>
                <a:ext cx="9190" cy="3627"/>
              </a:xfrm>
              <a:custGeom>
                <a:avLst/>
                <a:gdLst>
                  <a:gd name="connsiteX0" fmla="*/ 7981 w 9190"/>
                  <a:gd name="connsiteY0" fmla="*/ 0 h 3627"/>
                  <a:gd name="connsiteX1" fmla="*/ 968 w 9190"/>
                  <a:gd name="connsiteY1" fmla="*/ 726 h 3627"/>
                  <a:gd name="connsiteX2" fmla="*/ 0 w 9190"/>
                  <a:gd name="connsiteY2" fmla="*/ 2902 h 3627"/>
                  <a:gd name="connsiteX3" fmla="*/ 9190 w 9190"/>
                  <a:gd name="connsiteY3" fmla="*/ 3628 h 3627"/>
                  <a:gd name="connsiteX4" fmla="*/ 7981 w 9190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90" h="3627">
                    <a:moveTo>
                      <a:pt x="7981" y="0"/>
                    </a:moveTo>
                    <a:cubicBezTo>
                      <a:pt x="5804" y="242"/>
                      <a:pt x="3628" y="484"/>
                      <a:pt x="968" y="726"/>
                    </a:cubicBezTo>
                    <a:cubicBezTo>
                      <a:pt x="726" y="1451"/>
                      <a:pt x="484" y="2418"/>
                      <a:pt x="0" y="2902"/>
                    </a:cubicBezTo>
                    <a:cubicBezTo>
                      <a:pt x="2902" y="3144"/>
                      <a:pt x="6046" y="3386"/>
                      <a:pt x="9190" y="3628"/>
                    </a:cubicBezTo>
                    <a:cubicBezTo>
                      <a:pt x="8948" y="2418"/>
                      <a:pt x="8465" y="1209"/>
                      <a:pt x="79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14F2BD33-9886-CE44-9CE0-839AB9FBC22D}"/>
                  </a:ext>
                </a:extLst>
              </p:cNvPr>
              <p:cNvSpPr/>
              <p:nvPr/>
            </p:nvSpPr>
            <p:spPr>
              <a:xfrm>
                <a:off x="5662461" y="6003586"/>
                <a:ext cx="5562" cy="2176"/>
              </a:xfrm>
              <a:custGeom>
                <a:avLst/>
                <a:gdLst>
                  <a:gd name="connsiteX0" fmla="*/ 5079 w 5562"/>
                  <a:gd name="connsiteY0" fmla="*/ 968 h 2176"/>
                  <a:gd name="connsiteX1" fmla="*/ 0 w 5562"/>
                  <a:gd name="connsiteY1" fmla="*/ 0 h 2176"/>
                  <a:gd name="connsiteX2" fmla="*/ 5563 w 5562"/>
                  <a:gd name="connsiteY2" fmla="*/ 2177 h 2176"/>
                  <a:gd name="connsiteX3" fmla="*/ 5079 w 5562"/>
                  <a:gd name="connsiteY3" fmla="*/ 968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2176">
                    <a:moveTo>
                      <a:pt x="5079" y="968"/>
                    </a:moveTo>
                    <a:cubicBezTo>
                      <a:pt x="3386" y="726"/>
                      <a:pt x="1693" y="242"/>
                      <a:pt x="0" y="0"/>
                    </a:cubicBezTo>
                    <a:cubicBezTo>
                      <a:pt x="1935" y="726"/>
                      <a:pt x="3628" y="1451"/>
                      <a:pt x="5563" y="2177"/>
                    </a:cubicBezTo>
                    <a:cubicBezTo>
                      <a:pt x="5321" y="1935"/>
                      <a:pt x="5079" y="1451"/>
                      <a:pt x="5079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C4E6F73E-A841-9945-C7E5-8C55D7231614}"/>
                  </a:ext>
                </a:extLst>
              </p:cNvPr>
              <p:cNvSpPr/>
              <p:nvPr/>
            </p:nvSpPr>
            <p:spPr>
              <a:xfrm>
                <a:off x="5647709" y="6048811"/>
                <a:ext cx="5562" cy="14026"/>
              </a:xfrm>
              <a:custGeom>
                <a:avLst/>
                <a:gdLst>
                  <a:gd name="connsiteX0" fmla="*/ 0 w 5562"/>
                  <a:gd name="connsiteY0" fmla="*/ 8464 h 14026"/>
                  <a:gd name="connsiteX1" fmla="*/ 726 w 5562"/>
                  <a:gd name="connsiteY1" fmla="*/ 10399 h 14026"/>
                  <a:gd name="connsiteX2" fmla="*/ 1935 w 5562"/>
                  <a:gd name="connsiteY2" fmla="*/ 14027 h 14026"/>
                  <a:gd name="connsiteX3" fmla="*/ 5563 w 5562"/>
                  <a:gd name="connsiteY3" fmla="*/ 3144 h 14026"/>
                  <a:gd name="connsiteX4" fmla="*/ 3144 w 5562"/>
                  <a:gd name="connsiteY4" fmla="*/ 0 h 14026"/>
                  <a:gd name="connsiteX5" fmla="*/ 0 w 5562"/>
                  <a:gd name="connsiteY5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4026">
                    <a:moveTo>
                      <a:pt x="0" y="8464"/>
                    </a:moveTo>
                    <a:cubicBezTo>
                      <a:pt x="242" y="9190"/>
                      <a:pt x="484" y="9915"/>
                      <a:pt x="726" y="10399"/>
                    </a:cubicBezTo>
                    <a:cubicBezTo>
                      <a:pt x="1209" y="11608"/>
                      <a:pt x="1693" y="12818"/>
                      <a:pt x="1935" y="14027"/>
                    </a:cubicBezTo>
                    <a:cubicBezTo>
                      <a:pt x="3144" y="10157"/>
                      <a:pt x="4353" y="6530"/>
                      <a:pt x="5563" y="3144"/>
                    </a:cubicBezTo>
                    <a:cubicBezTo>
                      <a:pt x="4837" y="2177"/>
                      <a:pt x="4112" y="967"/>
                      <a:pt x="3144" y="0"/>
                    </a:cubicBezTo>
                    <a:cubicBezTo>
                      <a:pt x="2419" y="2902"/>
                      <a:pt x="1451" y="5804"/>
                      <a:pt x="0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F41E9F13-6FD0-B0CE-68D1-F9E6A33D78F1}"/>
                  </a:ext>
                </a:extLst>
              </p:cNvPr>
              <p:cNvSpPr/>
              <p:nvPr/>
            </p:nvSpPr>
            <p:spPr>
              <a:xfrm>
                <a:off x="5658592" y="5959570"/>
                <a:ext cx="483" cy="725"/>
              </a:xfrm>
              <a:custGeom>
                <a:avLst/>
                <a:gdLst>
                  <a:gd name="connsiteX0" fmla="*/ 242 w 483"/>
                  <a:gd name="connsiteY0" fmla="*/ 484 h 725"/>
                  <a:gd name="connsiteX1" fmla="*/ 483 w 483"/>
                  <a:gd name="connsiteY1" fmla="*/ 726 h 725"/>
                  <a:gd name="connsiteX2" fmla="*/ 0 w 483"/>
                  <a:gd name="connsiteY2" fmla="*/ 0 h 725"/>
                  <a:gd name="connsiteX3" fmla="*/ 242 w 483"/>
                  <a:gd name="connsiteY3" fmla="*/ 484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725">
                    <a:moveTo>
                      <a:pt x="242" y="484"/>
                    </a:moveTo>
                    <a:cubicBezTo>
                      <a:pt x="242" y="484"/>
                      <a:pt x="483" y="484"/>
                      <a:pt x="483" y="726"/>
                    </a:cubicBezTo>
                    <a:cubicBezTo>
                      <a:pt x="242" y="484"/>
                      <a:pt x="0" y="242"/>
                      <a:pt x="0" y="0"/>
                    </a:cubicBezTo>
                    <a:cubicBezTo>
                      <a:pt x="242" y="0"/>
                      <a:pt x="242" y="242"/>
                      <a:pt x="24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46A8DB01-546E-6BE6-88F3-F02D0FAF3BF7}"/>
                  </a:ext>
                </a:extLst>
              </p:cNvPr>
              <p:cNvSpPr/>
              <p:nvPr/>
            </p:nvSpPr>
            <p:spPr>
              <a:xfrm>
                <a:off x="5488092" y="5914345"/>
                <a:ext cx="137609" cy="68441"/>
              </a:xfrm>
              <a:custGeom>
                <a:avLst/>
                <a:gdLst>
                  <a:gd name="connsiteX0" fmla="*/ 137609 w 137609"/>
                  <a:gd name="connsiteY0" fmla="*/ 59735 h 68441"/>
                  <a:gd name="connsiteX1" fmla="*/ 132772 w 137609"/>
                  <a:gd name="connsiteY1" fmla="*/ 53206 h 68441"/>
                  <a:gd name="connsiteX2" fmla="*/ 124549 w 137609"/>
                  <a:gd name="connsiteY2" fmla="*/ 36277 h 68441"/>
                  <a:gd name="connsiteX3" fmla="*/ 122615 w 137609"/>
                  <a:gd name="connsiteY3" fmla="*/ 33858 h 68441"/>
                  <a:gd name="connsiteX4" fmla="*/ 116085 w 137609"/>
                  <a:gd name="connsiteY4" fmla="*/ 25877 h 68441"/>
                  <a:gd name="connsiteX5" fmla="*/ 114392 w 137609"/>
                  <a:gd name="connsiteY5" fmla="*/ 23701 h 68441"/>
                  <a:gd name="connsiteX6" fmla="*/ 115360 w 137609"/>
                  <a:gd name="connsiteY6" fmla="*/ 30473 h 68441"/>
                  <a:gd name="connsiteX7" fmla="*/ 115601 w 137609"/>
                  <a:gd name="connsiteY7" fmla="*/ 34826 h 68441"/>
                  <a:gd name="connsiteX8" fmla="*/ 112941 w 137609"/>
                  <a:gd name="connsiteY8" fmla="*/ 31440 h 68441"/>
                  <a:gd name="connsiteX9" fmla="*/ 106169 w 137609"/>
                  <a:gd name="connsiteY9" fmla="*/ 22492 h 68441"/>
                  <a:gd name="connsiteX10" fmla="*/ 99639 w 137609"/>
                  <a:gd name="connsiteY10" fmla="*/ 14269 h 68441"/>
                  <a:gd name="connsiteX11" fmla="*/ 101090 w 137609"/>
                  <a:gd name="connsiteY11" fmla="*/ 17897 h 68441"/>
                  <a:gd name="connsiteX12" fmla="*/ 102300 w 137609"/>
                  <a:gd name="connsiteY12" fmla="*/ 22008 h 68441"/>
                  <a:gd name="connsiteX13" fmla="*/ 98914 w 137609"/>
                  <a:gd name="connsiteY13" fmla="*/ 19348 h 68441"/>
                  <a:gd name="connsiteX14" fmla="*/ 90208 w 137609"/>
                  <a:gd name="connsiteY14" fmla="*/ 12818 h 68441"/>
                  <a:gd name="connsiteX15" fmla="*/ 74246 w 137609"/>
                  <a:gd name="connsiteY15" fmla="*/ 1935 h 68441"/>
                  <a:gd name="connsiteX16" fmla="*/ 65298 w 137609"/>
                  <a:gd name="connsiteY16" fmla="*/ 0 h 68441"/>
                  <a:gd name="connsiteX17" fmla="*/ 66265 w 137609"/>
                  <a:gd name="connsiteY17" fmla="*/ 968 h 68441"/>
                  <a:gd name="connsiteX18" fmla="*/ 71344 w 137609"/>
                  <a:gd name="connsiteY18" fmla="*/ 7981 h 68441"/>
                  <a:gd name="connsiteX19" fmla="*/ 72795 w 137609"/>
                  <a:gd name="connsiteY19" fmla="*/ 11125 h 68441"/>
                  <a:gd name="connsiteX20" fmla="*/ 69651 w 137609"/>
                  <a:gd name="connsiteY20" fmla="*/ 10158 h 68441"/>
                  <a:gd name="connsiteX21" fmla="*/ 61912 w 137609"/>
                  <a:gd name="connsiteY21" fmla="*/ 7497 h 68441"/>
                  <a:gd name="connsiteX22" fmla="*/ 54173 w 137609"/>
                  <a:gd name="connsiteY22" fmla="*/ 4837 h 68441"/>
                  <a:gd name="connsiteX23" fmla="*/ 56108 w 137609"/>
                  <a:gd name="connsiteY23" fmla="*/ 6046 h 68441"/>
                  <a:gd name="connsiteX24" fmla="*/ 68200 w 137609"/>
                  <a:gd name="connsiteY24" fmla="*/ 16204 h 68441"/>
                  <a:gd name="connsiteX25" fmla="*/ 74971 w 137609"/>
                  <a:gd name="connsiteY25" fmla="*/ 25152 h 68441"/>
                  <a:gd name="connsiteX26" fmla="*/ 76906 w 137609"/>
                  <a:gd name="connsiteY26" fmla="*/ 28779 h 68441"/>
                  <a:gd name="connsiteX27" fmla="*/ 73037 w 137609"/>
                  <a:gd name="connsiteY27" fmla="*/ 27087 h 68441"/>
                  <a:gd name="connsiteX28" fmla="*/ 63605 w 137609"/>
                  <a:gd name="connsiteY28" fmla="*/ 22492 h 68441"/>
                  <a:gd name="connsiteX29" fmla="*/ 45950 w 137609"/>
                  <a:gd name="connsiteY29" fmla="*/ 14995 h 68441"/>
                  <a:gd name="connsiteX30" fmla="*/ 42806 w 137609"/>
                  <a:gd name="connsiteY30" fmla="*/ 15478 h 68441"/>
                  <a:gd name="connsiteX31" fmla="*/ 34342 w 137609"/>
                  <a:gd name="connsiteY31" fmla="*/ 16204 h 68441"/>
                  <a:gd name="connsiteX32" fmla="*/ 25152 w 137609"/>
                  <a:gd name="connsiteY32" fmla="*/ 16687 h 68441"/>
                  <a:gd name="connsiteX33" fmla="*/ 33132 w 137609"/>
                  <a:gd name="connsiteY33" fmla="*/ 21524 h 68441"/>
                  <a:gd name="connsiteX34" fmla="*/ 42564 w 137609"/>
                  <a:gd name="connsiteY34" fmla="*/ 30473 h 68441"/>
                  <a:gd name="connsiteX35" fmla="*/ 38937 w 137609"/>
                  <a:gd name="connsiteY35" fmla="*/ 30230 h 68441"/>
                  <a:gd name="connsiteX36" fmla="*/ 29988 w 137609"/>
                  <a:gd name="connsiteY36" fmla="*/ 28779 h 68441"/>
                  <a:gd name="connsiteX37" fmla="*/ 22250 w 137609"/>
                  <a:gd name="connsiteY37" fmla="*/ 27328 h 68441"/>
                  <a:gd name="connsiteX38" fmla="*/ 40630 w 137609"/>
                  <a:gd name="connsiteY38" fmla="*/ 37486 h 68441"/>
                  <a:gd name="connsiteX39" fmla="*/ 49094 w 137609"/>
                  <a:gd name="connsiteY39" fmla="*/ 44983 h 68441"/>
                  <a:gd name="connsiteX40" fmla="*/ 51996 w 137609"/>
                  <a:gd name="connsiteY40" fmla="*/ 48369 h 68441"/>
                  <a:gd name="connsiteX41" fmla="*/ 47885 w 137609"/>
                  <a:gd name="connsiteY41" fmla="*/ 47402 h 68441"/>
                  <a:gd name="connsiteX42" fmla="*/ 37244 w 137609"/>
                  <a:gd name="connsiteY42" fmla="*/ 44741 h 68441"/>
                  <a:gd name="connsiteX43" fmla="*/ 18380 w 137609"/>
                  <a:gd name="connsiteY43" fmla="*/ 39663 h 68441"/>
                  <a:gd name="connsiteX44" fmla="*/ 28779 w 137609"/>
                  <a:gd name="connsiteY44" fmla="*/ 46676 h 68441"/>
                  <a:gd name="connsiteX45" fmla="*/ 35793 w 137609"/>
                  <a:gd name="connsiteY45" fmla="*/ 53931 h 68441"/>
                  <a:gd name="connsiteX46" fmla="*/ 37969 w 137609"/>
                  <a:gd name="connsiteY46" fmla="*/ 57075 h 68441"/>
                  <a:gd name="connsiteX47" fmla="*/ 34342 w 137609"/>
                  <a:gd name="connsiteY47" fmla="*/ 56108 h 68441"/>
                  <a:gd name="connsiteX48" fmla="*/ 25152 w 137609"/>
                  <a:gd name="connsiteY48" fmla="*/ 53448 h 68441"/>
                  <a:gd name="connsiteX49" fmla="*/ 967 w 137609"/>
                  <a:gd name="connsiteY49" fmla="*/ 46918 h 68441"/>
                  <a:gd name="connsiteX50" fmla="*/ 0 w 137609"/>
                  <a:gd name="connsiteY50" fmla="*/ 47402 h 68441"/>
                  <a:gd name="connsiteX51" fmla="*/ 8706 w 137609"/>
                  <a:gd name="connsiteY51" fmla="*/ 53931 h 68441"/>
                  <a:gd name="connsiteX52" fmla="*/ 16687 w 137609"/>
                  <a:gd name="connsiteY52" fmla="*/ 62880 h 68441"/>
                  <a:gd name="connsiteX53" fmla="*/ 20315 w 137609"/>
                  <a:gd name="connsiteY53" fmla="*/ 65782 h 68441"/>
                  <a:gd name="connsiteX54" fmla="*/ 45466 w 137609"/>
                  <a:gd name="connsiteY54" fmla="*/ 58284 h 68441"/>
                  <a:gd name="connsiteX55" fmla="*/ 78357 w 137609"/>
                  <a:gd name="connsiteY55" fmla="*/ 53689 h 68441"/>
                  <a:gd name="connsiteX56" fmla="*/ 93835 w 137609"/>
                  <a:gd name="connsiteY56" fmla="*/ 54173 h 68441"/>
                  <a:gd name="connsiteX57" fmla="*/ 80050 w 137609"/>
                  <a:gd name="connsiteY57" fmla="*/ 61428 h 68441"/>
                  <a:gd name="connsiteX58" fmla="*/ 61670 w 137609"/>
                  <a:gd name="connsiteY58" fmla="*/ 68200 h 68441"/>
                  <a:gd name="connsiteX59" fmla="*/ 62396 w 137609"/>
                  <a:gd name="connsiteY59" fmla="*/ 68442 h 68441"/>
                  <a:gd name="connsiteX60" fmla="*/ 68442 w 137609"/>
                  <a:gd name="connsiteY60" fmla="*/ 68442 h 68441"/>
                  <a:gd name="connsiteX61" fmla="*/ 82227 w 137609"/>
                  <a:gd name="connsiteY61" fmla="*/ 63605 h 68441"/>
                  <a:gd name="connsiteX62" fmla="*/ 118262 w 137609"/>
                  <a:gd name="connsiteY62" fmla="*/ 58768 h 68441"/>
                  <a:gd name="connsiteX63" fmla="*/ 137609 w 137609"/>
                  <a:gd name="connsiteY63" fmla="*/ 59735 h 6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37609" h="68441">
                    <a:moveTo>
                      <a:pt x="137609" y="59735"/>
                    </a:moveTo>
                    <a:cubicBezTo>
                      <a:pt x="136400" y="58284"/>
                      <a:pt x="134465" y="55866"/>
                      <a:pt x="132772" y="53206"/>
                    </a:cubicBezTo>
                    <a:cubicBezTo>
                      <a:pt x="129870" y="48853"/>
                      <a:pt x="126968" y="42806"/>
                      <a:pt x="124549" y="36277"/>
                    </a:cubicBezTo>
                    <a:cubicBezTo>
                      <a:pt x="124066" y="35793"/>
                      <a:pt x="123340" y="35068"/>
                      <a:pt x="122615" y="33858"/>
                    </a:cubicBezTo>
                    <a:cubicBezTo>
                      <a:pt x="121164" y="31924"/>
                      <a:pt x="118745" y="29263"/>
                      <a:pt x="116085" y="25877"/>
                    </a:cubicBezTo>
                    <a:cubicBezTo>
                      <a:pt x="115601" y="25152"/>
                      <a:pt x="114876" y="24426"/>
                      <a:pt x="114392" y="23701"/>
                    </a:cubicBezTo>
                    <a:cubicBezTo>
                      <a:pt x="114876" y="26361"/>
                      <a:pt x="115360" y="28779"/>
                      <a:pt x="115360" y="30473"/>
                    </a:cubicBezTo>
                    <a:cubicBezTo>
                      <a:pt x="115601" y="33375"/>
                      <a:pt x="115601" y="34826"/>
                      <a:pt x="115601" y="34826"/>
                    </a:cubicBezTo>
                    <a:cubicBezTo>
                      <a:pt x="115601" y="34826"/>
                      <a:pt x="114634" y="33617"/>
                      <a:pt x="112941" y="31440"/>
                    </a:cubicBezTo>
                    <a:cubicBezTo>
                      <a:pt x="111248" y="29263"/>
                      <a:pt x="109071" y="26119"/>
                      <a:pt x="106169" y="22492"/>
                    </a:cubicBezTo>
                    <a:cubicBezTo>
                      <a:pt x="104235" y="20073"/>
                      <a:pt x="101816" y="17171"/>
                      <a:pt x="99639" y="14269"/>
                    </a:cubicBezTo>
                    <a:cubicBezTo>
                      <a:pt x="100123" y="15478"/>
                      <a:pt x="100849" y="16687"/>
                      <a:pt x="101090" y="17897"/>
                    </a:cubicBezTo>
                    <a:cubicBezTo>
                      <a:pt x="102058" y="20557"/>
                      <a:pt x="102300" y="22008"/>
                      <a:pt x="102300" y="22008"/>
                    </a:cubicBezTo>
                    <a:cubicBezTo>
                      <a:pt x="102300" y="22008"/>
                      <a:pt x="100849" y="21041"/>
                      <a:pt x="98914" y="19348"/>
                    </a:cubicBezTo>
                    <a:cubicBezTo>
                      <a:pt x="96737" y="17897"/>
                      <a:pt x="93835" y="15478"/>
                      <a:pt x="90208" y="12818"/>
                    </a:cubicBezTo>
                    <a:cubicBezTo>
                      <a:pt x="85612" y="9432"/>
                      <a:pt x="80050" y="5804"/>
                      <a:pt x="74246" y="1935"/>
                    </a:cubicBezTo>
                    <a:cubicBezTo>
                      <a:pt x="72795" y="1693"/>
                      <a:pt x="69409" y="1209"/>
                      <a:pt x="65298" y="0"/>
                    </a:cubicBezTo>
                    <a:cubicBezTo>
                      <a:pt x="65539" y="242"/>
                      <a:pt x="66023" y="484"/>
                      <a:pt x="66265" y="968"/>
                    </a:cubicBezTo>
                    <a:cubicBezTo>
                      <a:pt x="68684" y="3628"/>
                      <a:pt x="70377" y="6288"/>
                      <a:pt x="71344" y="7981"/>
                    </a:cubicBezTo>
                    <a:cubicBezTo>
                      <a:pt x="72311" y="9916"/>
                      <a:pt x="72795" y="11125"/>
                      <a:pt x="72795" y="11125"/>
                    </a:cubicBezTo>
                    <a:cubicBezTo>
                      <a:pt x="72795" y="11125"/>
                      <a:pt x="71586" y="10883"/>
                      <a:pt x="69651" y="10158"/>
                    </a:cubicBezTo>
                    <a:cubicBezTo>
                      <a:pt x="67716" y="9432"/>
                      <a:pt x="65056" y="8465"/>
                      <a:pt x="61912" y="7497"/>
                    </a:cubicBezTo>
                    <a:cubicBezTo>
                      <a:pt x="59493" y="6772"/>
                      <a:pt x="56833" y="5804"/>
                      <a:pt x="54173" y="4837"/>
                    </a:cubicBezTo>
                    <a:cubicBezTo>
                      <a:pt x="54899" y="5321"/>
                      <a:pt x="55624" y="5563"/>
                      <a:pt x="56108" y="6046"/>
                    </a:cubicBezTo>
                    <a:cubicBezTo>
                      <a:pt x="60945" y="9190"/>
                      <a:pt x="65056" y="12576"/>
                      <a:pt x="68200" y="16204"/>
                    </a:cubicBezTo>
                    <a:cubicBezTo>
                      <a:pt x="71344" y="19590"/>
                      <a:pt x="73520" y="22733"/>
                      <a:pt x="74971" y="25152"/>
                    </a:cubicBezTo>
                    <a:cubicBezTo>
                      <a:pt x="76423" y="27571"/>
                      <a:pt x="76906" y="28779"/>
                      <a:pt x="76906" y="28779"/>
                    </a:cubicBezTo>
                    <a:cubicBezTo>
                      <a:pt x="76906" y="28779"/>
                      <a:pt x="75455" y="28296"/>
                      <a:pt x="73037" y="27087"/>
                    </a:cubicBezTo>
                    <a:cubicBezTo>
                      <a:pt x="70618" y="25877"/>
                      <a:pt x="67474" y="24426"/>
                      <a:pt x="63605" y="22492"/>
                    </a:cubicBezTo>
                    <a:cubicBezTo>
                      <a:pt x="58526" y="20073"/>
                      <a:pt x="52480" y="17655"/>
                      <a:pt x="45950" y="14995"/>
                    </a:cubicBezTo>
                    <a:cubicBezTo>
                      <a:pt x="45466" y="14995"/>
                      <a:pt x="44257" y="15236"/>
                      <a:pt x="42806" y="15478"/>
                    </a:cubicBezTo>
                    <a:cubicBezTo>
                      <a:pt x="40630" y="15720"/>
                      <a:pt x="37728" y="15962"/>
                      <a:pt x="34342" y="16204"/>
                    </a:cubicBezTo>
                    <a:cubicBezTo>
                      <a:pt x="31440" y="16446"/>
                      <a:pt x="28296" y="16446"/>
                      <a:pt x="25152" y="16687"/>
                    </a:cubicBezTo>
                    <a:cubicBezTo>
                      <a:pt x="28054" y="18138"/>
                      <a:pt x="30956" y="19831"/>
                      <a:pt x="33132" y="21524"/>
                    </a:cubicBezTo>
                    <a:cubicBezTo>
                      <a:pt x="39420" y="25877"/>
                      <a:pt x="42564" y="30473"/>
                      <a:pt x="42564" y="30473"/>
                    </a:cubicBezTo>
                    <a:cubicBezTo>
                      <a:pt x="42564" y="30473"/>
                      <a:pt x="41113" y="30473"/>
                      <a:pt x="38937" y="30230"/>
                    </a:cubicBezTo>
                    <a:cubicBezTo>
                      <a:pt x="36760" y="29989"/>
                      <a:pt x="33616" y="29505"/>
                      <a:pt x="29988" y="28779"/>
                    </a:cubicBezTo>
                    <a:cubicBezTo>
                      <a:pt x="27570" y="28296"/>
                      <a:pt x="24910" y="27812"/>
                      <a:pt x="22250" y="27328"/>
                    </a:cubicBezTo>
                    <a:cubicBezTo>
                      <a:pt x="29505" y="30230"/>
                      <a:pt x="35793" y="33858"/>
                      <a:pt x="40630" y="37486"/>
                    </a:cubicBezTo>
                    <a:cubicBezTo>
                      <a:pt x="44499" y="40146"/>
                      <a:pt x="47159" y="43049"/>
                      <a:pt x="49094" y="44983"/>
                    </a:cubicBezTo>
                    <a:cubicBezTo>
                      <a:pt x="51029" y="46918"/>
                      <a:pt x="51996" y="48369"/>
                      <a:pt x="51996" y="48369"/>
                    </a:cubicBezTo>
                    <a:cubicBezTo>
                      <a:pt x="51996" y="48369"/>
                      <a:pt x="50304" y="48127"/>
                      <a:pt x="47885" y="47402"/>
                    </a:cubicBezTo>
                    <a:cubicBezTo>
                      <a:pt x="45225" y="46676"/>
                      <a:pt x="41597" y="45951"/>
                      <a:pt x="37244" y="44741"/>
                    </a:cubicBezTo>
                    <a:cubicBezTo>
                      <a:pt x="31681" y="43290"/>
                      <a:pt x="25152" y="41597"/>
                      <a:pt x="18380" y="39663"/>
                    </a:cubicBezTo>
                    <a:cubicBezTo>
                      <a:pt x="22250" y="41839"/>
                      <a:pt x="25877" y="44257"/>
                      <a:pt x="28779" y="46676"/>
                    </a:cubicBezTo>
                    <a:cubicBezTo>
                      <a:pt x="31923" y="49336"/>
                      <a:pt x="34100" y="51997"/>
                      <a:pt x="35793" y="53931"/>
                    </a:cubicBezTo>
                    <a:cubicBezTo>
                      <a:pt x="37244" y="55866"/>
                      <a:pt x="37969" y="57075"/>
                      <a:pt x="37969" y="57075"/>
                    </a:cubicBezTo>
                    <a:cubicBezTo>
                      <a:pt x="37969" y="57075"/>
                      <a:pt x="36518" y="56833"/>
                      <a:pt x="34342" y="56108"/>
                    </a:cubicBezTo>
                    <a:cubicBezTo>
                      <a:pt x="32165" y="55382"/>
                      <a:pt x="29021" y="54657"/>
                      <a:pt x="25152" y="53448"/>
                    </a:cubicBezTo>
                    <a:cubicBezTo>
                      <a:pt x="18138" y="51513"/>
                      <a:pt x="9674" y="49095"/>
                      <a:pt x="967" y="46918"/>
                    </a:cubicBezTo>
                    <a:cubicBezTo>
                      <a:pt x="726" y="46918"/>
                      <a:pt x="484" y="47160"/>
                      <a:pt x="0" y="47402"/>
                    </a:cubicBezTo>
                    <a:cubicBezTo>
                      <a:pt x="3386" y="49578"/>
                      <a:pt x="6288" y="51755"/>
                      <a:pt x="8706" y="53931"/>
                    </a:cubicBezTo>
                    <a:cubicBezTo>
                      <a:pt x="13059" y="57801"/>
                      <a:pt x="15478" y="61187"/>
                      <a:pt x="16687" y="62880"/>
                    </a:cubicBezTo>
                    <a:cubicBezTo>
                      <a:pt x="17896" y="63847"/>
                      <a:pt x="19348" y="64814"/>
                      <a:pt x="20315" y="65782"/>
                    </a:cubicBezTo>
                    <a:cubicBezTo>
                      <a:pt x="27812" y="62880"/>
                      <a:pt x="36518" y="60219"/>
                      <a:pt x="45466" y="58284"/>
                    </a:cubicBezTo>
                    <a:cubicBezTo>
                      <a:pt x="57075" y="55624"/>
                      <a:pt x="69167" y="53931"/>
                      <a:pt x="78357" y="53689"/>
                    </a:cubicBezTo>
                    <a:cubicBezTo>
                      <a:pt x="87547" y="53206"/>
                      <a:pt x="93835" y="54173"/>
                      <a:pt x="93835" y="54173"/>
                    </a:cubicBezTo>
                    <a:cubicBezTo>
                      <a:pt x="93835" y="54173"/>
                      <a:pt x="88515" y="57801"/>
                      <a:pt x="80050" y="61428"/>
                    </a:cubicBezTo>
                    <a:cubicBezTo>
                      <a:pt x="74971" y="63847"/>
                      <a:pt x="68442" y="66024"/>
                      <a:pt x="61670" y="68200"/>
                    </a:cubicBezTo>
                    <a:cubicBezTo>
                      <a:pt x="61912" y="68442"/>
                      <a:pt x="62154" y="68442"/>
                      <a:pt x="62396" y="68442"/>
                    </a:cubicBezTo>
                    <a:cubicBezTo>
                      <a:pt x="64572" y="68442"/>
                      <a:pt x="66507" y="68442"/>
                      <a:pt x="68442" y="68442"/>
                    </a:cubicBezTo>
                    <a:cubicBezTo>
                      <a:pt x="71102" y="67233"/>
                      <a:pt x="75697" y="65298"/>
                      <a:pt x="82227" y="63605"/>
                    </a:cubicBezTo>
                    <a:cubicBezTo>
                      <a:pt x="91901" y="60703"/>
                      <a:pt x="105202" y="58768"/>
                      <a:pt x="118262" y="58768"/>
                    </a:cubicBezTo>
                    <a:cubicBezTo>
                      <a:pt x="124791" y="58526"/>
                      <a:pt x="131563" y="59010"/>
                      <a:pt x="137609" y="597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C4859CD2-0865-C56C-BB08-EC5CE23C7839}"/>
                  </a:ext>
                </a:extLst>
              </p:cNvPr>
              <p:cNvSpPr/>
              <p:nvPr/>
            </p:nvSpPr>
            <p:spPr>
              <a:xfrm>
                <a:off x="5577816" y="5995363"/>
                <a:ext cx="5562" cy="1934"/>
              </a:xfrm>
              <a:custGeom>
                <a:avLst/>
                <a:gdLst>
                  <a:gd name="connsiteX0" fmla="*/ 0 w 5562"/>
                  <a:gd name="connsiteY0" fmla="*/ 0 h 1934"/>
                  <a:gd name="connsiteX1" fmla="*/ 5563 w 5562"/>
                  <a:gd name="connsiteY1" fmla="*/ 1935 h 1934"/>
                  <a:gd name="connsiteX2" fmla="*/ 4353 w 5562"/>
                  <a:gd name="connsiteY2" fmla="*/ 726 h 1934"/>
                  <a:gd name="connsiteX3" fmla="*/ 0 w 5562"/>
                  <a:gd name="connsiteY3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1934">
                    <a:moveTo>
                      <a:pt x="0" y="0"/>
                    </a:moveTo>
                    <a:cubicBezTo>
                      <a:pt x="1935" y="484"/>
                      <a:pt x="3628" y="1209"/>
                      <a:pt x="5563" y="1935"/>
                    </a:cubicBezTo>
                    <a:cubicBezTo>
                      <a:pt x="5079" y="1451"/>
                      <a:pt x="4595" y="968"/>
                      <a:pt x="4353" y="726"/>
                    </a:cubicBezTo>
                    <a:cubicBezTo>
                      <a:pt x="2902" y="484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4D5FE13C-BEB5-0E95-3A17-2D9BFB86E309}"/>
                  </a:ext>
                </a:extLst>
              </p:cNvPr>
              <p:cNvSpPr/>
              <p:nvPr/>
            </p:nvSpPr>
            <p:spPr>
              <a:xfrm>
                <a:off x="5596438" y="5985447"/>
                <a:ext cx="40871" cy="3627"/>
              </a:xfrm>
              <a:custGeom>
                <a:avLst/>
                <a:gdLst>
                  <a:gd name="connsiteX0" fmla="*/ 40388 w 40871"/>
                  <a:gd name="connsiteY0" fmla="*/ 0 h 3627"/>
                  <a:gd name="connsiteX1" fmla="*/ 9674 w 40871"/>
                  <a:gd name="connsiteY1" fmla="*/ 968 h 3627"/>
                  <a:gd name="connsiteX2" fmla="*/ 0 w 40871"/>
                  <a:gd name="connsiteY2" fmla="*/ 968 h 3627"/>
                  <a:gd name="connsiteX3" fmla="*/ 15236 w 40871"/>
                  <a:gd name="connsiteY3" fmla="*/ 3628 h 3627"/>
                  <a:gd name="connsiteX4" fmla="*/ 23943 w 40871"/>
                  <a:gd name="connsiteY4" fmla="*/ 2419 h 3627"/>
                  <a:gd name="connsiteX5" fmla="*/ 40872 w 40871"/>
                  <a:gd name="connsiteY5" fmla="*/ 1693 h 3627"/>
                  <a:gd name="connsiteX6" fmla="*/ 40388 w 40871"/>
                  <a:gd name="connsiteY6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871" h="3627">
                    <a:moveTo>
                      <a:pt x="40388" y="0"/>
                    </a:moveTo>
                    <a:cubicBezTo>
                      <a:pt x="31440" y="484"/>
                      <a:pt x="20557" y="968"/>
                      <a:pt x="9674" y="968"/>
                    </a:cubicBezTo>
                    <a:cubicBezTo>
                      <a:pt x="6530" y="968"/>
                      <a:pt x="3386" y="968"/>
                      <a:pt x="0" y="968"/>
                    </a:cubicBezTo>
                    <a:cubicBezTo>
                      <a:pt x="5079" y="1693"/>
                      <a:pt x="10157" y="2660"/>
                      <a:pt x="15236" y="3628"/>
                    </a:cubicBezTo>
                    <a:cubicBezTo>
                      <a:pt x="17654" y="3144"/>
                      <a:pt x="20557" y="2660"/>
                      <a:pt x="23943" y="2419"/>
                    </a:cubicBezTo>
                    <a:cubicBezTo>
                      <a:pt x="28779" y="1693"/>
                      <a:pt x="34584" y="1693"/>
                      <a:pt x="40872" y="1693"/>
                    </a:cubicBezTo>
                    <a:cubicBezTo>
                      <a:pt x="40872" y="1209"/>
                      <a:pt x="40630" y="726"/>
                      <a:pt x="4038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1943EAF6-C65B-4BA6-B7FA-FF40B00D71FC}"/>
                  </a:ext>
                </a:extLst>
              </p:cNvPr>
              <p:cNvSpPr/>
              <p:nvPr/>
            </p:nvSpPr>
            <p:spPr>
              <a:xfrm>
                <a:off x="5599340" y="5999233"/>
                <a:ext cx="9431" cy="2176"/>
              </a:xfrm>
              <a:custGeom>
                <a:avLst/>
                <a:gdLst>
                  <a:gd name="connsiteX0" fmla="*/ 3144 w 9431"/>
                  <a:gd name="connsiteY0" fmla="*/ 1935 h 2176"/>
                  <a:gd name="connsiteX1" fmla="*/ 3870 w 9431"/>
                  <a:gd name="connsiteY1" fmla="*/ 1935 h 2176"/>
                  <a:gd name="connsiteX2" fmla="*/ 9432 w 9431"/>
                  <a:gd name="connsiteY2" fmla="*/ 2177 h 2176"/>
                  <a:gd name="connsiteX3" fmla="*/ 0 w 9431"/>
                  <a:gd name="connsiteY3" fmla="*/ 0 h 2176"/>
                  <a:gd name="connsiteX4" fmla="*/ 3144 w 9431"/>
                  <a:gd name="connsiteY4" fmla="*/ 1935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1" h="2176">
                    <a:moveTo>
                      <a:pt x="3144" y="1935"/>
                    </a:moveTo>
                    <a:cubicBezTo>
                      <a:pt x="3386" y="1935"/>
                      <a:pt x="3628" y="1935"/>
                      <a:pt x="3870" y="1935"/>
                    </a:cubicBezTo>
                    <a:cubicBezTo>
                      <a:pt x="5321" y="1935"/>
                      <a:pt x="7255" y="1935"/>
                      <a:pt x="9432" y="2177"/>
                    </a:cubicBezTo>
                    <a:cubicBezTo>
                      <a:pt x="6288" y="1451"/>
                      <a:pt x="3144" y="726"/>
                      <a:pt x="0" y="0"/>
                    </a:cubicBezTo>
                    <a:cubicBezTo>
                      <a:pt x="1209" y="726"/>
                      <a:pt x="2177" y="1209"/>
                      <a:pt x="3144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F1ED4462-828B-105F-CD36-7D21307D6FA8}"/>
                  </a:ext>
                </a:extLst>
              </p:cNvPr>
              <p:cNvSpPr/>
              <p:nvPr/>
            </p:nvSpPr>
            <p:spPr>
              <a:xfrm>
                <a:off x="5768147" y="6078557"/>
                <a:ext cx="3385" cy="3385"/>
              </a:xfrm>
              <a:custGeom>
                <a:avLst/>
                <a:gdLst>
                  <a:gd name="connsiteX0" fmla="*/ 2660 w 3385"/>
                  <a:gd name="connsiteY0" fmla="*/ 3386 h 3385"/>
                  <a:gd name="connsiteX1" fmla="*/ 3386 w 3385"/>
                  <a:gd name="connsiteY1" fmla="*/ 2902 h 3385"/>
                  <a:gd name="connsiteX2" fmla="*/ 0 w 3385"/>
                  <a:gd name="connsiteY2" fmla="*/ 0 h 3385"/>
                  <a:gd name="connsiteX3" fmla="*/ 2660 w 3385"/>
                  <a:gd name="connsiteY3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3385">
                    <a:moveTo>
                      <a:pt x="2660" y="3386"/>
                    </a:moveTo>
                    <a:lnTo>
                      <a:pt x="3386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726" y="967"/>
                      <a:pt x="1693" y="2177"/>
                      <a:pt x="266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AF4B8C7C-5FA1-BD09-F4D7-81DC81392BD8}"/>
                  </a:ext>
                </a:extLst>
              </p:cNvPr>
              <p:cNvSpPr/>
              <p:nvPr/>
            </p:nvSpPr>
            <p:spPr>
              <a:xfrm>
                <a:off x="5750251" y="6058484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484 w 483"/>
                  <a:gd name="connsiteY1" fmla="*/ 484 h 483"/>
                  <a:gd name="connsiteX2" fmla="*/ 0 w 483"/>
                  <a:gd name="connsiteY2" fmla="*/ 0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484" y="484"/>
                      <a:pt x="484" y="484"/>
                      <a:pt x="484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242"/>
                      <a:pt x="242" y="242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67FF6BC4-3831-C951-85D4-CDF6322AC16D}"/>
                  </a:ext>
                </a:extLst>
              </p:cNvPr>
              <p:cNvSpPr/>
              <p:nvPr/>
            </p:nvSpPr>
            <p:spPr>
              <a:xfrm>
                <a:off x="5662461" y="6028012"/>
                <a:ext cx="242" cy="725"/>
              </a:xfrm>
              <a:custGeom>
                <a:avLst/>
                <a:gdLst>
                  <a:gd name="connsiteX0" fmla="*/ 0 w 242"/>
                  <a:gd name="connsiteY0" fmla="*/ 726 h 725"/>
                  <a:gd name="connsiteX1" fmla="*/ 242 w 242"/>
                  <a:gd name="connsiteY1" fmla="*/ 242 h 725"/>
                  <a:gd name="connsiteX2" fmla="*/ 0 w 242"/>
                  <a:gd name="connsiteY2" fmla="*/ 0 h 725"/>
                  <a:gd name="connsiteX3" fmla="*/ 0 w 24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725">
                    <a:moveTo>
                      <a:pt x="0" y="726"/>
                    </a:moveTo>
                    <a:cubicBezTo>
                      <a:pt x="0" y="483"/>
                      <a:pt x="242" y="483"/>
                      <a:pt x="242" y="242"/>
                    </a:cubicBezTo>
                    <a:cubicBezTo>
                      <a:pt x="0" y="242"/>
                      <a:pt x="0" y="242"/>
                      <a:pt x="0" y="0"/>
                    </a:cubicBezTo>
                    <a:cubicBezTo>
                      <a:pt x="0" y="242"/>
                      <a:pt x="0" y="483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C790B94-DFED-8D63-4B6A-191E7D05D3AC}"/>
                  </a:ext>
                </a:extLst>
              </p:cNvPr>
              <p:cNvSpPr/>
              <p:nvPr/>
            </p:nvSpPr>
            <p:spPr>
              <a:xfrm>
                <a:off x="5804666" y="6186420"/>
                <a:ext cx="725" cy="4353"/>
              </a:xfrm>
              <a:custGeom>
                <a:avLst/>
                <a:gdLst>
                  <a:gd name="connsiteX0" fmla="*/ 0 w 725"/>
                  <a:gd name="connsiteY0" fmla="*/ 4353 h 4353"/>
                  <a:gd name="connsiteX1" fmla="*/ 726 w 725"/>
                  <a:gd name="connsiteY1" fmla="*/ 968 h 4353"/>
                  <a:gd name="connsiteX2" fmla="*/ 484 w 725"/>
                  <a:gd name="connsiteY2" fmla="*/ 0 h 4353"/>
                  <a:gd name="connsiteX3" fmla="*/ 0 w 725"/>
                  <a:gd name="connsiteY3" fmla="*/ 4353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353">
                    <a:moveTo>
                      <a:pt x="0" y="4353"/>
                    </a:moveTo>
                    <a:cubicBezTo>
                      <a:pt x="242" y="2902"/>
                      <a:pt x="484" y="1935"/>
                      <a:pt x="726" y="968"/>
                    </a:cubicBezTo>
                    <a:cubicBezTo>
                      <a:pt x="726" y="726"/>
                      <a:pt x="484" y="242"/>
                      <a:pt x="484" y="0"/>
                    </a:cubicBezTo>
                    <a:cubicBezTo>
                      <a:pt x="484" y="1451"/>
                      <a:pt x="242" y="2902"/>
                      <a:pt x="0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67BA62A2-4CBC-8B53-3A7B-ABE56A7AC66E}"/>
                  </a:ext>
                </a:extLst>
              </p:cNvPr>
              <p:cNvSpPr/>
              <p:nvPr/>
            </p:nvSpPr>
            <p:spPr>
              <a:xfrm>
                <a:off x="5498733" y="6017129"/>
                <a:ext cx="11124" cy="7013"/>
              </a:xfrm>
              <a:custGeom>
                <a:avLst/>
                <a:gdLst>
                  <a:gd name="connsiteX0" fmla="*/ 726 w 11124"/>
                  <a:gd name="connsiteY0" fmla="*/ 4837 h 7013"/>
                  <a:gd name="connsiteX1" fmla="*/ 0 w 11124"/>
                  <a:gd name="connsiteY1" fmla="*/ 6288 h 7013"/>
                  <a:gd name="connsiteX2" fmla="*/ 5321 w 11124"/>
                  <a:gd name="connsiteY2" fmla="*/ 6288 h 7013"/>
                  <a:gd name="connsiteX3" fmla="*/ 11125 w 11124"/>
                  <a:gd name="connsiteY3" fmla="*/ 7014 h 7013"/>
                  <a:gd name="connsiteX4" fmla="*/ 1451 w 11124"/>
                  <a:gd name="connsiteY4" fmla="*/ 0 h 7013"/>
                  <a:gd name="connsiteX5" fmla="*/ 726 w 11124"/>
                  <a:gd name="connsiteY5" fmla="*/ 483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7013">
                    <a:moveTo>
                      <a:pt x="726" y="4837"/>
                    </a:moveTo>
                    <a:cubicBezTo>
                      <a:pt x="483" y="5321"/>
                      <a:pt x="242" y="5804"/>
                      <a:pt x="0" y="6288"/>
                    </a:cubicBezTo>
                    <a:cubicBezTo>
                      <a:pt x="1935" y="6288"/>
                      <a:pt x="3628" y="6288"/>
                      <a:pt x="5321" y="6288"/>
                    </a:cubicBezTo>
                    <a:cubicBezTo>
                      <a:pt x="7497" y="6530"/>
                      <a:pt x="9432" y="6772"/>
                      <a:pt x="11125" y="7014"/>
                    </a:cubicBezTo>
                    <a:cubicBezTo>
                      <a:pt x="7739" y="4595"/>
                      <a:pt x="4595" y="2177"/>
                      <a:pt x="1451" y="0"/>
                    </a:cubicBezTo>
                    <a:cubicBezTo>
                      <a:pt x="1451" y="1693"/>
                      <a:pt x="1209" y="3144"/>
                      <a:pt x="726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64BCB5E5-3431-1DA9-1FBF-43614BB8D495}"/>
                  </a:ext>
                </a:extLst>
              </p:cNvPr>
              <p:cNvSpPr/>
              <p:nvPr/>
            </p:nvSpPr>
            <p:spPr>
              <a:xfrm>
                <a:off x="5685679" y="6007939"/>
                <a:ext cx="4836" cy="1934"/>
              </a:xfrm>
              <a:custGeom>
                <a:avLst/>
                <a:gdLst>
                  <a:gd name="connsiteX0" fmla="*/ 242 w 4836"/>
                  <a:gd name="connsiteY0" fmla="*/ 0 h 1934"/>
                  <a:gd name="connsiteX1" fmla="*/ 0 w 4836"/>
                  <a:gd name="connsiteY1" fmla="*/ 967 h 1934"/>
                  <a:gd name="connsiteX2" fmla="*/ 4837 w 4836"/>
                  <a:gd name="connsiteY2" fmla="*/ 1935 h 1934"/>
                  <a:gd name="connsiteX3" fmla="*/ 3870 w 4836"/>
                  <a:gd name="connsiteY3" fmla="*/ 484 h 1934"/>
                  <a:gd name="connsiteX4" fmla="*/ 242 w 4836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934">
                    <a:moveTo>
                      <a:pt x="242" y="0"/>
                    </a:moveTo>
                    <a:cubicBezTo>
                      <a:pt x="242" y="242"/>
                      <a:pt x="0" y="726"/>
                      <a:pt x="0" y="967"/>
                    </a:cubicBezTo>
                    <a:cubicBezTo>
                      <a:pt x="1451" y="1209"/>
                      <a:pt x="3144" y="1693"/>
                      <a:pt x="4837" y="1935"/>
                    </a:cubicBezTo>
                    <a:cubicBezTo>
                      <a:pt x="4595" y="1451"/>
                      <a:pt x="4111" y="967"/>
                      <a:pt x="3870" y="484"/>
                    </a:cubicBezTo>
                    <a:cubicBezTo>
                      <a:pt x="2419" y="242"/>
                      <a:pt x="1209" y="0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FF30AC7-BB17-DF46-DB4A-AA4B775CAA5D}"/>
                  </a:ext>
                </a:extLst>
              </p:cNvPr>
              <p:cNvSpPr/>
              <p:nvPr/>
            </p:nvSpPr>
            <p:spPr>
              <a:xfrm>
                <a:off x="5667299" y="6136358"/>
                <a:ext cx="241" cy="967"/>
              </a:xfrm>
              <a:custGeom>
                <a:avLst/>
                <a:gdLst>
                  <a:gd name="connsiteX0" fmla="*/ 0 w 241"/>
                  <a:gd name="connsiteY0" fmla="*/ 967 h 967"/>
                  <a:gd name="connsiteX1" fmla="*/ 242 w 241"/>
                  <a:gd name="connsiteY1" fmla="*/ 484 h 967"/>
                  <a:gd name="connsiteX2" fmla="*/ 242 w 241"/>
                  <a:gd name="connsiteY2" fmla="*/ 0 h 967"/>
                  <a:gd name="connsiteX3" fmla="*/ 0 w 241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967">
                    <a:moveTo>
                      <a:pt x="0" y="967"/>
                    </a:moveTo>
                    <a:cubicBezTo>
                      <a:pt x="0" y="726"/>
                      <a:pt x="242" y="726"/>
                      <a:pt x="242" y="484"/>
                    </a:cubicBezTo>
                    <a:cubicBezTo>
                      <a:pt x="242" y="242"/>
                      <a:pt x="242" y="242"/>
                      <a:pt x="242" y="0"/>
                    </a:cubicBezTo>
                    <a:cubicBezTo>
                      <a:pt x="0" y="242"/>
                      <a:pt x="0" y="484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7A3A667A-ECC7-E39D-1749-8D5D128B16E4}"/>
                  </a:ext>
                </a:extLst>
              </p:cNvPr>
              <p:cNvSpPr/>
              <p:nvPr/>
            </p:nvSpPr>
            <p:spPr>
              <a:xfrm>
                <a:off x="5673828" y="6005763"/>
                <a:ext cx="967" cy="1692"/>
              </a:xfrm>
              <a:custGeom>
                <a:avLst/>
                <a:gdLst>
                  <a:gd name="connsiteX0" fmla="*/ 484 w 967"/>
                  <a:gd name="connsiteY0" fmla="*/ 1693 h 1692"/>
                  <a:gd name="connsiteX1" fmla="*/ 968 w 967"/>
                  <a:gd name="connsiteY1" fmla="*/ 1693 h 1692"/>
                  <a:gd name="connsiteX2" fmla="*/ 0 w 967"/>
                  <a:gd name="connsiteY2" fmla="*/ 0 h 1692"/>
                  <a:gd name="connsiteX3" fmla="*/ 484 w 967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692">
                    <a:moveTo>
                      <a:pt x="484" y="1693"/>
                    </a:moveTo>
                    <a:cubicBezTo>
                      <a:pt x="726" y="1693"/>
                      <a:pt x="726" y="1693"/>
                      <a:pt x="968" y="1693"/>
                    </a:cubicBezTo>
                    <a:cubicBezTo>
                      <a:pt x="726" y="1209"/>
                      <a:pt x="484" y="726"/>
                      <a:pt x="0" y="0"/>
                    </a:cubicBezTo>
                    <a:cubicBezTo>
                      <a:pt x="242" y="726"/>
                      <a:pt x="484" y="1209"/>
                      <a:pt x="484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CB67334-5B39-F9FC-F410-D15B5CC5CA12}"/>
                  </a:ext>
                </a:extLst>
              </p:cNvPr>
              <p:cNvSpPr/>
              <p:nvPr/>
            </p:nvSpPr>
            <p:spPr>
              <a:xfrm>
                <a:off x="5666573" y="6032849"/>
                <a:ext cx="2418" cy="8948"/>
              </a:xfrm>
              <a:custGeom>
                <a:avLst/>
                <a:gdLst>
                  <a:gd name="connsiteX0" fmla="*/ 0 w 2418"/>
                  <a:gd name="connsiteY0" fmla="*/ 5562 h 8948"/>
                  <a:gd name="connsiteX1" fmla="*/ 0 w 2418"/>
                  <a:gd name="connsiteY1" fmla="*/ 6288 h 8948"/>
                  <a:gd name="connsiteX2" fmla="*/ 2419 w 2418"/>
                  <a:gd name="connsiteY2" fmla="*/ 8948 h 8948"/>
                  <a:gd name="connsiteX3" fmla="*/ 0 w 2418"/>
                  <a:gd name="connsiteY3" fmla="*/ 0 h 8948"/>
                  <a:gd name="connsiteX4" fmla="*/ 0 w 2418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8948">
                    <a:moveTo>
                      <a:pt x="0" y="5562"/>
                    </a:moveTo>
                    <a:cubicBezTo>
                      <a:pt x="0" y="5804"/>
                      <a:pt x="0" y="6046"/>
                      <a:pt x="0" y="6288"/>
                    </a:cubicBezTo>
                    <a:cubicBezTo>
                      <a:pt x="726" y="7013"/>
                      <a:pt x="1451" y="7981"/>
                      <a:pt x="2419" y="8948"/>
                    </a:cubicBezTo>
                    <a:cubicBezTo>
                      <a:pt x="1451" y="5804"/>
                      <a:pt x="484" y="2660"/>
                      <a:pt x="0" y="0"/>
                    </a:cubicBezTo>
                    <a:cubicBezTo>
                      <a:pt x="0" y="1693"/>
                      <a:pt x="0" y="3628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320EA568-B88E-28D0-6111-9FD7C3C52EE8}"/>
                  </a:ext>
                </a:extLst>
              </p:cNvPr>
              <p:cNvSpPr/>
              <p:nvPr/>
            </p:nvSpPr>
            <p:spPr>
              <a:xfrm>
                <a:off x="5665122" y="5975774"/>
                <a:ext cx="4595" cy="10882"/>
              </a:xfrm>
              <a:custGeom>
                <a:avLst/>
                <a:gdLst>
                  <a:gd name="connsiteX0" fmla="*/ 3144 w 4595"/>
                  <a:gd name="connsiteY0" fmla="*/ 8948 h 10882"/>
                  <a:gd name="connsiteX1" fmla="*/ 3628 w 4595"/>
                  <a:gd name="connsiteY1" fmla="*/ 10883 h 10882"/>
                  <a:gd name="connsiteX2" fmla="*/ 3386 w 4595"/>
                  <a:gd name="connsiteY2" fmla="*/ 5804 h 10882"/>
                  <a:gd name="connsiteX3" fmla="*/ 4595 w 4595"/>
                  <a:gd name="connsiteY3" fmla="*/ 6046 h 10882"/>
                  <a:gd name="connsiteX4" fmla="*/ 0 w 4595"/>
                  <a:gd name="connsiteY4" fmla="*/ 0 h 10882"/>
                  <a:gd name="connsiteX5" fmla="*/ 3144 w 4595"/>
                  <a:gd name="connsiteY5" fmla="*/ 8948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5" h="10882">
                    <a:moveTo>
                      <a:pt x="3144" y="8948"/>
                    </a:moveTo>
                    <a:cubicBezTo>
                      <a:pt x="3386" y="9674"/>
                      <a:pt x="3386" y="10157"/>
                      <a:pt x="3628" y="10883"/>
                    </a:cubicBezTo>
                    <a:cubicBezTo>
                      <a:pt x="3386" y="7981"/>
                      <a:pt x="3386" y="5804"/>
                      <a:pt x="3386" y="5804"/>
                    </a:cubicBezTo>
                    <a:cubicBezTo>
                      <a:pt x="3386" y="5804"/>
                      <a:pt x="3870" y="5804"/>
                      <a:pt x="4595" y="6046"/>
                    </a:cubicBezTo>
                    <a:cubicBezTo>
                      <a:pt x="2902" y="3870"/>
                      <a:pt x="1451" y="1935"/>
                      <a:pt x="0" y="0"/>
                    </a:cubicBezTo>
                    <a:cubicBezTo>
                      <a:pt x="1209" y="2902"/>
                      <a:pt x="2177" y="6046"/>
                      <a:pt x="3144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C39BD4B-B3D7-4BA3-6C2B-E167B36CBA22}"/>
                  </a:ext>
                </a:extLst>
              </p:cNvPr>
              <p:cNvSpPr/>
              <p:nvPr/>
            </p:nvSpPr>
            <p:spPr>
              <a:xfrm>
                <a:off x="5468986" y="5916764"/>
                <a:ext cx="15477" cy="7497"/>
              </a:xfrm>
              <a:custGeom>
                <a:avLst/>
                <a:gdLst>
                  <a:gd name="connsiteX0" fmla="*/ 15478 w 15477"/>
                  <a:gd name="connsiteY0" fmla="*/ 3628 h 7497"/>
                  <a:gd name="connsiteX1" fmla="*/ 12576 w 15477"/>
                  <a:gd name="connsiteY1" fmla="*/ 2419 h 7497"/>
                  <a:gd name="connsiteX2" fmla="*/ 9190 w 15477"/>
                  <a:gd name="connsiteY2" fmla="*/ 484 h 7497"/>
                  <a:gd name="connsiteX3" fmla="*/ 8706 w 15477"/>
                  <a:gd name="connsiteY3" fmla="*/ 0 h 7497"/>
                  <a:gd name="connsiteX4" fmla="*/ 4595 w 15477"/>
                  <a:gd name="connsiteY4" fmla="*/ 3144 h 7497"/>
                  <a:gd name="connsiteX5" fmla="*/ 0 w 15477"/>
                  <a:gd name="connsiteY5" fmla="*/ 7497 h 7497"/>
                  <a:gd name="connsiteX6" fmla="*/ 7255 w 15477"/>
                  <a:gd name="connsiteY6" fmla="*/ 6530 h 7497"/>
                  <a:gd name="connsiteX7" fmla="*/ 15478 w 15477"/>
                  <a:gd name="connsiteY7" fmla="*/ 3628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77" h="7497">
                    <a:moveTo>
                      <a:pt x="15478" y="3628"/>
                    </a:moveTo>
                    <a:cubicBezTo>
                      <a:pt x="14027" y="3144"/>
                      <a:pt x="12576" y="2419"/>
                      <a:pt x="12576" y="2419"/>
                    </a:cubicBezTo>
                    <a:cubicBezTo>
                      <a:pt x="12576" y="2419"/>
                      <a:pt x="10641" y="1209"/>
                      <a:pt x="9190" y="484"/>
                    </a:cubicBezTo>
                    <a:cubicBezTo>
                      <a:pt x="8948" y="242"/>
                      <a:pt x="8706" y="242"/>
                      <a:pt x="8706" y="0"/>
                    </a:cubicBezTo>
                    <a:cubicBezTo>
                      <a:pt x="7255" y="968"/>
                      <a:pt x="6046" y="2177"/>
                      <a:pt x="4595" y="3144"/>
                    </a:cubicBezTo>
                    <a:cubicBezTo>
                      <a:pt x="2902" y="4595"/>
                      <a:pt x="1451" y="6046"/>
                      <a:pt x="0" y="7497"/>
                    </a:cubicBezTo>
                    <a:cubicBezTo>
                      <a:pt x="2177" y="7014"/>
                      <a:pt x="4595" y="6772"/>
                      <a:pt x="7255" y="6530"/>
                    </a:cubicBezTo>
                    <a:cubicBezTo>
                      <a:pt x="9674" y="5321"/>
                      <a:pt x="12576" y="4353"/>
                      <a:pt x="1547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CF915AA2-820D-B3F6-FA71-51EABAED05F7}"/>
                  </a:ext>
                </a:extLst>
              </p:cNvPr>
              <p:cNvSpPr/>
              <p:nvPr/>
            </p:nvSpPr>
            <p:spPr>
              <a:xfrm>
                <a:off x="5403689" y="5852676"/>
                <a:ext cx="6771" cy="42322"/>
              </a:xfrm>
              <a:custGeom>
                <a:avLst/>
                <a:gdLst>
                  <a:gd name="connsiteX0" fmla="*/ 6530 w 6771"/>
                  <a:gd name="connsiteY0" fmla="*/ 42323 h 42322"/>
                  <a:gd name="connsiteX1" fmla="*/ 6530 w 6771"/>
                  <a:gd name="connsiteY1" fmla="*/ 36034 h 42322"/>
                  <a:gd name="connsiteX2" fmla="*/ 6772 w 6771"/>
                  <a:gd name="connsiteY2" fmla="*/ 29263 h 42322"/>
                  <a:gd name="connsiteX3" fmla="*/ 5321 w 6771"/>
                  <a:gd name="connsiteY3" fmla="*/ 23701 h 42322"/>
                  <a:gd name="connsiteX4" fmla="*/ 4837 w 6771"/>
                  <a:gd name="connsiteY4" fmla="*/ 20556 h 42322"/>
                  <a:gd name="connsiteX5" fmla="*/ 4111 w 6771"/>
                  <a:gd name="connsiteY5" fmla="*/ 21040 h 42322"/>
                  <a:gd name="connsiteX6" fmla="*/ 2177 w 6771"/>
                  <a:gd name="connsiteY6" fmla="*/ 13543 h 42322"/>
                  <a:gd name="connsiteX7" fmla="*/ 2660 w 6771"/>
                  <a:gd name="connsiteY7" fmla="*/ 2902 h 42322"/>
                  <a:gd name="connsiteX8" fmla="*/ 2660 w 6771"/>
                  <a:gd name="connsiteY8" fmla="*/ 0 h 42322"/>
                  <a:gd name="connsiteX9" fmla="*/ 1451 w 6771"/>
                  <a:gd name="connsiteY9" fmla="*/ 7013 h 42322"/>
                  <a:gd name="connsiteX10" fmla="*/ 0 w 6771"/>
                  <a:gd name="connsiteY10" fmla="*/ 15236 h 42322"/>
                  <a:gd name="connsiteX11" fmla="*/ 3386 w 6771"/>
                  <a:gd name="connsiteY11" fmla="*/ 24668 h 42322"/>
                  <a:gd name="connsiteX12" fmla="*/ 0 w 6771"/>
                  <a:gd name="connsiteY12" fmla="*/ 22007 h 42322"/>
                  <a:gd name="connsiteX13" fmla="*/ 6530 w 6771"/>
                  <a:gd name="connsiteY13" fmla="*/ 42323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71" h="42322">
                    <a:moveTo>
                      <a:pt x="6530" y="42323"/>
                    </a:moveTo>
                    <a:cubicBezTo>
                      <a:pt x="6530" y="40146"/>
                      <a:pt x="6288" y="37969"/>
                      <a:pt x="6530" y="36034"/>
                    </a:cubicBezTo>
                    <a:cubicBezTo>
                      <a:pt x="6530" y="33374"/>
                      <a:pt x="6772" y="31198"/>
                      <a:pt x="6772" y="29263"/>
                    </a:cubicBezTo>
                    <a:cubicBezTo>
                      <a:pt x="6288" y="27328"/>
                      <a:pt x="5804" y="25635"/>
                      <a:pt x="5321" y="23701"/>
                    </a:cubicBezTo>
                    <a:cubicBezTo>
                      <a:pt x="5079" y="22733"/>
                      <a:pt x="5079" y="21766"/>
                      <a:pt x="4837" y="20556"/>
                    </a:cubicBezTo>
                    <a:cubicBezTo>
                      <a:pt x="4353" y="20799"/>
                      <a:pt x="4111" y="21040"/>
                      <a:pt x="4111" y="21040"/>
                    </a:cubicBezTo>
                    <a:cubicBezTo>
                      <a:pt x="4111" y="21040"/>
                      <a:pt x="2660" y="17896"/>
                      <a:pt x="2177" y="13543"/>
                    </a:cubicBezTo>
                    <a:cubicBezTo>
                      <a:pt x="1693" y="10399"/>
                      <a:pt x="2177" y="6772"/>
                      <a:pt x="2660" y="2902"/>
                    </a:cubicBezTo>
                    <a:cubicBezTo>
                      <a:pt x="2660" y="1935"/>
                      <a:pt x="2660" y="967"/>
                      <a:pt x="2660" y="0"/>
                    </a:cubicBezTo>
                    <a:cubicBezTo>
                      <a:pt x="2177" y="2418"/>
                      <a:pt x="1693" y="4837"/>
                      <a:pt x="1451" y="7013"/>
                    </a:cubicBezTo>
                    <a:cubicBezTo>
                      <a:pt x="968" y="10157"/>
                      <a:pt x="484" y="12818"/>
                      <a:pt x="0" y="15236"/>
                    </a:cubicBezTo>
                    <a:cubicBezTo>
                      <a:pt x="2177" y="20799"/>
                      <a:pt x="3386" y="24668"/>
                      <a:pt x="3386" y="24668"/>
                    </a:cubicBezTo>
                    <a:cubicBezTo>
                      <a:pt x="3386" y="24668"/>
                      <a:pt x="2177" y="23701"/>
                      <a:pt x="0" y="22007"/>
                    </a:cubicBezTo>
                    <a:cubicBezTo>
                      <a:pt x="2419" y="28054"/>
                      <a:pt x="4595" y="35067"/>
                      <a:pt x="6530" y="423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4E6779AB-01E6-63F9-C593-C43803503DF3}"/>
                  </a:ext>
                </a:extLst>
              </p:cNvPr>
              <p:cNvSpPr/>
              <p:nvPr/>
            </p:nvSpPr>
            <p:spPr>
              <a:xfrm>
                <a:off x="5408284" y="5928131"/>
                <a:ext cx="5078" cy="14994"/>
              </a:xfrm>
              <a:custGeom>
                <a:avLst/>
                <a:gdLst>
                  <a:gd name="connsiteX0" fmla="*/ 967 w 5078"/>
                  <a:gd name="connsiteY0" fmla="*/ 6288 h 14994"/>
                  <a:gd name="connsiteX1" fmla="*/ 5079 w 5078"/>
                  <a:gd name="connsiteY1" fmla="*/ 14994 h 14994"/>
                  <a:gd name="connsiteX2" fmla="*/ 3386 w 5078"/>
                  <a:gd name="connsiteY2" fmla="*/ 6772 h 14994"/>
                  <a:gd name="connsiteX3" fmla="*/ 3144 w 5078"/>
                  <a:gd name="connsiteY3" fmla="*/ 5562 h 14994"/>
                  <a:gd name="connsiteX4" fmla="*/ 2660 w 5078"/>
                  <a:gd name="connsiteY4" fmla="*/ 4595 h 14994"/>
                  <a:gd name="connsiteX5" fmla="*/ 0 w 5078"/>
                  <a:gd name="connsiteY5" fmla="*/ 0 h 14994"/>
                  <a:gd name="connsiteX6" fmla="*/ 967 w 5078"/>
                  <a:gd name="connsiteY6" fmla="*/ 6288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78" h="14994">
                    <a:moveTo>
                      <a:pt x="967" y="6288"/>
                    </a:moveTo>
                    <a:cubicBezTo>
                      <a:pt x="2419" y="9190"/>
                      <a:pt x="3870" y="12092"/>
                      <a:pt x="5079" y="14994"/>
                    </a:cubicBezTo>
                    <a:cubicBezTo>
                      <a:pt x="4595" y="12334"/>
                      <a:pt x="3870" y="9432"/>
                      <a:pt x="3386" y="6772"/>
                    </a:cubicBezTo>
                    <a:cubicBezTo>
                      <a:pt x="3386" y="6288"/>
                      <a:pt x="3386" y="6046"/>
                      <a:pt x="3144" y="5562"/>
                    </a:cubicBezTo>
                    <a:cubicBezTo>
                      <a:pt x="2902" y="5321"/>
                      <a:pt x="2660" y="5079"/>
                      <a:pt x="2660" y="4595"/>
                    </a:cubicBezTo>
                    <a:cubicBezTo>
                      <a:pt x="1693" y="3144"/>
                      <a:pt x="967" y="1451"/>
                      <a:pt x="0" y="0"/>
                    </a:cubicBezTo>
                    <a:cubicBezTo>
                      <a:pt x="484" y="1935"/>
                      <a:pt x="967" y="4111"/>
                      <a:pt x="96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99140F5C-10E6-F8D0-A5E1-86ABB4FB368D}"/>
                  </a:ext>
                </a:extLst>
              </p:cNvPr>
              <p:cNvSpPr/>
              <p:nvPr/>
            </p:nvSpPr>
            <p:spPr>
              <a:xfrm>
                <a:off x="5373217" y="5978434"/>
                <a:ext cx="3627" cy="725"/>
              </a:xfrm>
              <a:custGeom>
                <a:avLst/>
                <a:gdLst>
                  <a:gd name="connsiteX0" fmla="*/ 1935 w 3627"/>
                  <a:gd name="connsiteY0" fmla="*/ 0 h 725"/>
                  <a:gd name="connsiteX1" fmla="*/ 0 w 3627"/>
                  <a:gd name="connsiteY1" fmla="*/ 726 h 725"/>
                  <a:gd name="connsiteX2" fmla="*/ 3628 w 3627"/>
                  <a:gd name="connsiteY2" fmla="*/ 726 h 725"/>
                  <a:gd name="connsiteX3" fmla="*/ 2660 w 3627"/>
                  <a:gd name="connsiteY3" fmla="*/ 0 h 725"/>
                  <a:gd name="connsiteX4" fmla="*/ 1935 w 3627"/>
                  <a:gd name="connsiteY4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25">
                    <a:moveTo>
                      <a:pt x="1935" y="0"/>
                    </a:moveTo>
                    <a:cubicBezTo>
                      <a:pt x="1209" y="242"/>
                      <a:pt x="726" y="484"/>
                      <a:pt x="0" y="726"/>
                    </a:cubicBezTo>
                    <a:cubicBezTo>
                      <a:pt x="1209" y="726"/>
                      <a:pt x="2418" y="726"/>
                      <a:pt x="3628" y="726"/>
                    </a:cubicBezTo>
                    <a:cubicBezTo>
                      <a:pt x="3386" y="484"/>
                      <a:pt x="2902" y="242"/>
                      <a:pt x="2660" y="0"/>
                    </a:cubicBezTo>
                    <a:cubicBezTo>
                      <a:pt x="2418" y="0"/>
                      <a:pt x="2177" y="0"/>
                      <a:pt x="193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160A3D69-9F0C-71E6-1F00-26E7D54BE004}"/>
                  </a:ext>
                </a:extLst>
              </p:cNvPr>
              <p:cNvSpPr/>
              <p:nvPr/>
            </p:nvSpPr>
            <p:spPr>
              <a:xfrm>
                <a:off x="5400303" y="5994638"/>
                <a:ext cx="4836" cy="4111"/>
              </a:xfrm>
              <a:custGeom>
                <a:avLst/>
                <a:gdLst>
                  <a:gd name="connsiteX0" fmla="*/ 0 w 4836"/>
                  <a:gd name="connsiteY0" fmla="*/ 4111 h 4111"/>
                  <a:gd name="connsiteX1" fmla="*/ 0 w 4836"/>
                  <a:gd name="connsiteY1" fmla="*/ 4111 h 4111"/>
                  <a:gd name="connsiteX2" fmla="*/ 4837 w 4836"/>
                  <a:gd name="connsiteY2" fmla="*/ 0 h 4111"/>
                  <a:gd name="connsiteX3" fmla="*/ 0 w 4836"/>
                  <a:gd name="connsiteY3" fmla="*/ 3144 h 4111"/>
                  <a:gd name="connsiteX4" fmla="*/ 0 w 4836"/>
                  <a:gd name="connsiteY4" fmla="*/ 4111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4111">
                    <a:moveTo>
                      <a:pt x="0" y="4111"/>
                    </a:moveTo>
                    <a:lnTo>
                      <a:pt x="0" y="4111"/>
                    </a:lnTo>
                    <a:cubicBezTo>
                      <a:pt x="1935" y="2902"/>
                      <a:pt x="3386" y="1451"/>
                      <a:pt x="4837" y="0"/>
                    </a:cubicBezTo>
                    <a:cubicBezTo>
                      <a:pt x="3144" y="967"/>
                      <a:pt x="1693" y="2177"/>
                      <a:pt x="0" y="3144"/>
                    </a:cubicBezTo>
                    <a:cubicBezTo>
                      <a:pt x="0" y="3628"/>
                      <a:pt x="0" y="3870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F0E700D-D5D3-54D9-F144-3A2229CDC165}"/>
                  </a:ext>
                </a:extLst>
              </p:cNvPr>
              <p:cNvSpPr/>
              <p:nvPr/>
            </p:nvSpPr>
            <p:spPr>
              <a:xfrm>
                <a:off x="5425213" y="5956668"/>
                <a:ext cx="7497" cy="13301"/>
              </a:xfrm>
              <a:custGeom>
                <a:avLst/>
                <a:gdLst>
                  <a:gd name="connsiteX0" fmla="*/ 7497 w 7497"/>
                  <a:gd name="connsiteY0" fmla="*/ 0 h 13301"/>
                  <a:gd name="connsiteX1" fmla="*/ 6288 w 7497"/>
                  <a:gd name="connsiteY1" fmla="*/ 968 h 13301"/>
                  <a:gd name="connsiteX2" fmla="*/ 968 w 7497"/>
                  <a:gd name="connsiteY2" fmla="*/ 3870 h 13301"/>
                  <a:gd name="connsiteX3" fmla="*/ 0 w 7497"/>
                  <a:gd name="connsiteY3" fmla="*/ 10399 h 13301"/>
                  <a:gd name="connsiteX4" fmla="*/ 242 w 7497"/>
                  <a:gd name="connsiteY4" fmla="*/ 13301 h 13301"/>
                  <a:gd name="connsiteX5" fmla="*/ 7497 w 7497"/>
                  <a:gd name="connsiteY5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13301">
                    <a:moveTo>
                      <a:pt x="7497" y="0"/>
                    </a:moveTo>
                    <a:cubicBezTo>
                      <a:pt x="7014" y="242"/>
                      <a:pt x="6772" y="726"/>
                      <a:pt x="6288" y="968"/>
                    </a:cubicBezTo>
                    <a:cubicBezTo>
                      <a:pt x="4111" y="2660"/>
                      <a:pt x="1935" y="3386"/>
                      <a:pt x="968" y="3870"/>
                    </a:cubicBezTo>
                    <a:cubicBezTo>
                      <a:pt x="726" y="6530"/>
                      <a:pt x="242" y="8706"/>
                      <a:pt x="0" y="10399"/>
                    </a:cubicBezTo>
                    <a:cubicBezTo>
                      <a:pt x="0" y="11367"/>
                      <a:pt x="242" y="12334"/>
                      <a:pt x="242" y="13301"/>
                    </a:cubicBezTo>
                    <a:cubicBezTo>
                      <a:pt x="2419" y="9190"/>
                      <a:pt x="4837" y="4837"/>
                      <a:pt x="749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C1BAD23-E022-5166-F60C-7F9814B6C784}"/>
                  </a:ext>
                </a:extLst>
              </p:cNvPr>
              <p:cNvSpPr/>
              <p:nvPr/>
            </p:nvSpPr>
            <p:spPr>
              <a:xfrm>
                <a:off x="5483256" y="6076623"/>
                <a:ext cx="11366" cy="23942"/>
              </a:xfrm>
              <a:custGeom>
                <a:avLst/>
                <a:gdLst>
                  <a:gd name="connsiteX0" fmla="*/ 3144 w 11366"/>
                  <a:gd name="connsiteY0" fmla="*/ 0 h 23942"/>
                  <a:gd name="connsiteX1" fmla="*/ 967 w 11366"/>
                  <a:gd name="connsiteY1" fmla="*/ 16446 h 23942"/>
                  <a:gd name="connsiteX2" fmla="*/ 0 w 11366"/>
                  <a:gd name="connsiteY2" fmla="*/ 20315 h 23942"/>
                  <a:gd name="connsiteX3" fmla="*/ 967 w 11366"/>
                  <a:gd name="connsiteY3" fmla="*/ 23943 h 23942"/>
                  <a:gd name="connsiteX4" fmla="*/ 967 w 11366"/>
                  <a:gd name="connsiteY4" fmla="*/ 23701 h 23942"/>
                  <a:gd name="connsiteX5" fmla="*/ 8706 w 11366"/>
                  <a:gd name="connsiteY5" fmla="*/ 10883 h 23942"/>
                  <a:gd name="connsiteX6" fmla="*/ 11367 w 11366"/>
                  <a:gd name="connsiteY6" fmla="*/ 8465 h 23942"/>
                  <a:gd name="connsiteX7" fmla="*/ 10157 w 11366"/>
                  <a:gd name="connsiteY7" fmla="*/ 7255 h 23942"/>
                  <a:gd name="connsiteX8" fmla="*/ 3144 w 11366"/>
                  <a:gd name="connsiteY8" fmla="*/ 0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3942">
                    <a:moveTo>
                      <a:pt x="3144" y="0"/>
                    </a:moveTo>
                    <a:cubicBezTo>
                      <a:pt x="3144" y="5079"/>
                      <a:pt x="2418" y="10883"/>
                      <a:pt x="967" y="16446"/>
                    </a:cubicBezTo>
                    <a:cubicBezTo>
                      <a:pt x="726" y="17654"/>
                      <a:pt x="242" y="18864"/>
                      <a:pt x="0" y="20315"/>
                    </a:cubicBezTo>
                    <a:cubicBezTo>
                      <a:pt x="483" y="21524"/>
                      <a:pt x="726" y="22733"/>
                      <a:pt x="967" y="23943"/>
                    </a:cubicBezTo>
                    <a:cubicBezTo>
                      <a:pt x="967" y="23943"/>
                      <a:pt x="967" y="23701"/>
                      <a:pt x="967" y="23701"/>
                    </a:cubicBezTo>
                    <a:cubicBezTo>
                      <a:pt x="2660" y="18622"/>
                      <a:pt x="5562" y="14027"/>
                      <a:pt x="8706" y="10883"/>
                    </a:cubicBezTo>
                    <a:cubicBezTo>
                      <a:pt x="9674" y="9916"/>
                      <a:pt x="10399" y="9190"/>
                      <a:pt x="11367" y="8465"/>
                    </a:cubicBezTo>
                    <a:cubicBezTo>
                      <a:pt x="10883" y="7981"/>
                      <a:pt x="10641" y="7739"/>
                      <a:pt x="10157" y="7255"/>
                    </a:cubicBezTo>
                    <a:cubicBezTo>
                      <a:pt x="8223" y="4837"/>
                      <a:pt x="5804" y="2419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EB16F224-94A9-E819-8A70-A754A9B73B43}"/>
                  </a:ext>
                </a:extLst>
              </p:cNvPr>
              <p:cNvSpPr/>
              <p:nvPr/>
            </p:nvSpPr>
            <p:spPr>
              <a:xfrm>
                <a:off x="5441900" y="5938530"/>
                <a:ext cx="2418" cy="3627"/>
              </a:xfrm>
              <a:custGeom>
                <a:avLst/>
                <a:gdLst>
                  <a:gd name="connsiteX0" fmla="*/ 242 w 2418"/>
                  <a:gd name="connsiteY0" fmla="*/ 1451 h 3627"/>
                  <a:gd name="connsiteX1" fmla="*/ 0 w 2418"/>
                  <a:gd name="connsiteY1" fmla="*/ 3628 h 3627"/>
                  <a:gd name="connsiteX2" fmla="*/ 2419 w 2418"/>
                  <a:gd name="connsiteY2" fmla="*/ 0 h 3627"/>
                  <a:gd name="connsiteX3" fmla="*/ 242 w 2418"/>
                  <a:gd name="connsiteY3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3627">
                    <a:moveTo>
                      <a:pt x="242" y="1451"/>
                    </a:moveTo>
                    <a:cubicBezTo>
                      <a:pt x="242" y="2177"/>
                      <a:pt x="242" y="2902"/>
                      <a:pt x="0" y="3628"/>
                    </a:cubicBezTo>
                    <a:cubicBezTo>
                      <a:pt x="726" y="2419"/>
                      <a:pt x="1693" y="1209"/>
                      <a:pt x="2419" y="0"/>
                    </a:cubicBezTo>
                    <a:cubicBezTo>
                      <a:pt x="1693" y="484"/>
                      <a:pt x="967" y="968"/>
                      <a:pt x="24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4079233B-35DD-4FB8-0835-A677C3535080}"/>
                  </a:ext>
                </a:extLst>
              </p:cNvPr>
              <p:cNvSpPr/>
              <p:nvPr/>
            </p:nvSpPr>
            <p:spPr>
              <a:xfrm>
                <a:off x="5446979" y="5930791"/>
                <a:ext cx="31923" cy="17171"/>
              </a:xfrm>
              <a:custGeom>
                <a:avLst/>
                <a:gdLst>
                  <a:gd name="connsiteX0" fmla="*/ 3869 w 31923"/>
                  <a:gd name="connsiteY0" fmla="*/ 13785 h 17171"/>
                  <a:gd name="connsiteX1" fmla="*/ 5804 w 31923"/>
                  <a:gd name="connsiteY1" fmla="*/ 11125 h 17171"/>
                  <a:gd name="connsiteX2" fmla="*/ 16445 w 31923"/>
                  <a:gd name="connsiteY2" fmla="*/ 5321 h 17171"/>
                  <a:gd name="connsiteX3" fmla="*/ 24426 w 31923"/>
                  <a:gd name="connsiteY3" fmla="*/ 4111 h 17171"/>
                  <a:gd name="connsiteX4" fmla="*/ 31923 w 31923"/>
                  <a:gd name="connsiteY4" fmla="*/ 4111 h 17171"/>
                  <a:gd name="connsiteX5" fmla="*/ 24910 w 31923"/>
                  <a:gd name="connsiteY5" fmla="*/ 2419 h 17171"/>
                  <a:gd name="connsiteX6" fmla="*/ 18138 w 31923"/>
                  <a:gd name="connsiteY6" fmla="*/ 2660 h 17171"/>
                  <a:gd name="connsiteX7" fmla="*/ 14752 w 31923"/>
                  <a:gd name="connsiteY7" fmla="*/ 2660 h 17171"/>
                  <a:gd name="connsiteX8" fmla="*/ 17171 w 31923"/>
                  <a:gd name="connsiteY8" fmla="*/ 484 h 17171"/>
                  <a:gd name="connsiteX9" fmla="*/ 15236 w 31923"/>
                  <a:gd name="connsiteY9" fmla="*/ 0 h 17171"/>
                  <a:gd name="connsiteX10" fmla="*/ 5079 w 31923"/>
                  <a:gd name="connsiteY10" fmla="*/ 10883 h 17171"/>
                  <a:gd name="connsiteX11" fmla="*/ 0 w 31923"/>
                  <a:gd name="connsiteY11" fmla="*/ 17171 h 17171"/>
                  <a:gd name="connsiteX12" fmla="*/ 3869 w 31923"/>
                  <a:gd name="connsiteY12" fmla="*/ 14752 h 17171"/>
                  <a:gd name="connsiteX13" fmla="*/ 3869 w 31923"/>
                  <a:gd name="connsiteY13" fmla="*/ 13785 h 1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923" h="17171">
                    <a:moveTo>
                      <a:pt x="3869" y="13785"/>
                    </a:moveTo>
                    <a:cubicBezTo>
                      <a:pt x="4111" y="13301"/>
                      <a:pt x="4837" y="12092"/>
                      <a:pt x="5804" y="11125"/>
                    </a:cubicBezTo>
                    <a:cubicBezTo>
                      <a:pt x="7739" y="8948"/>
                      <a:pt x="11608" y="6530"/>
                      <a:pt x="16445" y="5321"/>
                    </a:cubicBezTo>
                    <a:cubicBezTo>
                      <a:pt x="18864" y="4595"/>
                      <a:pt x="21524" y="4111"/>
                      <a:pt x="24426" y="4111"/>
                    </a:cubicBezTo>
                    <a:cubicBezTo>
                      <a:pt x="26845" y="3870"/>
                      <a:pt x="29505" y="4111"/>
                      <a:pt x="31923" y="4111"/>
                    </a:cubicBezTo>
                    <a:cubicBezTo>
                      <a:pt x="29505" y="3628"/>
                      <a:pt x="27086" y="2902"/>
                      <a:pt x="24910" y="2419"/>
                    </a:cubicBezTo>
                    <a:cubicBezTo>
                      <a:pt x="22250" y="2419"/>
                      <a:pt x="19831" y="2660"/>
                      <a:pt x="18138" y="2660"/>
                    </a:cubicBezTo>
                    <a:cubicBezTo>
                      <a:pt x="15961" y="2660"/>
                      <a:pt x="14752" y="2660"/>
                      <a:pt x="14752" y="2660"/>
                    </a:cubicBezTo>
                    <a:cubicBezTo>
                      <a:pt x="14752" y="2660"/>
                      <a:pt x="15478" y="1693"/>
                      <a:pt x="17171" y="484"/>
                    </a:cubicBezTo>
                    <a:cubicBezTo>
                      <a:pt x="16445" y="242"/>
                      <a:pt x="15961" y="0"/>
                      <a:pt x="15236" y="0"/>
                    </a:cubicBezTo>
                    <a:cubicBezTo>
                      <a:pt x="11608" y="3628"/>
                      <a:pt x="8223" y="7255"/>
                      <a:pt x="5079" y="10883"/>
                    </a:cubicBezTo>
                    <a:cubicBezTo>
                      <a:pt x="3144" y="13059"/>
                      <a:pt x="1693" y="14994"/>
                      <a:pt x="0" y="17171"/>
                    </a:cubicBezTo>
                    <a:cubicBezTo>
                      <a:pt x="1209" y="16445"/>
                      <a:pt x="2418" y="15478"/>
                      <a:pt x="3869" y="14752"/>
                    </a:cubicBezTo>
                    <a:cubicBezTo>
                      <a:pt x="3869" y="14269"/>
                      <a:pt x="3869" y="14027"/>
                      <a:pt x="3869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1FCA43EB-E9F5-CD08-6C7B-2147C24A7735}"/>
                  </a:ext>
                </a:extLst>
              </p:cNvPr>
              <p:cNvSpPr/>
              <p:nvPr/>
            </p:nvSpPr>
            <p:spPr>
              <a:xfrm>
                <a:off x="5393531" y="5880971"/>
                <a:ext cx="1148" cy="2418"/>
              </a:xfrm>
              <a:custGeom>
                <a:avLst/>
                <a:gdLst>
                  <a:gd name="connsiteX0" fmla="*/ 967 w 1148"/>
                  <a:gd name="connsiteY0" fmla="*/ 726 h 2418"/>
                  <a:gd name="connsiteX1" fmla="*/ 0 w 1148"/>
                  <a:gd name="connsiteY1" fmla="*/ 0 h 2418"/>
                  <a:gd name="connsiteX2" fmla="*/ 967 w 1148"/>
                  <a:gd name="connsiteY2" fmla="*/ 2418 h 2418"/>
                  <a:gd name="connsiteX3" fmla="*/ 967 w 1148"/>
                  <a:gd name="connsiteY3" fmla="*/ 726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8" h="2418">
                    <a:moveTo>
                      <a:pt x="967" y="726"/>
                    </a:moveTo>
                    <a:cubicBezTo>
                      <a:pt x="726" y="484"/>
                      <a:pt x="484" y="242"/>
                      <a:pt x="0" y="0"/>
                    </a:cubicBezTo>
                    <a:cubicBezTo>
                      <a:pt x="484" y="726"/>
                      <a:pt x="726" y="1693"/>
                      <a:pt x="967" y="2418"/>
                    </a:cubicBezTo>
                    <a:cubicBezTo>
                      <a:pt x="1209" y="1935"/>
                      <a:pt x="1209" y="1209"/>
                      <a:pt x="96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D16B3DE7-6A70-6130-1A31-2468BEC2041E}"/>
                  </a:ext>
                </a:extLst>
              </p:cNvPr>
              <p:cNvSpPr/>
              <p:nvPr/>
            </p:nvSpPr>
            <p:spPr>
              <a:xfrm>
                <a:off x="5814581" y="6181341"/>
                <a:ext cx="2902" cy="7013"/>
              </a:xfrm>
              <a:custGeom>
                <a:avLst/>
                <a:gdLst>
                  <a:gd name="connsiteX0" fmla="*/ 0 w 2902"/>
                  <a:gd name="connsiteY0" fmla="*/ 3628 h 7013"/>
                  <a:gd name="connsiteX1" fmla="*/ 2177 w 2902"/>
                  <a:gd name="connsiteY1" fmla="*/ 6046 h 7013"/>
                  <a:gd name="connsiteX2" fmla="*/ 2902 w 2902"/>
                  <a:gd name="connsiteY2" fmla="*/ 7013 h 7013"/>
                  <a:gd name="connsiteX3" fmla="*/ 242 w 2902"/>
                  <a:gd name="connsiteY3" fmla="*/ 0 h 7013"/>
                  <a:gd name="connsiteX4" fmla="*/ 0 w 2902"/>
                  <a:gd name="connsiteY4" fmla="*/ 3628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7013">
                    <a:moveTo>
                      <a:pt x="0" y="3628"/>
                    </a:moveTo>
                    <a:cubicBezTo>
                      <a:pt x="726" y="4353"/>
                      <a:pt x="1451" y="5079"/>
                      <a:pt x="2177" y="6046"/>
                    </a:cubicBezTo>
                    <a:cubicBezTo>
                      <a:pt x="2418" y="6288"/>
                      <a:pt x="2660" y="6530"/>
                      <a:pt x="2902" y="7013"/>
                    </a:cubicBezTo>
                    <a:cubicBezTo>
                      <a:pt x="1935" y="4595"/>
                      <a:pt x="967" y="2177"/>
                      <a:pt x="242" y="0"/>
                    </a:cubicBezTo>
                    <a:cubicBezTo>
                      <a:pt x="0" y="1209"/>
                      <a:pt x="0" y="2419"/>
                      <a:pt x="0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7C51DE8A-6CAA-B6F7-D7B3-377BC8F4BB49}"/>
                  </a:ext>
                </a:extLst>
              </p:cNvPr>
              <p:cNvSpPr/>
              <p:nvPr/>
            </p:nvSpPr>
            <p:spPr>
              <a:xfrm>
                <a:off x="5430533" y="5960054"/>
                <a:ext cx="12333" cy="8464"/>
              </a:xfrm>
              <a:custGeom>
                <a:avLst/>
                <a:gdLst>
                  <a:gd name="connsiteX0" fmla="*/ 4837 w 12333"/>
                  <a:gd name="connsiteY0" fmla="*/ 4353 h 8464"/>
                  <a:gd name="connsiteX1" fmla="*/ 11367 w 12333"/>
                  <a:gd name="connsiteY1" fmla="*/ 483 h 8464"/>
                  <a:gd name="connsiteX2" fmla="*/ 12334 w 12333"/>
                  <a:gd name="connsiteY2" fmla="*/ 0 h 8464"/>
                  <a:gd name="connsiteX3" fmla="*/ 5562 w 12333"/>
                  <a:gd name="connsiteY3" fmla="*/ 1693 h 8464"/>
                  <a:gd name="connsiteX4" fmla="*/ 4837 w 12333"/>
                  <a:gd name="connsiteY4" fmla="*/ 1934 h 8464"/>
                  <a:gd name="connsiteX5" fmla="*/ 0 w 12333"/>
                  <a:gd name="connsiteY5" fmla="*/ 8464 h 8464"/>
                  <a:gd name="connsiteX6" fmla="*/ 4837 w 12333"/>
                  <a:gd name="connsiteY6" fmla="*/ 4353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3" h="8464">
                    <a:moveTo>
                      <a:pt x="4837" y="4353"/>
                    </a:moveTo>
                    <a:cubicBezTo>
                      <a:pt x="6772" y="2902"/>
                      <a:pt x="9190" y="1451"/>
                      <a:pt x="11367" y="483"/>
                    </a:cubicBezTo>
                    <a:cubicBezTo>
                      <a:pt x="11608" y="242"/>
                      <a:pt x="12092" y="242"/>
                      <a:pt x="12334" y="0"/>
                    </a:cubicBezTo>
                    <a:cubicBezTo>
                      <a:pt x="9674" y="726"/>
                      <a:pt x="7497" y="1209"/>
                      <a:pt x="5562" y="1693"/>
                    </a:cubicBezTo>
                    <a:cubicBezTo>
                      <a:pt x="5321" y="1693"/>
                      <a:pt x="5079" y="1693"/>
                      <a:pt x="4837" y="1934"/>
                    </a:cubicBezTo>
                    <a:cubicBezTo>
                      <a:pt x="3144" y="4353"/>
                      <a:pt x="1451" y="6530"/>
                      <a:pt x="0" y="8464"/>
                    </a:cubicBezTo>
                    <a:cubicBezTo>
                      <a:pt x="1693" y="7013"/>
                      <a:pt x="3144" y="5562"/>
                      <a:pt x="4837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045B6592-F676-3F92-315E-0340906A5FDC}"/>
                  </a:ext>
                </a:extLst>
              </p:cNvPr>
              <p:cNvSpPr/>
              <p:nvPr/>
            </p:nvSpPr>
            <p:spPr>
              <a:xfrm>
                <a:off x="5358948" y="6098147"/>
                <a:ext cx="5562" cy="15236"/>
              </a:xfrm>
              <a:custGeom>
                <a:avLst/>
                <a:gdLst>
                  <a:gd name="connsiteX0" fmla="*/ 1451 w 5562"/>
                  <a:gd name="connsiteY0" fmla="*/ 7497 h 15236"/>
                  <a:gd name="connsiteX1" fmla="*/ 0 w 5562"/>
                  <a:gd name="connsiteY1" fmla="*/ 13060 h 15236"/>
                  <a:gd name="connsiteX2" fmla="*/ 0 w 5562"/>
                  <a:gd name="connsiteY2" fmla="*/ 15236 h 15236"/>
                  <a:gd name="connsiteX3" fmla="*/ 242 w 5562"/>
                  <a:gd name="connsiteY3" fmla="*/ 14511 h 15236"/>
                  <a:gd name="connsiteX4" fmla="*/ 5562 w 5562"/>
                  <a:gd name="connsiteY4" fmla="*/ 0 h 15236"/>
                  <a:gd name="connsiteX5" fmla="*/ 2418 w 5562"/>
                  <a:gd name="connsiteY5" fmla="*/ 4837 h 15236"/>
                  <a:gd name="connsiteX6" fmla="*/ 1451 w 5562"/>
                  <a:gd name="connsiteY6" fmla="*/ 7497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2" h="15236">
                    <a:moveTo>
                      <a:pt x="1451" y="7497"/>
                    </a:moveTo>
                    <a:cubicBezTo>
                      <a:pt x="967" y="9190"/>
                      <a:pt x="483" y="11125"/>
                      <a:pt x="0" y="13060"/>
                    </a:cubicBezTo>
                    <a:cubicBezTo>
                      <a:pt x="0" y="13543"/>
                      <a:pt x="0" y="14269"/>
                      <a:pt x="0" y="15236"/>
                    </a:cubicBezTo>
                    <a:cubicBezTo>
                      <a:pt x="0" y="14994"/>
                      <a:pt x="0" y="14752"/>
                      <a:pt x="242" y="14511"/>
                    </a:cubicBezTo>
                    <a:cubicBezTo>
                      <a:pt x="2177" y="7497"/>
                      <a:pt x="4353" y="2419"/>
                      <a:pt x="5562" y="0"/>
                    </a:cubicBezTo>
                    <a:cubicBezTo>
                      <a:pt x="4595" y="1693"/>
                      <a:pt x="3386" y="3144"/>
                      <a:pt x="2418" y="4837"/>
                    </a:cubicBezTo>
                    <a:cubicBezTo>
                      <a:pt x="1934" y="5804"/>
                      <a:pt x="1693" y="6530"/>
                      <a:pt x="145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2A13892-00EC-BE51-1D68-193A1C36986A}"/>
                  </a:ext>
                </a:extLst>
              </p:cNvPr>
              <p:cNvSpPr/>
              <p:nvPr/>
            </p:nvSpPr>
            <p:spPr>
              <a:xfrm>
                <a:off x="5364994" y="6092584"/>
                <a:ext cx="2660" cy="7980"/>
              </a:xfrm>
              <a:custGeom>
                <a:avLst/>
                <a:gdLst>
                  <a:gd name="connsiteX0" fmla="*/ 483 w 2660"/>
                  <a:gd name="connsiteY0" fmla="*/ 7981 h 7980"/>
                  <a:gd name="connsiteX1" fmla="*/ 2660 w 2660"/>
                  <a:gd name="connsiteY1" fmla="*/ 0 h 7980"/>
                  <a:gd name="connsiteX2" fmla="*/ 0 w 2660"/>
                  <a:gd name="connsiteY2" fmla="*/ 4353 h 7980"/>
                  <a:gd name="connsiteX3" fmla="*/ 483 w 2660"/>
                  <a:gd name="connsiteY3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0" h="7980">
                    <a:moveTo>
                      <a:pt x="483" y="7981"/>
                    </a:moveTo>
                    <a:cubicBezTo>
                      <a:pt x="1209" y="5321"/>
                      <a:pt x="1934" y="2660"/>
                      <a:pt x="2660" y="0"/>
                    </a:cubicBezTo>
                    <a:cubicBezTo>
                      <a:pt x="1693" y="1451"/>
                      <a:pt x="726" y="2902"/>
                      <a:pt x="0" y="4353"/>
                    </a:cubicBezTo>
                    <a:cubicBezTo>
                      <a:pt x="242" y="4837"/>
                      <a:pt x="242" y="6288"/>
                      <a:pt x="483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D5910C05-A490-0F02-3DEA-B6872AC139DC}"/>
                  </a:ext>
                </a:extLst>
              </p:cNvPr>
              <p:cNvSpPr/>
              <p:nvPr/>
            </p:nvSpPr>
            <p:spPr>
              <a:xfrm>
                <a:off x="5457136" y="5996331"/>
                <a:ext cx="24426" cy="7255"/>
              </a:xfrm>
              <a:custGeom>
                <a:avLst/>
                <a:gdLst>
                  <a:gd name="connsiteX0" fmla="*/ 24426 w 24426"/>
                  <a:gd name="connsiteY0" fmla="*/ 3144 h 7255"/>
                  <a:gd name="connsiteX1" fmla="*/ 21282 w 24426"/>
                  <a:gd name="connsiteY1" fmla="*/ 967 h 7255"/>
                  <a:gd name="connsiteX2" fmla="*/ 16445 w 24426"/>
                  <a:gd name="connsiteY2" fmla="*/ 967 h 7255"/>
                  <a:gd name="connsiteX3" fmla="*/ 11367 w 24426"/>
                  <a:gd name="connsiteY3" fmla="*/ 0 h 7255"/>
                  <a:gd name="connsiteX4" fmla="*/ 9432 w 24426"/>
                  <a:gd name="connsiteY4" fmla="*/ 1693 h 7255"/>
                  <a:gd name="connsiteX5" fmla="*/ 4837 w 24426"/>
                  <a:gd name="connsiteY5" fmla="*/ 2418 h 7255"/>
                  <a:gd name="connsiteX6" fmla="*/ 1693 w 24426"/>
                  <a:gd name="connsiteY6" fmla="*/ 3869 h 7255"/>
                  <a:gd name="connsiteX7" fmla="*/ 1209 w 24426"/>
                  <a:gd name="connsiteY7" fmla="*/ 4111 h 7255"/>
                  <a:gd name="connsiteX8" fmla="*/ 242 w 24426"/>
                  <a:gd name="connsiteY8" fmla="*/ 6530 h 7255"/>
                  <a:gd name="connsiteX9" fmla="*/ 0 w 24426"/>
                  <a:gd name="connsiteY9" fmla="*/ 7255 h 7255"/>
                  <a:gd name="connsiteX10" fmla="*/ 24426 w 24426"/>
                  <a:gd name="connsiteY10" fmla="*/ 3144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426" h="7255">
                    <a:moveTo>
                      <a:pt x="24426" y="3144"/>
                    </a:moveTo>
                    <a:cubicBezTo>
                      <a:pt x="23217" y="2660"/>
                      <a:pt x="22007" y="1934"/>
                      <a:pt x="21282" y="967"/>
                    </a:cubicBezTo>
                    <a:cubicBezTo>
                      <a:pt x="19589" y="1209"/>
                      <a:pt x="16687" y="967"/>
                      <a:pt x="16445" y="967"/>
                    </a:cubicBezTo>
                    <a:cubicBezTo>
                      <a:pt x="14752" y="967"/>
                      <a:pt x="13059" y="483"/>
                      <a:pt x="11367" y="0"/>
                    </a:cubicBezTo>
                    <a:cubicBezTo>
                      <a:pt x="10641" y="483"/>
                      <a:pt x="10157" y="1209"/>
                      <a:pt x="9432" y="1693"/>
                    </a:cubicBezTo>
                    <a:cubicBezTo>
                      <a:pt x="8223" y="2660"/>
                      <a:pt x="6530" y="2660"/>
                      <a:pt x="4837" y="2418"/>
                    </a:cubicBezTo>
                    <a:cubicBezTo>
                      <a:pt x="3869" y="2902"/>
                      <a:pt x="2660" y="3386"/>
                      <a:pt x="1693" y="3869"/>
                    </a:cubicBezTo>
                    <a:cubicBezTo>
                      <a:pt x="1451" y="3869"/>
                      <a:pt x="1451" y="3869"/>
                      <a:pt x="1209" y="4111"/>
                    </a:cubicBezTo>
                    <a:cubicBezTo>
                      <a:pt x="967" y="4837"/>
                      <a:pt x="483" y="5562"/>
                      <a:pt x="242" y="6530"/>
                    </a:cubicBezTo>
                    <a:cubicBezTo>
                      <a:pt x="242" y="6772"/>
                      <a:pt x="0" y="7013"/>
                      <a:pt x="0" y="7255"/>
                    </a:cubicBezTo>
                    <a:cubicBezTo>
                      <a:pt x="7739" y="4111"/>
                      <a:pt x="16445" y="1934"/>
                      <a:pt x="244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3B27F0F6-5901-83BF-4763-74D068520BA8}"/>
                  </a:ext>
                </a:extLst>
              </p:cNvPr>
              <p:cNvSpPr/>
              <p:nvPr/>
            </p:nvSpPr>
            <p:spPr>
              <a:xfrm>
                <a:off x="5477451" y="6039862"/>
                <a:ext cx="8222" cy="3869"/>
              </a:xfrm>
              <a:custGeom>
                <a:avLst/>
                <a:gdLst>
                  <a:gd name="connsiteX0" fmla="*/ 8223 w 8222"/>
                  <a:gd name="connsiteY0" fmla="*/ 0 h 3869"/>
                  <a:gd name="connsiteX1" fmla="*/ 7013 w 8222"/>
                  <a:gd name="connsiteY1" fmla="*/ 484 h 3869"/>
                  <a:gd name="connsiteX2" fmla="*/ 0 w 8222"/>
                  <a:gd name="connsiteY2" fmla="*/ 3386 h 3869"/>
                  <a:gd name="connsiteX3" fmla="*/ 1451 w 8222"/>
                  <a:gd name="connsiteY3" fmla="*/ 3870 h 3869"/>
                  <a:gd name="connsiteX4" fmla="*/ 2902 w 8222"/>
                  <a:gd name="connsiteY4" fmla="*/ 3386 h 3869"/>
                  <a:gd name="connsiteX5" fmla="*/ 7013 w 8222"/>
                  <a:gd name="connsiteY5" fmla="*/ 2660 h 3869"/>
                  <a:gd name="connsiteX6" fmla="*/ 8223 w 8222"/>
                  <a:gd name="connsiteY6" fmla="*/ 0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3869">
                    <a:moveTo>
                      <a:pt x="8223" y="0"/>
                    </a:moveTo>
                    <a:cubicBezTo>
                      <a:pt x="7739" y="242"/>
                      <a:pt x="7497" y="242"/>
                      <a:pt x="7013" y="484"/>
                    </a:cubicBezTo>
                    <a:cubicBezTo>
                      <a:pt x="4595" y="1451"/>
                      <a:pt x="2177" y="2419"/>
                      <a:pt x="0" y="3386"/>
                    </a:cubicBezTo>
                    <a:cubicBezTo>
                      <a:pt x="484" y="3628"/>
                      <a:pt x="967" y="3628"/>
                      <a:pt x="1451" y="3870"/>
                    </a:cubicBezTo>
                    <a:cubicBezTo>
                      <a:pt x="1935" y="3870"/>
                      <a:pt x="2419" y="3628"/>
                      <a:pt x="2902" y="3386"/>
                    </a:cubicBezTo>
                    <a:cubicBezTo>
                      <a:pt x="4353" y="3144"/>
                      <a:pt x="5562" y="2902"/>
                      <a:pt x="7013" y="2660"/>
                    </a:cubicBezTo>
                    <a:cubicBezTo>
                      <a:pt x="7255" y="1693"/>
                      <a:pt x="7739" y="968"/>
                      <a:pt x="822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15242E78-C6EB-34A9-853F-C6F029F1942E}"/>
                  </a:ext>
                </a:extLst>
              </p:cNvPr>
              <p:cNvSpPr/>
              <p:nvPr/>
            </p:nvSpPr>
            <p:spPr>
              <a:xfrm>
                <a:off x="5495831" y="6070577"/>
                <a:ext cx="5320" cy="8948"/>
              </a:xfrm>
              <a:custGeom>
                <a:avLst/>
                <a:gdLst>
                  <a:gd name="connsiteX0" fmla="*/ 5321 w 5320"/>
                  <a:gd name="connsiteY0" fmla="*/ 5562 h 8948"/>
                  <a:gd name="connsiteX1" fmla="*/ 2660 w 5320"/>
                  <a:gd name="connsiteY1" fmla="*/ 2902 h 8948"/>
                  <a:gd name="connsiteX2" fmla="*/ 0 w 5320"/>
                  <a:gd name="connsiteY2" fmla="*/ 0 h 8948"/>
                  <a:gd name="connsiteX3" fmla="*/ 4111 w 5320"/>
                  <a:gd name="connsiteY3" fmla="*/ 8948 h 8948"/>
                  <a:gd name="connsiteX4" fmla="*/ 5321 w 5320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0" h="8948">
                    <a:moveTo>
                      <a:pt x="5321" y="5562"/>
                    </a:moveTo>
                    <a:cubicBezTo>
                      <a:pt x="4353" y="4595"/>
                      <a:pt x="3628" y="3628"/>
                      <a:pt x="2660" y="2902"/>
                    </a:cubicBezTo>
                    <a:cubicBezTo>
                      <a:pt x="1693" y="1935"/>
                      <a:pt x="968" y="967"/>
                      <a:pt x="0" y="0"/>
                    </a:cubicBezTo>
                    <a:cubicBezTo>
                      <a:pt x="1935" y="3144"/>
                      <a:pt x="3386" y="6046"/>
                      <a:pt x="4111" y="8948"/>
                    </a:cubicBezTo>
                    <a:cubicBezTo>
                      <a:pt x="4595" y="7739"/>
                      <a:pt x="4837" y="6530"/>
                      <a:pt x="532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5838CBEF-8E95-9F76-9431-90460903D46F}"/>
                  </a:ext>
                </a:extLst>
              </p:cNvPr>
              <p:cNvSpPr/>
              <p:nvPr/>
            </p:nvSpPr>
            <p:spPr>
              <a:xfrm>
                <a:off x="5302598" y="5992945"/>
                <a:ext cx="54414" cy="28779"/>
              </a:xfrm>
              <a:custGeom>
                <a:avLst/>
                <a:gdLst>
                  <a:gd name="connsiteX0" fmla="*/ 45225 w 54414"/>
                  <a:gd name="connsiteY0" fmla="*/ 5079 h 28779"/>
                  <a:gd name="connsiteX1" fmla="*/ 42323 w 54414"/>
                  <a:gd name="connsiteY1" fmla="*/ 7981 h 28779"/>
                  <a:gd name="connsiteX2" fmla="*/ 44015 w 54414"/>
                  <a:gd name="connsiteY2" fmla="*/ 6772 h 28779"/>
                  <a:gd name="connsiteX3" fmla="*/ 54415 w 54414"/>
                  <a:gd name="connsiteY3" fmla="*/ 484 h 28779"/>
                  <a:gd name="connsiteX4" fmla="*/ 50061 w 54414"/>
                  <a:gd name="connsiteY4" fmla="*/ 0 h 28779"/>
                  <a:gd name="connsiteX5" fmla="*/ 40872 w 54414"/>
                  <a:gd name="connsiteY5" fmla="*/ 2660 h 28779"/>
                  <a:gd name="connsiteX6" fmla="*/ 8464 w 54414"/>
                  <a:gd name="connsiteY6" fmla="*/ 13060 h 28779"/>
                  <a:gd name="connsiteX7" fmla="*/ 7013 w 54414"/>
                  <a:gd name="connsiteY7" fmla="*/ 14752 h 28779"/>
                  <a:gd name="connsiteX8" fmla="*/ 12576 w 54414"/>
                  <a:gd name="connsiteY8" fmla="*/ 12092 h 28779"/>
                  <a:gd name="connsiteX9" fmla="*/ 9674 w 54414"/>
                  <a:gd name="connsiteY9" fmla="*/ 16204 h 28779"/>
                  <a:gd name="connsiteX10" fmla="*/ 1693 w 54414"/>
                  <a:gd name="connsiteY10" fmla="*/ 26603 h 28779"/>
                  <a:gd name="connsiteX11" fmla="*/ 0 w 54414"/>
                  <a:gd name="connsiteY11" fmla="*/ 28779 h 28779"/>
                  <a:gd name="connsiteX12" fmla="*/ 967 w 54414"/>
                  <a:gd name="connsiteY12" fmla="*/ 27812 h 28779"/>
                  <a:gd name="connsiteX13" fmla="*/ 32165 w 54414"/>
                  <a:gd name="connsiteY13" fmla="*/ 6772 h 28779"/>
                  <a:gd name="connsiteX14" fmla="*/ 48610 w 54414"/>
                  <a:gd name="connsiteY14" fmla="*/ 1693 h 28779"/>
                  <a:gd name="connsiteX15" fmla="*/ 45225 w 54414"/>
                  <a:gd name="connsiteY15" fmla="*/ 5079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414" h="28779">
                    <a:moveTo>
                      <a:pt x="45225" y="5079"/>
                    </a:moveTo>
                    <a:cubicBezTo>
                      <a:pt x="44499" y="5804"/>
                      <a:pt x="43290" y="6772"/>
                      <a:pt x="42323" y="7981"/>
                    </a:cubicBezTo>
                    <a:cubicBezTo>
                      <a:pt x="42806" y="7497"/>
                      <a:pt x="43532" y="7255"/>
                      <a:pt x="44015" y="6772"/>
                    </a:cubicBezTo>
                    <a:cubicBezTo>
                      <a:pt x="47643" y="4353"/>
                      <a:pt x="51029" y="2419"/>
                      <a:pt x="54415" y="484"/>
                    </a:cubicBezTo>
                    <a:cubicBezTo>
                      <a:pt x="52964" y="484"/>
                      <a:pt x="51512" y="242"/>
                      <a:pt x="50061" y="0"/>
                    </a:cubicBezTo>
                    <a:cubicBezTo>
                      <a:pt x="47159" y="726"/>
                      <a:pt x="44257" y="1693"/>
                      <a:pt x="40872" y="2660"/>
                    </a:cubicBezTo>
                    <a:cubicBezTo>
                      <a:pt x="30714" y="5804"/>
                      <a:pt x="19831" y="9190"/>
                      <a:pt x="8464" y="13060"/>
                    </a:cubicBezTo>
                    <a:cubicBezTo>
                      <a:pt x="7981" y="13544"/>
                      <a:pt x="7497" y="14269"/>
                      <a:pt x="7013" y="14752"/>
                    </a:cubicBezTo>
                    <a:cubicBezTo>
                      <a:pt x="10399" y="13060"/>
                      <a:pt x="12576" y="12092"/>
                      <a:pt x="12576" y="12092"/>
                    </a:cubicBezTo>
                    <a:cubicBezTo>
                      <a:pt x="12576" y="12092"/>
                      <a:pt x="11608" y="13785"/>
                      <a:pt x="9674" y="16204"/>
                    </a:cubicBezTo>
                    <a:cubicBezTo>
                      <a:pt x="7739" y="18864"/>
                      <a:pt x="5079" y="22492"/>
                      <a:pt x="1693" y="26603"/>
                    </a:cubicBezTo>
                    <a:cubicBezTo>
                      <a:pt x="1209" y="27328"/>
                      <a:pt x="483" y="28054"/>
                      <a:pt x="0" y="28779"/>
                    </a:cubicBezTo>
                    <a:cubicBezTo>
                      <a:pt x="242" y="28538"/>
                      <a:pt x="726" y="28054"/>
                      <a:pt x="967" y="27812"/>
                    </a:cubicBezTo>
                    <a:cubicBezTo>
                      <a:pt x="10883" y="18380"/>
                      <a:pt x="22491" y="10641"/>
                      <a:pt x="32165" y="6772"/>
                    </a:cubicBezTo>
                    <a:cubicBezTo>
                      <a:pt x="41597" y="2660"/>
                      <a:pt x="48610" y="1693"/>
                      <a:pt x="48610" y="1693"/>
                    </a:cubicBezTo>
                    <a:cubicBezTo>
                      <a:pt x="48610" y="1693"/>
                      <a:pt x="47401" y="2902"/>
                      <a:pt x="45225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C076988-D2FB-2AD8-7765-BB96D1BAD998}"/>
                  </a:ext>
                </a:extLst>
              </p:cNvPr>
              <p:cNvSpPr/>
              <p:nvPr/>
            </p:nvSpPr>
            <p:spPr>
              <a:xfrm>
                <a:off x="5354353" y="5895724"/>
                <a:ext cx="7013" cy="9189"/>
              </a:xfrm>
              <a:custGeom>
                <a:avLst/>
                <a:gdLst>
                  <a:gd name="connsiteX0" fmla="*/ 3144 w 7013"/>
                  <a:gd name="connsiteY0" fmla="*/ 5079 h 9189"/>
                  <a:gd name="connsiteX1" fmla="*/ 7013 w 7013"/>
                  <a:gd name="connsiteY1" fmla="*/ 9190 h 9189"/>
                  <a:gd name="connsiteX2" fmla="*/ 2418 w 7013"/>
                  <a:gd name="connsiteY2" fmla="*/ 3386 h 9189"/>
                  <a:gd name="connsiteX3" fmla="*/ 0 w 7013"/>
                  <a:gd name="connsiteY3" fmla="*/ 0 h 9189"/>
                  <a:gd name="connsiteX4" fmla="*/ 967 w 7013"/>
                  <a:gd name="connsiteY4" fmla="*/ 1693 h 9189"/>
                  <a:gd name="connsiteX5" fmla="*/ 3144 w 7013"/>
                  <a:gd name="connsiteY5" fmla="*/ 5079 h 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9189">
                    <a:moveTo>
                      <a:pt x="3144" y="5079"/>
                    </a:moveTo>
                    <a:cubicBezTo>
                      <a:pt x="4353" y="6530"/>
                      <a:pt x="5562" y="7739"/>
                      <a:pt x="7013" y="9190"/>
                    </a:cubicBezTo>
                    <a:cubicBezTo>
                      <a:pt x="5562" y="7255"/>
                      <a:pt x="4111" y="5321"/>
                      <a:pt x="2418" y="3386"/>
                    </a:cubicBezTo>
                    <a:cubicBezTo>
                      <a:pt x="1693" y="2177"/>
                      <a:pt x="726" y="1209"/>
                      <a:pt x="0" y="0"/>
                    </a:cubicBezTo>
                    <a:cubicBezTo>
                      <a:pt x="242" y="483"/>
                      <a:pt x="726" y="1209"/>
                      <a:pt x="967" y="1693"/>
                    </a:cubicBezTo>
                    <a:cubicBezTo>
                      <a:pt x="1693" y="2660"/>
                      <a:pt x="2418" y="3870"/>
                      <a:pt x="3144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9CE0F16-2A82-566D-2DD9-ECAAA6F78660}"/>
                  </a:ext>
                </a:extLst>
              </p:cNvPr>
              <p:cNvSpPr/>
              <p:nvPr/>
            </p:nvSpPr>
            <p:spPr>
              <a:xfrm>
                <a:off x="5386760" y="5935144"/>
                <a:ext cx="4595" cy="5562"/>
              </a:xfrm>
              <a:custGeom>
                <a:avLst/>
                <a:gdLst>
                  <a:gd name="connsiteX0" fmla="*/ 4595 w 4595"/>
                  <a:gd name="connsiteY0" fmla="*/ 5079 h 5562"/>
                  <a:gd name="connsiteX1" fmla="*/ 4111 w 4595"/>
                  <a:gd name="connsiteY1" fmla="*/ 4595 h 5562"/>
                  <a:gd name="connsiteX2" fmla="*/ 0 w 4595"/>
                  <a:gd name="connsiteY2" fmla="*/ 0 h 5562"/>
                  <a:gd name="connsiteX3" fmla="*/ 4111 w 4595"/>
                  <a:gd name="connsiteY3" fmla="*/ 5563 h 5562"/>
                  <a:gd name="connsiteX4" fmla="*/ 4595 w 4595"/>
                  <a:gd name="connsiteY4" fmla="*/ 507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5" h="5562">
                    <a:moveTo>
                      <a:pt x="4595" y="5079"/>
                    </a:moveTo>
                    <a:cubicBezTo>
                      <a:pt x="4353" y="4837"/>
                      <a:pt x="4353" y="4837"/>
                      <a:pt x="4111" y="4595"/>
                    </a:cubicBezTo>
                    <a:cubicBezTo>
                      <a:pt x="2660" y="3144"/>
                      <a:pt x="1209" y="1451"/>
                      <a:pt x="0" y="0"/>
                    </a:cubicBezTo>
                    <a:cubicBezTo>
                      <a:pt x="1451" y="1935"/>
                      <a:pt x="2902" y="3628"/>
                      <a:pt x="4111" y="5563"/>
                    </a:cubicBezTo>
                    <a:lnTo>
                      <a:pt x="4595" y="5079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191DD4E-5CF8-2A75-053C-CCC3E98494A5}"/>
                  </a:ext>
                </a:extLst>
              </p:cNvPr>
              <p:cNvSpPr/>
              <p:nvPr/>
            </p:nvSpPr>
            <p:spPr>
              <a:xfrm>
                <a:off x="5350725" y="5921601"/>
                <a:ext cx="44741" cy="38936"/>
              </a:xfrm>
              <a:custGeom>
                <a:avLst/>
                <a:gdLst>
                  <a:gd name="connsiteX0" fmla="*/ 15236 w 44741"/>
                  <a:gd name="connsiteY0" fmla="*/ 9674 h 38936"/>
                  <a:gd name="connsiteX1" fmla="*/ 30473 w 44741"/>
                  <a:gd name="connsiteY1" fmla="*/ 23217 h 38936"/>
                  <a:gd name="connsiteX2" fmla="*/ 41355 w 44741"/>
                  <a:gd name="connsiteY2" fmla="*/ 36277 h 38936"/>
                  <a:gd name="connsiteX3" fmla="*/ 44741 w 44741"/>
                  <a:gd name="connsiteY3" fmla="*/ 38937 h 38936"/>
                  <a:gd name="connsiteX4" fmla="*/ 42323 w 44741"/>
                  <a:gd name="connsiteY4" fmla="*/ 36035 h 38936"/>
                  <a:gd name="connsiteX5" fmla="*/ 24426 w 44741"/>
                  <a:gd name="connsiteY5" fmla="*/ 15720 h 38936"/>
                  <a:gd name="connsiteX6" fmla="*/ 14752 w 44741"/>
                  <a:gd name="connsiteY6" fmla="*/ 5321 h 38936"/>
                  <a:gd name="connsiteX7" fmla="*/ 1935 w 44741"/>
                  <a:gd name="connsiteY7" fmla="*/ 726 h 38936"/>
                  <a:gd name="connsiteX8" fmla="*/ 0 w 44741"/>
                  <a:gd name="connsiteY8" fmla="*/ 0 h 38936"/>
                  <a:gd name="connsiteX9" fmla="*/ 5563 w 44741"/>
                  <a:gd name="connsiteY9" fmla="*/ 3386 h 38936"/>
                  <a:gd name="connsiteX10" fmla="*/ 15236 w 44741"/>
                  <a:gd name="connsiteY10" fmla="*/ 9674 h 38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41" h="38936">
                    <a:moveTo>
                      <a:pt x="15236" y="9674"/>
                    </a:moveTo>
                    <a:cubicBezTo>
                      <a:pt x="21282" y="14269"/>
                      <a:pt x="26361" y="18864"/>
                      <a:pt x="30473" y="23217"/>
                    </a:cubicBezTo>
                    <a:cubicBezTo>
                      <a:pt x="35793" y="28538"/>
                      <a:pt x="39421" y="33375"/>
                      <a:pt x="41355" y="36277"/>
                    </a:cubicBezTo>
                    <a:cubicBezTo>
                      <a:pt x="42565" y="37244"/>
                      <a:pt x="43774" y="37970"/>
                      <a:pt x="44741" y="38937"/>
                    </a:cubicBezTo>
                    <a:cubicBezTo>
                      <a:pt x="44016" y="37970"/>
                      <a:pt x="43290" y="37002"/>
                      <a:pt x="42323" y="36035"/>
                    </a:cubicBezTo>
                    <a:cubicBezTo>
                      <a:pt x="37002" y="29505"/>
                      <a:pt x="30956" y="22733"/>
                      <a:pt x="24426" y="15720"/>
                    </a:cubicBezTo>
                    <a:cubicBezTo>
                      <a:pt x="21282" y="12334"/>
                      <a:pt x="18138" y="8706"/>
                      <a:pt x="14752" y="5321"/>
                    </a:cubicBezTo>
                    <a:cubicBezTo>
                      <a:pt x="11125" y="4111"/>
                      <a:pt x="6772" y="2660"/>
                      <a:pt x="1935" y="726"/>
                    </a:cubicBez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1209"/>
                      <a:pt x="3628" y="2177"/>
                      <a:pt x="5563" y="3386"/>
                    </a:cubicBezTo>
                    <a:cubicBezTo>
                      <a:pt x="9190" y="5079"/>
                      <a:pt x="12092" y="7497"/>
                      <a:pt x="15236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7C7CD818-291E-612D-A7B4-5FAAE9F1E465}"/>
                  </a:ext>
                </a:extLst>
              </p:cNvPr>
              <p:cNvSpPr/>
              <p:nvPr/>
            </p:nvSpPr>
            <p:spPr>
              <a:xfrm>
                <a:off x="5347097" y="5969970"/>
                <a:ext cx="4836" cy="1451"/>
              </a:xfrm>
              <a:custGeom>
                <a:avLst/>
                <a:gdLst>
                  <a:gd name="connsiteX0" fmla="*/ 4837 w 4836"/>
                  <a:gd name="connsiteY0" fmla="*/ 242 h 1451"/>
                  <a:gd name="connsiteX1" fmla="*/ 3628 w 4836"/>
                  <a:gd name="connsiteY1" fmla="*/ 0 h 1451"/>
                  <a:gd name="connsiteX2" fmla="*/ 0 w 4836"/>
                  <a:gd name="connsiteY2" fmla="*/ 1451 h 1451"/>
                  <a:gd name="connsiteX3" fmla="*/ 4111 w 4836"/>
                  <a:gd name="connsiteY3" fmla="*/ 484 h 1451"/>
                  <a:gd name="connsiteX4" fmla="*/ 4837 w 4836"/>
                  <a:gd name="connsiteY4" fmla="*/ 242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51">
                    <a:moveTo>
                      <a:pt x="4837" y="242"/>
                    </a:moveTo>
                    <a:cubicBezTo>
                      <a:pt x="4353" y="242"/>
                      <a:pt x="4111" y="0"/>
                      <a:pt x="3628" y="0"/>
                    </a:cubicBezTo>
                    <a:cubicBezTo>
                      <a:pt x="2419" y="484"/>
                      <a:pt x="1209" y="968"/>
                      <a:pt x="0" y="1451"/>
                    </a:cubicBezTo>
                    <a:cubicBezTo>
                      <a:pt x="1451" y="1209"/>
                      <a:pt x="2660" y="726"/>
                      <a:pt x="4111" y="484"/>
                    </a:cubicBezTo>
                    <a:cubicBezTo>
                      <a:pt x="4353" y="242"/>
                      <a:pt x="4595" y="242"/>
                      <a:pt x="483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A1167E7C-ED52-F588-AD5B-6A49CFAD724C}"/>
                  </a:ext>
                </a:extLst>
              </p:cNvPr>
              <p:cNvSpPr/>
              <p:nvPr/>
            </p:nvSpPr>
            <p:spPr>
              <a:xfrm>
                <a:off x="5331136" y="6023901"/>
                <a:ext cx="13543" cy="15961"/>
              </a:xfrm>
              <a:custGeom>
                <a:avLst/>
                <a:gdLst>
                  <a:gd name="connsiteX0" fmla="*/ 13543 w 13543"/>
                  <a:gd name="connsiteY0" fmla="*/ 0 h 15961"/>
                  <a:gd name="connsiteX1" fmla="*/ 12334 w 13543"/>
                  <a:gd name="connsiteY1" fmla="*/ 483 h 15961"/>
                  <a:gd name="connsiteX2" fmla="*/ 9190 w 13543"/>
                  <a:gd name="connsiteY2" fmla="*/ 4353 h 15961"/>
                  <a:gd name="connsiteX3" fmla="*/ 0 w 13543"/>
                  <a:gd name="connsiteY3" fmla="*/ 15961 h 15961"/>
                  <a:gd name="connsiteX4" fmla="*/ 2419 w 13543"/>
                  <a:gd name="connsiteY4" fmla="*/ 12818 h 15961"/>
                  <a:gd name="connsiteX5" fmla="*/ 13543 w 13543"/>
                  <a:gd name="connsiteY5" fmla="*/ 0 h 1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3" h="15961">
                    <a:moveTo>
                      <a:pt x="13543" y="0"/>
                    </a:moveTo>
                    <a:cubicBezTo>
                      <a:pt x="13060" y="242"/>
                      <a:pt x="12818" y="242"/>
                      <a:pt x="12334" y="483"/>
                    </a:cubicBezTo>
                    <a:cubicBezTo>
                      <a:pt x="11125" y="1693"/>
                      <a:pt x="10157" y="2902"/>
                      <a:pt x="9190" y="4353"/>
                    </a:cubicBezTo>
                    <a:cubicBezTo>
                      <a:pt x="4595" y="6530"/>
                      <a:pt x="1451" y="10883"/>
                      <a:pt x="0" y="15961"/>
                    </a:cubicBezTo>
                    <a:cubicBezTo>
                      <a:pt x="726" y="14994"/>
                      <a:pt x="1451" y="13785"/>
                      <a:pt x="2419" y="12818"/>
                    </a:cubicBezTo>
                    <a:cubicBezTo>
                      <a:pt x="5321" y="8706"/>
                      <a:pt x="9190" y="4353"/>
                      <a:pt x="1354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986D34AB-ACF5-F79D-CA3D-9F094050EFA8}"/>
                  </a:ext>
                </a:extLst>
              </p:cNvPr>
              <p:cNvSpPr/>
              <p:nvPr/>
            </p:nvSpPr>
            <p:spPr>
              <a:xfrm>
                <a:off x="5380472" y="6061386"/>
                <a:ext cx="12333" cy="37969"/>
              </a:xfrm>
              <a:custGeom>
                <a:avLst/>
                <a:gdLst>
                  <a:gd name="connsiteX0" fmla="*/ 7255 w 12333"/>
                  <a:gd name="connsiteY0" fmla="*/ 15236 h 37969"/>
                  <a:gd name="connsiteX1" fmla="*/ 11608 w 12333"/>
                  <a:gd name="connsiteY1" fmla="*/ 2660 h 37969"/>
                  <a:gd name="connsiteX2" fmla="*/ 12334 w 12333"/>
                  <a:gd name="connsiteY2" fmla="*/ 968 h 37969"/>
                  <a:gd name="connsiteX3" fmla="*/ 10641 w 12333"/>
                  <a:gd name="connsiteY3" fmla="*/ 0 h 37969"/>
                  <a:gd name="connsiteX4" fmla="*/ 9190 w 12333"/>
                  <a:gd name="connsiteY4" fmla="*/ 1935 h 37969"/>
                  <a:gd name="connsiteX5" fmla="*/ 3628 w 12333"/>
                  <a:gd name="connsiteY5" fmla="*/ 21041 h 37969"/>
                  <a:gd name="connsiteX6" fmla="*/ 0 w 12333"/>
                  <a:gd name="connsiteY6" fmla="*/ 34826 h 37969"/>
                  <a:gd name="connsiteX7" fmla="*/ 2418 w 12333"/>
                  <a:gd name="connsiteY7" fmla="*/ 37970 h 37969"/>
                  <a:gd name="connsiteX8" fmla="*/ 4111 w 12333"/>
                  <a:gd name="connsiteY8" fmla="*/ 28054 h 37969"/>
                  <a:gd name="connsiteX9" fmla="*/ 7255 w 12333"/>
                  <a:gd name="connsiteY9" fmla="*/ 15236 h 3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33" h="37969">
                    <a:moveTo>
                      <a:pt x="7255" y="15236"/>
                    </a:moveTo>
                    <a:cubicBezTo>
                      <a:pt x="8706" y="11125"/>
                      <a:pt x="10157" y="6772"/>
                      <a:pt x="11608" y="2660"/>
                    </a:cubicBezTo>
                    <a:cubicBezTo>
                      <a:pt x="11850" y="2177"/>
                      <a:pt x="12092" y="1451"/>
                      <a:pt x="12334" y="968"/>
                    </a:cubicBezTo>
                    <a:cubicBezTo>
                      <a:pt x="11850" y="484"/>
                      <a:pt x="11125" y="242"/>
                      <a:pt x="10641" y="0"/>
                    </a:cubicBezTo>
                    <a:cubicBezTo>
                      <a:pt x="10157" y="726"/>
                      <a:pt x="9674" y="1209"/>
                      <a:pt x="9190" y="1935"/>
                    </a:cubicBezTo>
                    <a:cubicBezTo>
                      <a:pt x="7497" y="7739"/>
                      <a:pt x="5804" y="14269"/>
                      <a:pt x="3628" y="21041"/>
                    </a:cubicBezTo>
                    <a:cubicBezTo>
                      <a:pt x="2418" y="25636"/>
                      <a:pt x="1209" y="30230"/>
                      <a:pt x="0" y="34826"/>
                    </a:cubicBezTo>
                    <a:cubicBezTo>
                      <a:pt x="726" y="35793"/>
                      <a:pt x="1693" y="36760"/>
                      <a:pt x="2418" y="37970"/>
                    </a:cubicBezTo>
                    <a:cubicBezTo>
                      <a:pt x="2902" y="34584"/>
                      <a:pt x="3386" y="31440"/>
                      <a:pt x="4111" y="28054"/>
                    </a:cubicBezTo>
                    <a:cubicBezTo>
                      <a:pt x="5079" y="23701"/>
                      <a:pt x="6288" y="19590"/>
                      <a:pt x="7255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ADC585A3-11B0-2B37-7D2F-530B11F2B25E}"/>
                  </a:ext>
                </a:extLst>
              </p:cNvPr>
              <p:cNvSpPr/>
              <p:nvPr/>
            </p:nvSpPr>
            <p:spPr>
              <a:xfrm>
                <a:off x="5466084" y="6044941"/>
                <a:ext cx="7497" cy="2902"/>
              </a:xfrm>
              <a:custGeom>
                <a:avLst/>
                <a:gdLst>
                  <a:gd name="connsiteX0" fmla="*/ 7255 w 7497"/>
                  <a:gd name="connsiteY0" fmla="*/ 0 h 2902"/>
                  <a:gd name="connsiteX1" fmla="*/ 0 w 7497"/>
                  <a:gd name="connsiteY1" fmla="*/ 2660 h 2902"/>
                  <a:gd name="connsiteX2" fmla="*/ 726 w 7497"/>
                  <a:gd name="connsiteY2" fmla="*/ 2902 h 2902"/>
                  <a:gd name="connsiteX3" fmla="*/ 6530 w 7497"/>
                  <a:gd name="connsiteY3" fmla="*/ 484 h 2902"/>
                  <a:gd name="connsiteX4" fmla="*/ 7497 w 7497"/>
                  <a:gd name="connsiteY4" fmla="*/ 242 h 2902"/>
                  <a:gd name="connsiteX5" fmla="*/ 7255 w 7497"/>
                  <a:gd name="connsiteY5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902">
                    <a:moveTo>
                      <a:pt x="7255" y="0"/>
                    </a:moveTo>
                    <a:cubicBezTo>
                      <a:pt x="4595" y="967"/>
                      <a:pt x="2177" y="1935"/>
                      <a:pt x="0" y="2660"/>
                    </a:cubicBezTo>
                    <a:cubicBezTo>
                      <a:pt x="242" y="2660"/>
                      <a:pt x="484" y="2902"/>
                      <a:pt x="726" y="2902"/>
                    </a:cubicBezTo>
                    <a:cubicBezTo>
                      <a:pt x="2419" y="1935"/>
                      <a:pt x="4353" y="1209"/>
                      <a:pt x="6530" y="484"/>
                    </a:cubicBezTo>
                    <a:cubicBezTo>
                      <a:pt x="6772" y="484"/>
                      <a:pt x="7255" y="242"/>
                      <a:pt x="7497" y="242"/>
                    </a:cubicBezTo>
                    <a:cubicBezTo>
                      <a:pt x="7255" y="242"/>
                      <a:pt x="7255" y="0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69AE496E-EDDB-BB3F-0F7F-4BCDCF7850E8}"/>
                  </a:ext>
                </a:extLst>
              </p:cNvPr>
              <p:cNvSpPr/>
              <p:nvPr/>
            </p:nvSpPr>
            <p:spPr>
              <a:xfrm>
                <a:off x="5327491" y="6013743"/>
                <a:ext cx="54431" cy="73481"/>
              </a:xfrm>
              <a:custGeom>
                <a:avLst/>
                <a:gdLst>
                  <a:gd name="connsiteX0" fmla="*/ 40889 w 54431"/>
                  <a:gd name="connsiteY0" fmla="*/ 60219 h 73481"/>
                  <a:gd name="connsiteX1" fmla="*/ 44032 w 54431"/>
                  <a:gd name="connsiteY1" fmla="*/ 56350 h 73481"/>
                  <a:gd name="connsiteX2" fmla="*/ 44032 w 54431"/>
                  <a:gd name="connsiteY2" fmla="*/ 56350 h 73481"/>
                  <a:gd name="connsiteX3" fmla="*/ 35568 w 54431"/>
                  <a:gd name="connsiteY3" fmla="*/ 59977 h 73481"/>
                  <a:gd name="connsiteX4" fmla="*/ 19364 w 54431"/>
                  <a:gd name="connsiteY4" fmla="*/ 65298 h 73481"/>
                  <a:gd name="connsiteX5" fmla="*/ 31457 w 54431"/>
                  <a:gd name="connsiteY5" fmla="*/ 53448 h 73481"/>
                  <a:gd name="connsiteX6" fmla="*/ 54432 w 54431"/>
                  <a:gd name="connsiteY6" fmla="*/ 36277 h 73481"/>
                  <a:gd name="connsiteX7" fmla="*/ 54190 w 54431"/>
                  <a:gd name="connsiteY7" fmla="*/ 31198 h 73481"/>
                  <a:gd name="connsiteX8" fmla="*/ 43549 w 54431"/>
                  <a:gd name="connsiteY8" fmla="*/ 19590 h 73481"/>
                  <a:gd name="connsiteX9" fmla="*/ 51529 w 54431"/>
                  <a:gd name="connsiteY9" fmla="*/ 6530 h 73481"/>
                  <a:gd name="connsiteX10" fmla="*/ 50320 w 54431"/>
                  <a:gd name="connsiteY10" fmla="*/ 0 h 73481"/>
                  <a:gd name="connsiteX11" fmla="*/ 49353 w 54431"/>
                  <a:gd name="connsiteY11" fmla="*/ 726 h 73481"/>
                  <a:gd name="connsiteX12" fmla="*/ 29038 w 54431"/>
                  <a:gd name="connsiteY12" fmla="*/ 15478 h 73481"/>
                  <a:gd name="connsiteX13" fmla="*/ 11625 w 54431"/>
                  <a:gd name="connsiteY13" fmla="*/ 29022 h 73481"/>
                  <a:gd name="connsiteX14" fmla="*/ 2919 w 54431"/>
                  <a:gd name="connsiteY14" fmla="*/ 35793 h 73481"/>
                  <a:gd name="connsiteX15" fmla="*/ 4128 w 54431"/>
                  <a:gd name="connsiteY15" fmla="*/ 41839 h 73481"/>
                  <a:gd name="connsiteX16" fmla="*/ 4612 w 54431"/>
                  <a:gd name="connsiteY16" fmla="*/ 66507 h 73481"/>
                  <a:gd name="connsiteX17" fmla="*/ 25894 w 54431"/>
                  <a:gd name="connsiteY17" fmla="*/ 72795 h 73481"/>
                  <a:gd name="connsiteX18" fmla="*/ 40163 w 54431"/>
                  <a:gd name="connsiteY18" fmla="*/ 61428 h 73481"/>
                  <a:gd name="connsiteX19" fmla="*/ 40889 w 54431"/>
                  <a:gd name="connsiteY19" fmla="*/ 60219 h 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431" h="73481">
                    <a:moveTo>
                      <a:pt x="40889" y="60219"/>
                    </a:moveTo>
                    <a:cubicBezTo>
                      <a:pt x="41856" y="59010"/>
                      <a:pt x="42823" y="57559"/>
                      <a:pt x="44032" y="56350"/>
                    </a:cubicBezTo>
                    <a:cubicBezTo>
                      <a:pt x="44032" y="56350"/>
                      <a:pt x="44032" y="56350"/>
                      <a:pt x="44032" y="56350"/>
                    </a:cubicBezTo>
                    <a:cubicBezTo>
                      <a:pt x="41130" y="57801"/>
                      <a:pt x="38228" y="59010"/>
                      <a:pt x="35568" y="59977"/>
                    </a:cubicBezTo>
                    <a:cubicBezTo>
                      <a:pt x="26378" y="63847"/>
                      <a:pt x="19364" y="65298"/>
                      <a:pt x="19364" y="65298"/>
                    </a:cubicBezTo>
                    <a:cubicBezTo>
                      <a:pt x="19364" y="65298"/>
                      <a:pt x="23717" y="59977"/>
                      <a:pt x="31457" y="53448"/>
                    </a:cubicBezTo>
                    <a:cubicBezTo>
                      <a:pt x="37503" y="48127"/>
                      <a:pt x="45483" y="42081"/>
                      <a:pt x="54432" y="36277"/>
                    </a:cubicBezTo>
                    <a:cubicBezTo>
                      <a:pt x="54432" y="34584"/>
                      <a:pt x="54432" y="32891"/>
                      <a:pt x="54190" y="31198"/>
                    </a:cubicBezTo>
                    <a:cubicBezTo>
                      <a:pt x="53222" y="25394"/>
                      <a:pt x="48869" y="21524"/>
                      <a:pt x="43549" y="19590"/>
                    </a:cubicBezTo>
                    <a:cubicBezTo>
                      <a:pt x="47902" y="15962"/>
                      <a:pt x="50804" y="12334"/>
                      <a:pt x="51529" y="6530"/>
                    </a:cubicBezTo>
                    <a:cubicBezTo>
                      <a:pt x="51771" y="4112"/>
                      <a:pt x="51288" y="1935"/>
                      <a:pt x="50320" y="0"/>
                    </a:cubicBezTo>
                    <a:cubicBezTo>
                      <a:pt x="50078" y="242"/>
                      <a:pt x="49595" y="484"/>
                      <a:pt x="49353" y="726"/>
                    </a:cubicBezTo>
                    <a:cubicBezTo>
                      <a:pt x="42340" y="5563"/>
                      <a:pt x="35568" y="10883"/>
                      <a:pt x="29038" y="15478"/>
                    </a:cubicBezTo>
                    <a:cubicBezTo>
                      <a:pt x="22750" y="20315"/>
                      <a:pt x="16704" y="24910"/>
                      <a:pt x="11625" y="29022"/>
                    </a:cubicBezTo>
                    <a:cubicBezTo>
                      <a:pt x="8240" y="31682"/>
                      <a:pt x="5337" y="33858"/>
                      <a:pt x="2919" y="35793"/>
                    </a:cubicBezTo>
                    <a:cubicBezTo>
                      <a:pt x="3161" y="37970"/>
                      <a:pt x="3403" y="39904"/>
                      <a:pt x="4128" y="41839"/>
                    </a:cubicBezTo>
                    <a:cubicBezTo>
                      <a:pt x="-467" y="49820"/>
                      <a:pt x="-2402" y="58043"/>
                      <a:pt x="4612" y="66507"/>
                    </a:cubicBezTo>
                    <a:cubicBezTo>
                      <a:pt x="9691" y="72553"/>
                      <a:pt x="18397" y="74730"/>
                      <a:pt x="25894" y="72795"/>
                    </a:cubicBezTo>
                    <a:cubicBezTo>
                      <a:pt x="30973" y="68442"/>
                      <a:pt x="35810" y="64573"/>
                      <a:pt x="40163" y="61428"/>
                    </a:cubicBezTo>
                    <a:cubicBezTo>
                      <a:pt x="40163" y="60703"/>
                      <a:pt x="40646" y="60461"/>
                      <a:pt x="40889" y="602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AA850C0-2787-D373-E81A-79EC5A641570}"/>
                  </a:ext>
                </a:extLst>
              </p:cNvPr>
              <p:cNvSpPr/>
              <p:nvPr/>
            </p:nvSpPr>
            <p:spPr>
              <a:xfrm>
                <a:off x="5008033" y="6121122"/>
                <a:ext cx="74004" cy="64814"/>
              </a:xfrm>
              <a:custGeom>
                <a:avLst/>
                <a:gdLst>
                  <a:gd name="connsiteX0" fmla="*/ 39904 w 74004"/>
                  <a:gd name="connsiteY0" fmla="*/ 35793 h 64814"/>
                  <a:gd name="connsiteX1" fmla="*/ 64089 w 74004"/>
                  <a:gd name="connsiteY1" fmla="*/ 12334 h 64814"/>
                  <a:gd name="connsiteX2" fmla="*/ 74004 w 74004"/>
                  <a:gd name="connsiteY2" fmla="*/ 0 h 64814"/>
                  <a:gd name="connsiteX3" fmla="*/ 59252 w 74004"/>
                  <a:gd name="connsiteY3" fmla="*/ 6046 h 64814"/>
                  <a:gd name="connsiteX4" fmla="*/ 30956 w 74004"/>
                  <a:gd name="connsiteY4" fmla="*/ 25394 h 64814"/>
                  <a:gd name="connsiteX5" fmla="*/ 7981 w 74004"/>
                  <a:gd name="connsiteY5" fmla="*/ 51029 h 64814"/>
                  <a:gd name="connsiteX6" fmla="*/ 0 w 74004"/>
                  <a:gd name="connsiteY6" fmla="*/ 64814 h 64814"/>
                  <a:gd name="connsiteX7" fmla="*/ 13543 w 74004"/>
                  <a:gd name="connsiteY7" fmla="*/ 56350 h 64814"/>
                  <a:gd name="connsiteX8" fmla="*/ 39904 w 74004"/>
                  <a:gd name="connsiteY8" fmla="*/ 35793 h 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004" h="64814">
                    <a:moveTo>
                      <a:pt x="39904" y="35793"/>
                    </a:moveTo>
                    <a:cubicBezTo>
                      <a:pt x="49094" y="27812"/>
                      <a:pt x="57801" y="19348"/>
                      <a:pt x="64089" y="12334"/>
                    </a:cubicBezTo>
                    <a:cubicBezTo>
                      <a:pt x="70377" y="5563"/>
                      <a:pt x="74004" y="0"/>
                      <a:pt x="74004" y="0"/>
                    </a:cubicBezTo>
                    <a:cubicBezTo>
                      <a:pt x="74004" y="0"/>
                      <a:pt x="67716" y="1693"/>
                      <a:pt x="59252" y="6046"/>
                    </a:cubicBezTo>
                    <a:cubicBezTo>
                      <a:pt x="50787" y="10157"/>
                      <a:pt x="40388" y="17171"/>
                      <a:pt x="30956" y="25394"/>
                    </a:cubicBezTo>
                    <a:cubicBezTo>
                      <a:pt x="21524" y="33616"/>
                      <a:pt x="13301" y="43048"/>
                      <a:pt x="7981" y="51029"/>
                    </a:cubicBezTo>
                    <a:cubicBezTo>
                      <a:pt x="2660" y="58768"/>
                      <a:pt x="0" y="64814"/>
                      <a:pt x="0" y="64814"/>
                    </a:cubicBezTo>
                    <a:cubicBezTo>
                      <a:pt x="0" y="64814"/>
                      <a:pt x="5804" y="61912"/>
                      <a:pt x="13543" y="56350"/>
                    </a:cubicBezTo>
                    <a:cubicBezTo>
                      <a:pt x="21282" y="51513"/>
                      <a:pt x="30714" y="43774"/>
                      <a:pt x="39904" y="357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6">
              <a:extLst>
                <a:ext uri="{FF2B5EF4-FFF2-40B4-BE49-F238E27FC236}">
                  <a16:creationId xmlns:a16="http://schemas.microsoft.com/office/drawing/2014/main" id="{5BEF2161-0DE5-7F83-C4BD-2C89ABEA0447}"/>
                </a:ext>
              </a:extLst>
            </p:cNvPr>
            <p:cNvGrpSpPr/>
            <p:nvPr/>
          </p:nvGrpSpPr>
          <p:grpSpPr>
            <a:xfrm>
              <a:off x="9299065" y="5276362"/>
              <a:ext cx="1253233" cy="915861"/>
              <a:chOff x="9299065" y="5276362"/>
              <a:chExt cx="1253233" cy="915861"/>
            </a:xfrm>
            <a:grpFill/>
          </p:grpSpPr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0FECCD4-247B-B472-360B-ED647B6FD074}"/>
                  </a:ext>
                </a:extLst>
              </p:cNvPr>
              <p:cNvSpPr/>
              <p:nvPr/>
            </p:nvSpPr>
            <p:spPr>
              <a:xfrm>
                <a:off x="10215894" y="6001651"/>
                <a:ext cx="6287" cy="22975"/>
              </a:xfrm>
              <a:custGeom>
                <a:avLst/>
                <a:gdLst>
                  <a:gd name="connsiteX0" fmla="*/ 4353 w 6287"/>
                  <a:gd name="connsiteY0" fmla="*/ 19348 h 22975"/>
                  <a:gd name="connsiteX1" fmla="*/ 6287 w 6287"/>
                  <a:gd name="connsiteY1" fmla="*/ 14027 h 22975"/>
                  <a:gd name="connsiteX2" fmla="*/ 5079 w 6287"/>
                  <a:gd name="connsiteY2" fmla="*/ 8948 h 22975"/>
                  <a:gd name="connsiteX3" fmla="*/ 0 w 6287"/>
                  <a:gd name="connsiteY3" fmla="*/ 0 h 22975"/>
                  <a:gd name="connsiteX4" fmla="*/ 2902 w 6287"/>
                  <a:gd name="connsiteY4" fmla="*/ 22975 h 22975"/>
                  <a:gd name="connsiteX5" fmla="*/ 4353 w 6287"/>
                  <a:gd name="connsiteY5" fmla="*/ 19348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7" h="22975">
                    <a:moveTo>
                      <a:pt x="4353" y="19348"/>
                    </a:moveTo>
                    <a:cubicBezTo>
                      <a:pt x="5079" y="17413"/>
                      <a:pt x="5804" y="15720"/>
                      <a:pt x="6287" y="14027"/>
                    </a:cubicBezTo>
                    <a:cubicBezTo>
                      <a:pt x="5804" y="12334"/>
                      <a:pt x="5562" y="10641"/>
                      <a:pt x="5079" y="8948"/>
                    </a:cubicBezTo>
                    <a:cubicBezTo>
                      <a:pt x="3385" y="6046"/>
                      <a:pt x="1692" y="3144"/>
                      <a:pt x="0" y="0"/>
                    </a:cubicBezTo>
                    <a:cubicBezTo>
                      <a:pt x="1451" y="7739"/>
                      <a:pt x="2419" y="15478"/>
                      <a:pt x="2902" y="22975"/>
                    </a:cubicBezTo>
                    <a:cubicBezTo>
                      <a:pt x="3385" y="21766"/>
                      <a:pt x="3870" y="20557"/>
                      <a:pt x="4353" y="193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1E65F45-E02B-CF06-7235-F0E466C15F76}"/>
                  </a:ext>
                </a:extLst>
              </p:cNvPr>
              <p:cNvSpPr/>
              <p:nvPr/>
            </p:nvSpPr>
            <p:spPr>
              <a:xfrm>
                <a:off x="10050473" y="5621715"/>
                <a:ext cx="3627" cy="2418"/>
              </a:xfrm>
              <a:custGeom>
                <a:avLst/>
                <a:gdLst>
                  <a:gd name="connsiteX0" fmla="*/ 726 w 3627"/>
                  <a:gd name="connsiteY0" fmla="*/ 2418 h 2418"/>
                  <a:gd name="connsiteX1" fmla="*/ 2418 w 3627"/>
                  <a:gd name="connsiteY1" fmla="*/ 2177 h 2418"/>
                  <a:gd name="connsiteX2" fmla="*/ 3628 w 3627"/>
                  <a:gd name="connsiteY2" fmla="*/ 1693 h 2418"/>
                  <a:gd name="connsiteX3" fmla="*/ 0 w 3627"/>
                  <a:gd name="connsiteY3" fmla="*/ 0 h 2418"/>
                  <a:gd name="connsiteX4" fmla="*/ 726 w 3627"/>
                  <a:gd name="connsiteY4" fmla="*/ 2418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8">
                    <a:moveTo>
                      <a:pt x="726" y="2418"/>
                    </a:moveTo>
                    <a:cubicBezTo>
                      <a:pt x="1209" y="2418"/>
                      <a:pt x="1692" y="2177"/>
                      <a:pt x="2418" y="2177"/>
                    </a:cubicBezTo>
                    <a:cubicBezTo>
                      <a:pt x="2902" y="1935"/>
                      <a:pt x="3143" y="1693"/>
                      <a:pt x="3628" y="1693"/>
                    </a:cubicBezTo>
                    <a:cubicBezTo>
                      <a:pt x="2418" y="1209"/>
                      <a:pt x="1209" y="484"/>
                      <a:pt x="0" y="0"/>
                    </a:cubicBezTo>
                    <a:cubicBezTo>
                      <a:pt x="241" y="726"/>
                      <a:pt x="483" y="1451"/>
                      <a:pt x="726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B8A121F4-7E02-691E-67F3-F86676778144}"/>
                  </a:ext>
                </a:extLst>
              </p:cNvPr>
              <p:cNvSpPr/>
              <p:nvPr/>
            </p:nvSpPr>
            <p:spPr>
              <a:xfrm>
                <a:off x="10251929" y="5995363"/>
                <a:ext cx="12092" cy="11850"/>
              </a:xfrm>
              <a:custGeom>
                <a:avLst/>
                <a:gdLst>
                  <a:gd name="connsiteX0" fmla="*/ 3628 w 12092"/>
                  <a:gd name="connsiteY0" fmla="*/ 9674 h 11850"/>
                  <a:gd name="connsiteX1" fmla="*/ 12092 w 12092"/>
                  <a:gd name="connsiteY1" fmla="*/ 11850 h 11850"/>
                  <a:gd name="connsiteX2" fmla="*/ 0 w 12092"/>
                  <a:gd name="connsiteY2" fmla="*/ 0 h 11850"/>
                  <a:gd name="connsiteX3" fmla="*/ 242 w 12092"/>
                  <a:gd name="connsiteY3" fmla="*/ 726 h 11850"/>
                  <a:gd name="connsiteX4" fmla="*/ 3628 w 12092"/>
                  <a:gd name="connsiteY4" fmla="*/ 967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2" h="11850">
                    <a:moveTo>
                      <a:pt x="3628" y="9674"/>
                    </a:moveTo>
                    <a:cubicBezTo>
                      <a:pt x="5804" y="10157"/>
                      <a:pt x="8707" y="10883"/>
                      <a:pt x="12092" y="11850"/>
                    </a:cubicBezTo>
                    <a:cubicBezTo>
                      <a:pt x="7739" y="7981"/>
                      <a:pt x="3628" y="3870"/>
                      <a:pt x="0" y="0"/>
                    </a:cubicBezTo>
                    <a:cubicBezTo>
                      <a:pt x="0" y="242"/>
                      <a:pt x="242" y="484"/>
                      <a:pt x="242" y="726"/>
                    </a:cubicBezTo>
                    <a:cubicBezTo>
                      <a:pt x="1451" y="3628"/>
                      <a:pt x="2419" y="6530"/>
                      <a:pt x="3628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4225F4E6-0C1D-4BCE-ECD5-84AEA91445C7}"/>
                  </a:ext>
                </a:extLst>
              </p:cNvPr>
              <p:cNvSpPr/>
              <p:nvPr/>
            </p:nvSpPr>
            <p:spPr>
              <a:xfrm>
                <a:off x="10336816" y="6141920"/>
                <a:ext cx="483" cy="1209"/>
              </a:xfrm>
              <a:custGeom>
                <a:avLst/>
                <a:gdLst>
                  <a:gd name="connsiteX0" fmla="*/ 483 w 483"/>
                  <a:gd name="connsiteY0" fmla="*/ 726 h 1209"/>
                  <a:gd name="connsiteX1" fmla="*/ 0 w 483"/>
                  <a:gd name="connsiteY1" fmla="*/ 0 h 1209"/>
                  <a:gd name="connsiteX2" fmla="*/ 483 w 483"/>
                  <a:gd name="connsiteY2" fmla="*/ 1209 h 1209"/>
                  <a:gd name="connsiteX3" fmla="*/ 483 w 483"/>
                  <a:gd name="connsiteY3" fmla="*/ 726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726"/>
                    </a:moveTo>
                    <a:cubicBezTo>
                      <a:pt x="241" y="484"/>
                      <a:pt x="0" y="242"/>
                      <a:pt x="0" y="0"/>
                    </a:cubicBezTo>
                    <a:cubicBezTo>
                      <a:pt x="241" y="484"/>
                      <a:pt x="241" y="726"/>
                      <a:pt x="483" y="1209"/>
                    </a:cubicBezTo>
                    <a:cubicBezTo>
                      <a:pt x="241" y="726"/>
                      <a:pt x="241" y="726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EA3B236-0214-0E64-DA39-9AB437DFD173}"/>
                  </a:ext>
                </a:extLst>
              </p:cNvPr>
              <p:cNvSpPr/>
              <p:nvPr/>
            </p:nvSpPr>
            <p:spPr>
              <a:xfrm>
                <a:off x="10119157" y="5868637"/>
                <a:ext cx="1208" cy="4595"/>
              </a:xfrm>
              <a:custGeom>
                <a:avLst/>
                <a:gdLst>
                  <a:gd name="connsiteX0" fmla="*/ 483 w 1208"/>
                  <a:gd name="connsiteY0" fmla="*/ 0 h 4595"/>
                  <a:gd name="connsiteX1" fmla="*/ 0 w 1208"/>
                  <a:gd name="connsiteY1" fmla="*/ 4595 h 4595"/>
                  <a:gd name="connsiteX2" fmla="*/ 1209 w 1208"/>
                  <a:gd name="connsiteY2" fmla="*/ 1935 h 4595"/>
                  <a:gd name="connsiteX3" fmla="*/ 483 w 1208"/>
                  <a:gd name="connsiteY3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4595">
                    <a:moveTo>
                      <a:pt x="483" y="0"/>
                    </a:moveTo>
                    <a:cubicBezTo>
                      <a:pt x="241" y="1693"/>
                      <a:pt x="241" y="3386"/>
                      <a:pt x="0" y="4595"/>
                    </a:cubicBezTo>
                    <a:cubicBezTo>
                      <a:pt x="483" y="3628"/>
                      <a:pt x="726" y="2660"/>
                      <a:pt x="1209" y="1935"/>
                    </a:cubicBezTo>
                    <a:cubicBezTo>
                      <a:pt x="726" y="1209"/>
                      <a:pt x="726" y="726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132F947-1E77-A472-8538-CA1FA6BB03B2}"/>
                  </a:ext>
                </a:extLst>
              </p:cNvPr>
              <p:cNvSpPr/>
              <p:nvPr/>
            </p:nvSpPr>
            <p:spPr>
              <a:xfrm>
                <a:off x="10281917" y="6047359"/>
                <a:ext cx="7739" cy="15720"/>
              </a:xfrm>
              <a:custGeom>
                <a:avLst/>
                <a:gdLst>
                  <a:gd name="connsiteX0" fmla="*/ 0 w 7739"/>
                  <a:gd name="connsiteY0" fmla="*/ 0 h 15720"/>
                  <a:gd name="connsiteX1" fmla="*/ 5563 w 7739"/>
                  <a:gd name="connsiteY1" fmla="*/ 12576 h 15720"/>
                  <a:gd name="connsiteX2" fmla="*/ 7739 w 7739"/>
                  <a:gd name="connsiteY2" fmla="*/ 15720 h 15720"/>
                  <a:gd name="connsiteX3" fmla="*/ 726 w 7739"/>
                  <a:gd name="connsiteY3" fmla="*/ 968 h 15720"/>
                  <a:gd name="connsiteX4" fmla="*/ 0 w 7739"/>
                  <a:gd name="connsiteY4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15720">
                    <a:moveTo>
                      <a:pt x="0" y="0"/>
                    </a:moveTo>
                    <a:cubicBezTo>
                      <a:pt x="1935" y="3870"/>
                      <a:pt x="3870" y="7981"/>
                      <a:pt x="5563" y="12576"/>
                    </a:cubicBezTo>
                    <a:cubicBezTo>
                      <a:pt x="6288" y="13544"/>
                      <a:pt x="7014" y="14511"/>
                      <a:pt x="7739" y="15720"/>
                    </a:cubicBezTo>
                    <a:cubicBezTo>
                      <a:pt x="4837" y="9916"/>
                      <a:pt x="2419" y="4837"/>
                      <a:pt x="726" y="968"/>
                    </a:cubicBezTo>
                    <a:cubicBezTo>
                      <a:pt x="484" y="726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E1599025-5E47-3EEB-F6DA-DF8A258A4AD4}"/>
                  </a:ext>
                </a:extLst>
              </p:cNvPr>
              <p:cNvSpPr/>
              <p:nvPr/>
            </p:nvSpPr>
            <p:spPr>
              <a:xfrm>
                <a:off x="10318436" y="6163444"/>
                <a:ext cx="11366" cy="28779"/>
              </a:xfrm>
              <a:custGeom>
                <a:avLst/>
                <a:gdLst>
                  <a:gd name="connsiteX0" fmla="*/ 483 w 11366"/>
                  <a:gd name="connsiteY0" fmla="*/ 23217 h 28779"/>
                  <a:gd name="connsiteX1" fmla="*/ 3870 w 11366"/>
                  <a:gd name="connsiteY1" fmla="*/ 10883 h 28779"/>
                  <a:gd name="connsiteX2" fmla="*/ 10158 w 11366"/>
                  <a:gd name="connsiteY2" fmla="*/ 26119 h 28779"/>
                  <a:gd name="connsiteX3" fmla="*/ 9432 w 11366"/>
                  <a:gd name="connsiteY3" fmla="*/ 28779 h 28779"/>
                  <a:gd name="connsiteX4" fmla="*/ 11367 w 11366"/>
                  <a:gd name="connsiteY4" fmla="*/ 24184 h 28779"/>
                  <a:gd name="connsiteX5" fmla="*/ 7014 w 11366"/>
                  <a:gd name="connsiteY5" fmla="*/ 13301 h 28779"/>
                  <a:gd name="connsiteX6" fmla="*/ 0 w 11366"/>
                  <a:gd name="connsiteY6" fmla="*/ 0 h 28779"/>
                  <a:gd name="connsiteX7" fmla="*/ 726 w 11366"/>
                  <a:gd name="connsiteY7" fmla="*/ 18622 h 28779"/>
                  <a:gd name="connsiteX8" fmla="*/ 483 w 11366"/>
                  <a:gd name="connsiteY8" fmla="*/ 23217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8779">
                    <a:moveTo>
                      <a:pt x="483" y="23217"/>
                    </a:moveTo>
                    <a:cubicBezTo>
                      <a:pt x="2419" y="15962"/>
                      <a:pt x="3870" y="10883"/>
                      <a:pt x="3870" y="10883"/>
                    </a:cubicBezTo>
                    <a:cubicBezTo>
                      <a:pt x="3870" y="10883"/>
                      <a:pt x="7255" y="16687"/>
                      <a:pt x="10158" y="26119"/>
                    </a:cubicBezTo>
                    <a:cubicBezTo>
                      <a:pt x="10399" y="26845"/>
                      <a:pt x="9674" y="27812"/>
                      <a:pt x="9432" y="28779"/>
                    </a:cubicBezTo>
                    <a:cubicBezTo>
                      <a:pt x="9674" y="27328"/>
                      <a:pt x="11125" y="25877"/>
                      <a:pt x="11367" y="24184"/>
                    </a:cubicBezTo>
                    <a:cubicBezTo>
                      <a:pt x="9432" y="20799"/>
                      <a:pt x="9190" y="17171"/>
                      <a:pt x="7014" y="13301"/>
                    </a:cubicBezTo>
                    <a:cubicBezTo>
                      <a:pt x="4837" y="9190"/>
                      <a:pt x="2419" y="4595"/>
                      <a:pt x="0" y="0"/>
                    </a:cubicBezTo>
                    <a:cubicBezTo>
                      <a:pt x="242" y="6046"/>
                      <a:pt x="968" y="12334"/>
                      <a:pt x="726" y="18622"/>
                    </a:cubicBezTo>
                    <a:cubicBezTo>
                      <a:pt x="726" y="20315"/>
                      <a:pt x="483" y="21766"/>
                      <a:pt x="483" y="2321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1A96D47-2EA7-E890-1BCE-4CB1894B7596}"/>
                  </a:ext>
                </a:extLst>
              </p:cNvPr>
              <p:cNvSpPr/>
              <p:nvPr/>
            </p:nvSpPr>
            <p:spPr>
              <a:xfrm>
                <a:off x="10108516" y="5802856"/>
                <a:ext cx="2659" cy="6046"/>
              </a:xfrm>
              <a:custGeom>
                <a:avLst/>
                <a:gdLst>
                  <a:gd name="connsiteX0" fmla="*/ 2660 w 2659"/>
                  <a:gd name="connsiteY0" fmla="*/ 2902 h 6046"/>
                  <a:gd name="connsiteX1" fmla="*/ 0 w 2659"/>
                  <a:gd name="connsiteY1" fmla="*/ 0 h 6046"/>
                  <a:gd name="connsiteX2" fmla="*/ 2177 w 2659"/>
                  <a:gd name="connsiteY2" fmla="*/ 6046 h 6046"/>
                  <a:gd name="connsiteX3" fmla="*/ 2660 w 2659"/>
                  <a:gd name="connsiteY3" fmla="*/ 2902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6046">
                    <a:moveTo>
                      <a:pt x="2660" y="2902"/>
                    </a:moveTo>
                    <a:cubicBezTo>
                      <a:pt x="1693" y="1935"/>
                      <a:pt x="726" y="967"/>
                      <a:pt x="0" y="0"/>
                    </a:cubicBezTo>
                    <a:cubicBezTo>
                      <a:pt x="726" y="1935"/>
                      <a:pt x="1451" y="4111"/>
                      <a:pt x="2177" y="6046"/>
                    </a:cubicBezTo>
                    <a:cubicBezTo>
                      <a:pt x="2419" y="5079"/>
                      <a:pt x="2419" y="4111"/>
                      <a:pt x="2660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10A6544D-AE77-25AC-9487-F183D533C637}"/>
                  </a:ext>
                </a:extLst>
              </p:cNvPr>
              <p:cNvSpPr/>
              <p:nvPr/>
            </p:nvSpPr>
            <p:spPr>
              <a:xfrm>
                <a:off x="10269583" y="6026077"/>
                <a:ext cx="19589" cy="15235"/>
              </a:xfrm>
              <a:custGeom>
                <a:avLst/>
                <a:gdLst>
                  <a:gd name="connsiteX0" fmla="*/ 19589 w 19589"/>
                  <a:gd name="connsiteY0" fmla="*/ 15236 h 15235"/>
                  <a:gd name="connsiteX1" fmla="*/ 0 w 19589"/>
                  <a:gd name="connsiteY1" fmla="*/ 0 h 15235"/>
                  <a:gd name="connsiteX2" fmla="*/ 7255 w 19589"/>
                  <a:gd name="connsiteY2" fmla="*/ 11850 h 15235"/>
                  <a:gd name="connsiteX3" fmla="*/ 19589 w 19589"/>
                  <a:gd name="connsiteY3" fmla="*/ 15236 h 1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9" h="15235">
                    <a:moveTo>
                      <a:pt x="19589" y="15236"/>
                    </a:moveTo>
                    <a:cubicBezTo>
                      <a:pt x="12334" y="10399"/>
                      <a:pt x="5804" y="5079"/>
                      <a:pt x="0" y="0"/>
                    </a:cubicBezTo>
                    <a:cubicBezTo>
                      <a:pt x="2177" y="3144"/>
                      <a:pt x="4595" y="7255"/>
                      <a:pt x="7255" y="11850"/>
                    </a:cubicBezTo>
                    <a:cubicBezTo>
                      <a:pt x="10157" y="12334"/>
                      <a:pt x="14510" y="13301"/>
                      <a:pt x="19589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9422CB26-7822-A631-18B1-E3192FDA6216}"/>
                  </a:ext>
                </a:extLst>
              </p:cNvPr>
              <p:cNvSpPr/>
              <p:nvPr/>
            </p:nvSpPr>
            <p:spPr>
              <a:xfrm>
                <a:off x="10258942" y="6015195"/>
                <a:ext cx="4110" cy="10882"/>
              </a:xfrm>
              <a:custGeom>
                <a:avLst/>
                <a:gdLst>
                  <a:gd name="connsiteX0" fmla="*/ 3144 w 4110"/>
                  <a:gd name="connsiteY0" fmla="*/ 3386 h 10882"/>
                  <a:gd name="connsiteX1" fmla="*/ 0 w 4110"/>
                  <a:gd name="connsiteY1" fmla="*/ 0 h 10882"/>
                  <a:gd name="connsiteX2" fmla="*/ 967 w 4110"/>
                  <a:gd name="connsiteY2" fmla="*/ 3144 h 10882"/>
                  <a:gd name="connsiteX3" fmla="*/ 4111 w 4110"/>
                  <a:gd name="connsiteY3" fmla="*/ 10883 h 10882"/>
                  <a:gd name="connsiteX4" fmla="*/ 3628 w 4110"/>
                  <a:gd name="connsiteY4" fmla="*/ 8223 h 10882"/>
                  <a:gd name="connsiteX5" fmla="*/ 3144 w 4110"/>
                  <a:gd name="connsiteY5" fmla="*/ 3386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" h="10882">
                    <a:moveTo>
                      <a:pt x="3144" y="3386"/>
                    </a:moveTo>
                    <a:cubicBezTo>
                      <a:pt x="1934" y="2177"/>
                      <a:pt x="967" y="1209"/>
                      <a:pt x="0" y="0"/>
                    </a:cubicBezTo>
                    <a:cubicBezTo>
                      <a:pt x="241" y="967"/>
                      <a:pt x="726" y="2177"/>
                      <a:pt x="967" y="3144"/>
                    </a:cubicBezTo>
                    <a:cubicBezTo>
                      <a:pt x="2177" y="5562"/>
                      <a:pt x="3144" y="8223"/>
                      <a:pt x="4111" y="10883"/>
                    </a:cubicBezTo>
                    <a:cubicBezTo>
                      <a:pt x="3870" y="9915"/>
                      <a:pt x="3870" y="8948"/>
                      <a:pt x="3628" y="8223"/>
                    </a:cubicBezTo>
                    <a:cubicBezTo>
                      <a:pt x="3628" y="6288"/>
                      <a:pt x="3385" y="4595"/>
                      <a:pt x="314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5A7880F-E1BA-8C76-63C2-9E808528B185}"/>
                  </a:ext>
                </a:extLst>
              </p:cNvPr>
              <p:cNvSpPr/>
              <p:nvPr/>
            </p:nvSpPr>
            <p:spPr>
              <a:xfrm>
                <a:off x="10128347" y="5821478"/>
                <a:ext cx="11608" cy="13301"/>
              </a:xfrm>
              <a:custGeom>
                <a:avLst/>
                <a:gdLst>
                  <a:gd name="connsiteX0" fmla="*/ 9674 w 11608"/>
                  <a:gd name="connsiteY0" fmla="*/ 12576 h 13301"/>
                  <a:gd name="connsiteX1" fmla="*/ 11608 w 11608"/>
                  <a:gd name="connsiteY1" fmla="*/ 13301 h 13301"/>
                  <a:gd name="connsiteX2" fmla="*/ 5804 w 11608"/>
                  <a:gd name="connsiteY2" fmla="*/ 4595 h 13301"/>
                  <a:gd name="connsiteX3" fmla="*/ 0 w 11608"/>
                  <a:gd name="connsiteY3" fmla="*/ 0 h 13301"/>
                  <a:gd name="connsiteX4" fmla="*/ 967 w 11608"/>
                  <a:gd name="connsiteY4" fmla="*/ 3386 h 13301"/>
                  <a:gd name="connsiteX5" fmla="*/ 9674 w 11608"/>
                  <a:gd name="connsiteY5" fmla="*/ 12576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3301">
                    <a:moveTo>
                      <a:pt x="9674" y="12576"/>
                    </a:moveTo>
                    <a:cubicBezTo>
                      <a:pt x="10399" y="12818"/>
                      <a:pt x="10883" y="13060"/>
                      <a:pt x="11608" y="13301"/>
                    </a:cubicBezTo>
                    <a:cubicBezTo>
                      <a:pt x="9674" y="10158"/>
                      <a:pt x="7738" y="7255"/>
                      <a:pt x="5804" y="4595"/>
                    </a:cubicBezTo>
                    <a:cubicBezTo>
                      <a:pt x="3869" y="3144"/>
                      <a:pt x="1934" y="1693"/>
                      <a:pt x="0" y="0"/>
                    </a:cubicBezTo>
                    <a:cubicBezTo>
                      <a:pt x="483" y="1209"/>
                      <a:pt x="726" y="2177"/>
                      <a:pt x="967" y="3386"/>
                    </a:cubicBezTo>
                    <a:cubicBezTo>
                      <a:pt x="1934" y="4353"/>
                      <a:pt x="5321" y="7255"/>
                      <a:pt x="9674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2243C439-566E-F48D-8717-DD03270DFD03}"/>
                  </a:ext>
                </a:extLst>
              </p:cNvPr>
              <p:cNvSpPr/>
              <p:nvPr/>
            </p:nvSpPr>
            <p:spPr>
              <a:xfrm>
                <a:off x="9975502" y="5648559"/>
                <a:ext cx="15236" cy="6046"/>
              </a:xfrm>
              <a:custGeom>
                <a:avLst/>
                <a:gdLst>
                  <a:gd name="connsiteX0" fmla="*/ 5079 w 15236"/>
                  <a:gd name="connsiteY0" fmla="*/ 1209 h 6046"/>
                  <a:gd name="connsiteX1" fmla="*/ 0 w 15236"/>
                  <a:gd name="connsiteY1" fmla="*/ 5804 h 6046"/>
                  <a:gd name="connsiteX2" fmla="*/ 0 w 15236"/>
                  <a:gd name="connsiteY2" fmla="*/ 6046 h 6046"/>
                  <a:gd name="connsiteX3" fmla="*/ 9432 w 15236"/>
                  <a:gd name="connsiteY3" fmla="*/ 5321 h 6046"/>
                  <a:gd name="connsiteX4" fmla="*/ 15236 w 15236"/>
                  <a:gd name="connsiteY4" fmla="*/ 0 h 6046"/>
                  <a:gd name="connsiteX5" fmla="*/ 5079 w 15236"/>
                  <a:gd name="connsiteY5" fmla="*/ 1209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6046">
                    <a:moveTo>
                      <a:pt x="5079" y="1209"/>
                    </a:moveTo>
                    <a:cubicBezTo>
                      <a:pt x="3628" y="2418"/>
                      <a:pt x="1934" y="4111"/>
                      <a:pt x="0" y="5804"/>
                    </a:cubicBezTo>
                    <a:cubicBezTo>
                      <a:pt x="0" y="5804"/>
                      <a:pt x="0" y="5804"/>
                      <a:pt x="0" y="6046"/>
                    </a:cubicBezTo>
                    <a:cubicBezTo>
                      <a:pt x="3144" y="5562"/>
                      <a:pt x="6287" y="5321"/>
                      <a:pt x="9432" y="5321"/>
                    </a:cubicBezTo>
                    <a:cubicBezTo>
                      <a:pt x="11608" y="3386"/>
                      <a:pt x="13543" y="1451"/>
                      <a:pt x="15236" y="0"/>
                    </a:cubicBezTo>
                    <a:cubicBezTo>
                      <a:pt x="11850" y="967"/>
                      <a:pt x="8465" y="1451"/>
                      <a:pt x="507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E411CDB8-C502-61B5-A72D-CD50051B67E3}"/>
                  </a:ext>
                </a:extLst>
              </p:cNvPr>
              <p:cNvSpPr/>
              <p:nvPr/>
            </p:nvSpPr>
            <p:spPr>
              <a:xfrm>
                <a:off x="10027256" y="5498616"/>
                <a:ext cx="49578" cy="22975"/>
              </a:xfrm>
              <a:custGeom>
                <a:avLst/>
                <a:gdLst>
                  <a:gd name="connsiteX0" fmla="*/ 6288 w 49578"/>
                  <a:gd name="connsiteY0" fmla="*/ 18864 h 22975"/>
                  <a:gd name="connsiteX1" fmla="*/ 11367 w 49578"/>
                  <a:gd name="connsiteY1" fmla="*/ 22008 h 22975"/>
                  <a:gd name="connsiteX2" fmla="*/ 12576 w 49578"/>
                  <a:gd name="connsiteY2" fmla="*/ 22975 h 22975"/>
                  <a:gd name="connsiteX3" fmla="*/ 25877 w 49578"/>
                  <a:gd name="connsiteY3" fmla="*/ 20799 h 22975"/>
                  <a:gd name="connsiteX4" fmla="*/ 24184 w 49578"/>
                  <a:gd name="connsiteY4" fmla="*/ 20557 h 22975"/>
                  <a:gd name="connsiteX5" fmla="*/ 8223 w 49578"/>
                  <a:gd name="connsiteY5" fmla="*/ 17655 h 22975"/>
                  <a:gd name="connsiteX6" fmla="*/ 1693 w 49578"/>
                  <a:gd name="connsiteY6" fmla="*/ 16445 h 22975"/>
                  <a:gd name="connsiteX7" fmla="*/ 7497 w 49578"/>
                  <a:gd name="connsiteY7" fmla="*/ 13543 h 22975"/>
                  <a:gd name="connsiteX8" fmla="*/ 23943 w 49578"/>
                  <a:gd name="connsiteY8" fmla="*/ 8706 h 22975"/>
                  <a:gd name="connsiteX9" fmla="*/ 48369 w 49578"/>
                  <a:gd name="connsiteY9" fmla="*/ 7013 h 22975"/>
                  <a:gd name="connsiteX10" fmla="*/ 49578 w 49578"/>
                  <a:gd name="connsiteY10" fmla="*/ 7255 h 22975"/>
                  <a:gd name="connsiteX11" fmla="*/ 42081 w 49578"/>
                  <a:gd name="connsiteY11" fmla="*/ 5079 h 22975"/>
                  <a:gd name="connsiteX12" fmla="*/ 29747 w 49578"/>
                  <a:gd name="connsiteY12" fmla="*/ 1451 h 22975"/>
                  <a:gd name="connsiteX13" fmla="*/ 25152 w 49578"/>
                  <a:gd name="connsiteY13" fmla="*/ 0 h 22975"/>
                  <a:gd name="connsiteX14" fmla="*/ 0 w 49578"/>
                  <a:gd name="connsiteY14" fmla="*/ 16687 h 22975"/>
                  <a:gd name="connsiteX15" fmla="*/ 242 w 49578"/>
                  <a:gd name="connsiteY15" fmla="*/ 16687 h 22975"/>
                  <a:gd name="connsiteX16" fmla="*/ 6288 w 49578"/>
                  <a:gd name="connsiteY16" fmla="*/ 18864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78" h="22975">
                    <a:moveTo>
                      <a:pt x="6288" y="18864"/>
                    </a:moveTo>
                    <a:cubicBezTo>
                      <a:pt x="6288" y="18864"/>
                      <a:pt x="9432" y="20557"/>
                      <a:pt x="11367" y="22008"/>
                    </a:cubicBezTo>
                    <a:cubicBezTo>
                      <a:pt x="11851" y="22250"/>
                      <a:pt x="12092" y="22491"/>
                      <a:pt x="12576" y="22975"/>
                    </a:cubicBezTo>
                    <a:cubicBezTo>
                      <a:pt x="16929" y="22008"/>
                      <a:pt x="21282" y="21282"/>
                      <a:pt x="25877" y="20799"/>
                    </a:cubicBezTo>
                    <a:cubicBezTo>
                      <a:pt x="25394" y="20799"/>
                      <a:pt x="24669" y="20557"/>
                      <a:pt x="24184" y="20557"/>
                    </a:cubicBezTo>
                    <a:cubicBezTo>
                      <a:pt x="17655" y="19348"/>
                      <a:pt x="12334" y="18138"/>
                      <a:pt x="8223" y="17655"/>
                    </a:cubicBezTo>
                    <a:cubicBezTo>
                      <a:pt x="4112" y="16929"/>
                      <a:pt x="1693" y="16445"/>
                      <a:pt x="1693" y="16445"/>
                    </a:cubicBezTo>
                    <a:cubicBezTo>
                      <a:pt x="1693" y="16445"/>
                      <a:pt x="3870" y="15236"/>
                      <a:pt x="7497" y="13543"/>
                    </a:cubicBezTo>
                    <a:cubicBezTo>
                      <a:pt x="11125" y="11850"/>
                      <a:pt x="17171" y="9916"/>
                      <a:pt x="23943" y="8706"/>
                    </a:cubicBezTo>
                    <a:cubicBezTo>
                      <a:pt x="30956" y="7255"/>
                      <a:pt x="39421" y="6772"/>
                      <a:pt x="48369" y="7013"/>
                    </a:cubicBezTo>
                    <a:cubicBezTo>
                      <a:pt x="48853" y="7013"/>
                      <a:pt x="49094" y="7013"/>
                      <a:pt x="49578" y="7255"/>
                    </a:cubicBezTo>
                    <a:cubicBezTo>
                      <a:pt x="46918" y="6530"/>
                      <a:pt x="44499" y="5804"/>
                      <a:pt x="42081" y="5079"/>
                    </a:cubicBezTo>
                    <a:cubicBezTo>
                      <a:pt x="37002" y="3628"/>
                      <a:pt x="32891" y="2418"/>
                      <a:pt x="29747" y="1451"/>
                    </a:cubicBezTo>
                    <a:cubicBezTo>
                      <a:pt x="27086" y="726"/>
                      <a:pt x="25635" y="242"/>
                      <a:pt x="25152" y="0"/>
                    </a:cubicBezTo>
                    <a:cubicBezTo>
                      <a:pt x="16204" y="5079"/>
                      <a:pt x="7739" y="10641"/>
                      <a:pt x="0" y="16687"/>
                    </a:cubicBezTo>
                    <a:cubicBezTo>
                      <a:pt x="0" y="16687"/>
                      <a:pt x="0" y="16687"/>
                      <a:pt x="242" y="16687"/>
                    </a:cubicBezTo>
                    <a:cubicBezTo>
                      <a:pt x="3144" y="17655"/>
                      <a:pt x="6288" y="18864"/>
                      <a:pt x="6288" y="188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058DEECB-F9DC-1770-3D09-D28021304C67}"/>
                  </a:ext>
                </a:extLst>
              </p:cNvPr>
              <p:cNvSpPr/>
              <p:nvPr/>
            </p:nvSpPr>
            <p:spPr>
              <a:xfrm>
                <a:off x="10048296" y="5635742"/>
                <a:ext cx="14027" cy="10399"/>
              </a:xfrm>
              <a:custGeom>
                <a:avLst/>
                <a:gdLst>
                  <a:gd name="connsiteX0" fmla="*/ 10641 w 14027"/>
                  <a:gd name="connsiteY0" fmla="*/ 7497 h 10399"/>
                  <a:gd name="connsiteX1" fmla="*/ 2419 w 14027"/>
                  <a:gd name="connsiteY1" fmla="*/ 0 h 10399"/>
                  <a:gd name="connsiteX2" fmla="*/ 0 w 14027"/>
                  <a:gd name="connsiteY2" fmla="*/ 3628 h 10399"/>
                  <a:gd name="connsiteX3" fmla="*/ 14027 w 14027"/>
                  <a:gd name="connsiteY3" fmla="*/ 10399 h 10399"/>
                  <a:gd name="connsiteX4" fmla="*/ 10641 w 14027"/>
                  <a:gd name="connsiteY4" fmla="*/ 7497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27" h="10399">
                    <a:moveTo>
                      <a:pt x="10641" y="7497"/>
                    </a:moveTo>
                    <a:cubicBezTo>
                      <a:pt x="7498" y="4837"/>
                      <a:pt x="4837" y="2418"/>
                      <a:pt x="2419" y="0"/>
                    </a:cubicBezTo>
                    <a:cubicBezTo>
                      <a:pt x="1693" y="1451"/>
                      <a:pt x="968" y="2660"/>
                      <a:pt x="0" y="3628"/>
                    </a:cubicBezTo>
                    <a:cubicBezTo>
                      <a:pt x="4595" y="5562"/>
                      <a:pt x="9190" y="7739"/>
                      <a:pt x="14027" y="10399"/>
                    </a:cubicBezTo>
                    <a:cubicBezTo>
                      <a:pt x="13060" y="9432"/>
                      <a:pt x="11851" y="8464"/>
                      <a:pt x="1064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119B62D-F4D6-2B41-29DC-07657FA0EF6E}"/>
                  </a:ext>
                </a:extLst>
              </p:cNvPr>
              <p:cNvSpPr/>
              <p:nvPr/>
            </p:nvSpPr>
            <p:spPr>
              <a:xfrm>
                <a:off x="10061356" y="5486524"/>
                <a:ext cx="22249" cy="7497"/>
              </a:xfrm>
              <a:custGeom>
                <a:avLst/>
                <a:gdLst>
                  <a:gd name="connsiteX0" fmla="*/ 22250 w 22249"/>
                  <a:gd name="connsiteY0" fmla="*/ 3386 h 7497"/>
                  <a:gd name="connsiteX1" fmla="*/ 21040 w 22249"/>
                  <a:gd name="connsiteY1" fmla="*/ 2660 h 7497"/>
                  <a:gd name="connsiteX2" fmla="*/ 16445 w 22249"/>
                  <a:gd name="connsiteY2" fmla="*/ 0 h 7497"/>
                  <a:gd name="connsiteX3" fmla="*/ 1935 w 22249"/>
                  <a:gd name="connsiteY3" fmla="*/ 6530 h 7497"/>
                  <a:gd name="connsiteX4" fmla="*/ 0 w 22249"/>
                  <a:gd name="connsiteY4" fmla="*/ 7497 h 7497"/>
                  <a:gd name="connsiteX5" fmla="*/ 8707 w 22249"/>
                  <a:gd name="connsiteY5" fmla="*/ 4837 h 7497"/>
                  <a:gd name="connsiteX6" fmla="*/ 22250 w 22249"/>
                  <a:gd name="connsiteY6" fmla="*/ 338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49" h="7497">
                    <a:moveTo>
                      <a:pt x="22250" y="3386"/>
                    </a:moveTo>
                    <a:cubicBezTo>
                      <a:pt x="21766" y="3144"/>
                      <a:pt x="21524" y="2902"/>
                      <a:pt x="21040" y="2660"/>
                    </a:cubicBezTo>
                    <a:cubicBezTo>
                      <a:pt x="19348" y="1693"/>
                      <a:pt x="17897" y="726"/>
                      <a:pt x="16445" y="0"/>
                    </a:cubicBezTo>
                    <a:cubicBezTo>
                      <a:pt x="11367" y="1935"/>
                      <a:pt x="6530" y="4111"/>
                      <a:pt x="1935" y="6530"/>
                    </a:cubicBezTo>
                    <a:cubicBezTo>
                      <a:pt x="1210" y="6772"/>
                      <a:pt x="726" y="7255"/>
                      <a:pt x="0" y="7497"/>
                    </a:cubicBezTo>
                    <a:cubicBezTo>
                      <a:pt x="2419" y="6530"/>
                      <a:pt x="5321" y="5562"/>
                      <a:pt x="8707" y="4837"/>
                    </a:cubicBezTo>
                    <a:cubicBezTo>
                      <a:pt x="12576" y="3870"/>
                      <a:pt x="17413" y="3386"/>
                      <a:pt x="2225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E639728-E4E4-73EB-1CA4-226D50D0726B}"/>
                  </a:ext>
                </a:extLst>
              </p:cNvPr>
              <p:cNvSpPr/>
              <p:nvPr/>
            </p:nvSpPr>
            <p:spPr>
              <a:xfrm>
                <a:off x="10270550" y="5524252"/>
                <a:ext cx="22975" cy="15719"/>
              </a:xfrm>
              <a:custGeom>
                <a:avLst/>
                <a:gdLst>
                  <a:gd name="connsiteX0" fmla="*/ 5079 w 22975"/>
                  <a:gd name="connsiteY0" fmla="*/ 6046 h 15719"/>
                  <a:gd name="connsiteX1" fmla="*/ 6288 w 22975"/>
                  <a:gd name="connsiteY1" fmla="*/ 6530 h 15719"/>
                  <a:gd name="connsiteX2" fmla="*/ 22975 w 22975"/>
                  <a:gd name="connsiteY2" fmla="*/ 15720 h 15719"/>
                  <a:gd name="connsiteX3" fmla="*/ 15962 w 22975"/>
                  <a:gd name="connsiteY3" fmla="*/ 10883 h 15719"/>
                  <a:gd name="connsiteX4" fmla="*/ 0 w 22975"/>
                  <a:gd name="connsiteY4" fmla="*/ 0 h 15719"/>
                  <a:gd name="connsiteX5" fmla="*/ 3870 w 22975"/>
                  <a:gd name="connsiteY5" fmla="*/ 4595 h 15719"/>
                  <a:gd name="connsiteX6" fmla="*/ 5079 w 22975"/>
                  <a:gd name="connsiteY6" fmla="*/ 6046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5" h="15719">
                    <a:moveTo>
                      <a:pt x="5079" y="6046"/>
                    </a:moveTo>
                    <a:cubicBezTo>
                      <a:pt x="5563" y="6288"/>
                      <a:pt x="5805" y="6288"/>
                      <a:pt x="6288" y="6530"/>
                    </a:cubicBezTo>
                    <a:cubicBezTo>
                      <a:pt x="11609" y="8464"/>
                      <a:pt x="17171" y="11608"/>
                      <a:pt x="22975" y="15720"/>
                    </a:cubicBezTo>
                    <a:cubicBezTo>
                      <a:pt x="20557" y="14027"/>
                      <a:pt x="18380" y="12334"/>
                      <a:pt x="15962" y="10883"/>
                    </a:cubicBezTo>
                    <a:cubicBezTo>
                      <a:pt x="10641" y="7255"/>
                      <a:pt x="5321" y="3628"/>
                      <a:pt x="0" y="0"/>
                    </a:cubicBezTo>
                    <a:cubicBezTo>
                      <a:pt x="1210" y="1451"/>
                      <a:pt x="2661" y="3144"/>
                      <a:pt x="3870" y="4595"/>
                    </a:cubicBezTo>
                    <a:cubicBezTo>
                      <a:pt x="4354" y="4837"/>
                      <a:pt x="4837" y="5320"/>
                      <a:pt x="507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56748EBF-B372-6850-266A-5F249CAF600A}"/>
                  </a:ext>
                </a:extLst>
              </p:cNvPr>
              <p:cNvSpPr/>
              <p:nvPr/>
            </p:nvSpPr>
            <p:spPr>
              <a:xfrm>
                <a:off x="10032818" y="5645174"/>
                <a:ext cx="242" cy="24184"/>
              </a:xfrm>
              <a:custGeom>
                <a:avLst/>
                <a:gdLst>
                  <a:gd name="connsiteX0" fmla="*/ 242 w 242"/>
                  <a:gd name="connsiteY0" fmla="*/ 0 h 24184"/>
                  <a:gd name="connsiteX1" fmla="*/ 242 w 242"/>
                  <a:gd name="connsiteY1" fmla="*/ 0 h 24184"/>
                  <a:gd name="connsiteX2" fmla="*/ 0 w 242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84">
                    <a:moveTo>
                      <a:pt x="242" y="0"/>
                    </a:moveTo>
                    <a:lnTo>
                      <a:pt x="24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45DB6CA-E02D-7CF2-EBE6-08F8BF2300D8}"/>
                  </a:ext>
                </a:extLst>
              </p:cNvPr>
              <p:cNvSpPr/>
              <p:nvPr/>
            </p:nvSpPr>
            <p:spPr>
              <a:xfrm>
                <a:off x="10257733" y="5574797"/>
                <a:ext cx="11850" cy="33132"/>
              </a:xfrm>
              <a:custGeom>
                <a:avLst/>
                <a:gdLst>
                  <a:gd name="connsiteX0" fmla="*/ 0 w 11850"/>
                  <a:gd name="connsiteY0" fmla="*/ 0 h 33132"/>
                  <a:gd name="connsiteX1" fmla="*/ 1935 w 11850"/>
                  <a:gd name="connsiteY1" fmla="*/ 16929 h 33132"/>
                  <a:gd name="connsiteX2" fmla="*/ 1693 w 11850"/>
                  <a:gd name="connsiteY2" fmla="*/ 31440 h 33132"/>
                  <a:gd name="connsiteX3" fmla="*/ 11851 w 11850"/>
                  <a:gd name="connsiteY3" fmla="*/ 33133 h 33132"/>
                  <a:gd name="connsiteX4" fmla="*/ 8707 w 11850"/>
                  <a:gd name="connsiteY4" fmla="*/ 13785 h 33132"/>
                  <a:gd name="connsiteX5" fmla="*/ 2419 w 11850"/>
                  <a:gd name="connsiteY5" fmla="*/ 3628 h 33132"/>
                  <a:gd name="connsiteX6" fmla="*/ 0 w 11850"/>
                  <a:gd name="connsiteY6" fmla="*/ 0 h 3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50" h="33132">
                    <a:moveTo>
                      <a:pt x="0" y="0"/>
                    </a:moveTo>
                    <a:cubicBezTo>
                      <a:pt x="1210" y="6046"/>
                      <a:pt x="1693" y="11850"/>
                      <a:pt x="1935" y="16929"/>
                    </a:cubicBezTo>
                    <a:cubicBezTo>
                      <a:pt x="2419" y="23217"/>
                      <a:pt x="1935" y="28296"/>
                      <a:pt x="1693" y="31440"/>
                    </a:cubicBezTo>
                    <a:cubicBezTo>
                      <a:pt x="5079" y="31923"/>
                      <a:pt x="8465" y="32407"/>
                      <a:pt x="11851" y="33133"/>
                    </a:cubicBezTo>
                    <a:cubicBezTo>
                      <a:pt x="10641" y="27087"/>
                      <a:pt x="9674" y="20557"/>
                      <a:pt x="8707" y="13785"/>
                    </a:cubicBezTo>
                    <a:cubicBezTo>
                      <a:pt x="6772" y="10641"/>
                      <a:pt x="4837" y="7255"/>
                      <a:pt x="2419" y="3628"/>
                    </a:cubicBezTo>
                    <a:cubicBezTo>
                      <a:pt x="1451" y="2418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34C10AEA-EE2E-4263-E5E4-62B8B3A278D8}"/>
                  </a:ext>
                </a:extLst>
              </p:cNvPr>
              <p:cNvSpPr/>
              <p:nvPr/>
            </p:nvSpPr>
            <p:spPr>
              <a:xfrm>
                <a:off x="10112869" y="5474916"/>
                <a:ext cx="36276" cy="13059"/>
              </a:xfrm>
              <a:custGeom>
                <a:avLst/>
                <a:gdLst>
                  <a:gd name="connsiteX0" fmla="*/ 36277 w 36276"/>
                  <a:gd name="connsiteY0" fmla="*/ 13060 h 13059"/>
                  <a:gd name="connsiteX1" fmla="*/ 23459 w 36276"/>
                  <a:gd name="connsiteY1" fmla="*/ 2660 h 13059"/>
                  <a:gd name="connsiteX2" fmla="*/ 20073 w 36276"/>
                  <a:gd name="connsiteY2" fmla="*/ 0 h 13059"/>
                  <a:gd name="connsiteX3" fmla="*/ 1693 w 36276"/>
                  <a:gd name="connsiteY3" fmla="*/ 1451 h 13059"/>
                  <a:gd name="connsiteX4" fmla="*/ 0 w 36276"/>
                  <a:gd name="connsiteY4" fmla="*/ 1693 h 13059"/>
                  <a:gd name="connsiteX5" fmla="*/ 11850 w 36276"/>
                  <a:gd name="connsiteY5" fmla="*/ 3869 h 13059"/>
                  <a:gd name="connsiteX6" fmla="*/ 36277 w 36276"/>
                  <a:gd name="connsiteY6" fmla="*/ 13060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6" h="13059">
                    <a:moveTo>
                      <a:pt x="36277" y="13060"/>
                    </a:moveTo>
                    <a:cubicBezTo>
                      <a:pt x="31924" y="9190"/>
                      <a:pt x="27571" y="5804"/>
                      <a:pt x="23459" y="2660"/>
                    </a:cubicBezTo>
                    <a:cubicBezTo>
                      <a:pt x="22250" y="1693"/>
                      <a:pt x="21282" y="967"/>
                      <a:pt x="20073" y="0"/>
                    </a:cubicBezTo>
                    <a:cubicBezTo>
                      <a:pt x="13785" y="0"/>
                      <a:pt x="7739" y="484"/>
                      <a:pt x="1693" y="1451"/>
                    </a:cubicBezTo>
                    <a:cubicBezTo>
                      <a:pt x="1209" y="1451"/>
                      <a:pt x="483" y="1693"/>
                      <a:pt x="0" y="1693"/>
                    </a:cubicBezTo>
                    <a:cubicBezTo>
                      <a:pt x="3870" y="2177"/>
                      <a:pt x="7739" y="2902"/>
                      <a:pt x="11850" y="3869"/>
                    </a:cubicBezTo>
                    <a:cubicBezTo>
                      <a:pt x="20073" y="5804"/>
                      <a:pt x="28296" y="8948"/>
                      <a:pt x="36277" y="130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5B7DD0D-BA78-AA11-4479-A8D2EDA69A1F}"/>
                  </a:ext>
                </a:extLst>
              </p:cNvPr>
              <p:cNvSpPr/>
              <p:nvPr/>
            </p:nvSpPr>
            <p:spPr>
              <a:xfrm>
                <a:off x="10285061" y="5599949"/>
                <a:ext cx="5078" cy="13543"/>
              </a:xfrm>
              <a:custGeom>
                <a:avLst/>
                <a:gdLst>
                  <a:gd name="connsiteX0" fmla="*/ 5079 w 5078"/>
                  <a:gd name="connsiteY0" fmla="*/ 13543 h 13543"/>
                  <a:gd name="connsiteX1" fmla="*/ 1693 w 5078"/>
                  <a:gd name="connsiteY1" fmla="*/ 0 h 13543"/>
                  <a:gd name="connsiteX2" fmla="*/ 0 w 5078"/>
                  <a:gd name="connsiteY2" fmla="*/ 11850 h 13543"/>
                  <a:gd name="connsiteX3" fmla="*/ 5079 w 5078"/>
                  <a:gd name="connsiteY3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8" h="13543">
                    <a:moveTo>
                      <a:pt x="5079" y="13543"/>
                    </a:moveTo>
                    <a:cubicBezTo>
                      <a:pt x="3870" y="8948"/>
                      <a:pt x="2661" y="4353"/>
                      <a:pt x="1693" y="0"/>
                    </a:cubicBezTo>
                    <a:cubicBezTo>
                      <a:pt x="1451" y="4111"/>
                      <a:pt x="726" y="8223"/>
                      <a:pt x="0" y="11850"/>
                    </a:cubicBezTo>
                    <a:cubicBezTo>
                      <a:pt x="1693" y="12334"/>
                      <a:pt x="3386" y="12818"/>
                      <a:pt x="5079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BBE8CF1-F726-A32C-58DF-E3D3C3010E35}"/>
                  </a:ext>
                </a:extLst>
              </p:cNvPr>
              <p:cNvSpPr/>
              <p:nvPr/>
            </p:nvSpPr>
            <p:spPr>
              <a:xfrm>
                <a:off x="10252654" y="5531749"/>
                <a:ext cx="9432" cy="16687"/>
              </a:xfrm>
              <a:custGeom>
                <a:avLst/>
                <a:gdLst>
                  <a:gd name="connsiteX0" fmla="*/ 9432 w 9432"/>
                  <a:gd name="connsiteY0" fmla="*/ 16687 h 16687"/>
                  <a:gd name="connsiteX1" fmla="*/ 9190 w 9432"/>
                  <a:gd name="connsiteY1" fmla="*/ 12576 h 16687"/>
                  <a:gd name="connsiteX2" fmla="*/ 9190 w 9432"/>
                  <a:gd name="connsiteY2" fmla="*/ 10641 h 16687"/>
                  <a:gd name="connsiteX3" fmla="*/ 7497 w 9432"/>
                  <a:gd name="connsiteY3" fmla="*/ 8464 h 16687"/>
                  <a:gd name="connsiteX4" fmla="*/ 0 w 9432"/>
                  <a:gd name="connsiteY4" fmla="*/ 0 h 16687"/>
                  <a:gd name="connsiteX5" fmla="*/ 8223 w 9432"/>
                  <a:gd name="connsiteY5" fmla="*/ 13785 h 16687"/>
                  <a:gd name="connsiteX6" fmla="*/ 9432 w 9432"/>
                  <a:gd name="connsiteY6" fmla="*/ 16687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2" h="16687">
                    <a:moveTo>
                      <a:pt x="9432" y="16687"/>
                    </a:moveTo>
                    <a:cubicBezTo>
                      <a:pt x="9432" y="15236"/>
                      <a:pt x="9190" y="13785"/>
                      <a:pt x="9190" y="12576"/>
                    </a:cubicBezTo>
                    <a:cubicBezTo>
                      <a:pt x="9190" y="11850"/>
                      <a:pt x="9190" y="11367"/>
                      <a:pt x="9190" y="10641"/>
                    </a:cubicBezTo>
                    <a:cubicBezTo>
                      <a:pt x="8707" y="9915"/>
                      <a:pt x="7981" y="9190"/>
                      <a:pt x="7497" y="8464"/>
                    </a:cubicBezTo>
                    <a:cubicBezTo>
                      <a:pt x="5079" y="5562"/>
                      <a:pt x="2661" y="2902"/>
                      <a:pt x="0" y="0"/>
                    </a:cubicBezTo>
                    <a:cubicBezTo>
                      <a:pt x="2902" y="4595"/>
                      <a:pt x="5804" y="9190"/>
                      <a:pt x="8223" y="13785"/>
                    </a:cubicBezTo>
                    <a:cubicBezTo>
                      <a:pt x="8465" y="14752"/>
                      <a:pt x="8948" y="15720"/>
                      <a:pt x="9432" y="1668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DCE8F6A-0B61-32BE-B146-C4D4A308E5AE}"/>
                  </a:ext>
                </a:extLst>
              </p:cNvPr>
              <p:cNvSpPr/>
              <p:nvPr/>
            </p:nvSpPr>
            <p:spPr>
              <a:xfrm>
                <a:off x="10169944" y="5883148"/>
                <a:ext cx="4353" cy="6287"/>
              </a:xfrm>
              <a:custGeom>
                <a:avLst/>
                <a:gdLst>
                  <a:gd name="connsiteX0" fmla="*/ 3628 w 4353"/>
                  <a:gd name="connsiteY0" fmla="*/ 5079 h 6287"/>
                  <a:gd name="connsiteX1" fmla="*/ 967 w 4353"/>
                  <a:gd name="connsiteY1" fmla="*/ 726 h 6287"/>
                  <a:gd name="connsiteX2" fmla="*/ 0 w 4353"/>
                  <a:gd name="connsiteY2" fmla="*/ 0 h 6287"/>
                  <a:gd name="connsiteX3" fmla="*/ 4353 w 4353"/>
                  <a:gd name="connsiteY3" fmla="*/ 6288 h 6287"/>
                  <a:gd name="connsiteX4" fmla="*/ 3628 w 4353"/>
                  <a:gd name="connsiteY4" fmla="*/ 5079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6287">
                    <a:moveTo>
                      <a:pt x="3628" y="5079"/>
                    </a:moveTo>
                    <a:cubicBezTo>
                      <a:pt x="2660" y="3628"/>
                      <a:pt x="1934" y="2177"/>
                      <a:pt x="967" y="726"/>
                    </a:cubicBezTo>
                    <a:cubicBezTo>
                      <a:pt x="726" y="484"/>
                      <a:pt x="241" y="242"/>
                      <a:pt x="0" y="0"/>
                    </a:cubicBezTo>
                    <a:cubicBezTo>
                      <a:pt x="1451" y="1935"/>
                      <a:pt x="2902" y="4111"/>
                      <a:pt x="4353" y="6288"/>
                    </a:cubicBezTo>
                    <a:cubicBezTo>
                      <a:pt x="4111" y="6046"/>
                      <a:pt x="3869" y="5562"/>
                      <a:pt x="3628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527AF09D-8C39-DDCE-53B2-EB975D2DBB47}"/>
                  </a:ext>
                </a:extLst>
              </p:cNvPr>
              <p:cNvSpPr/>
              <p:nvPr/>
            </p:nvSpPr>
            <p:spPr>
              <a:xfrm>
                <a:off x="9773320" y="5953766"/>
                <a:ext cx="1209" cy="7013"/>
              </a:xfrm>
              <a:custGeom>
                <a:avLst/>
                <a:gdLst>
                  <a:gd name="connsiteX0" fmla="*/ 968 w 1209"/>
                  <a:gd name="connsiteY0" fmla="*/ 7014 h 7013"/>
                  <a:gd name="connsiteX1" fmla="*/ 968 w 1209"/>
                  <a:gd name="connsiteY1" fmla="*/ 1935 h 7013"/>
                  <a:gd name="connsiteX2" fmla="*/ 1210 w 1209"/>
                  <a:gd name="connsiteY2" fmla="*/ 0 h 7013"/>
                  <a:gd name="connsiteX3" fmla="*/ 0 w 1209"/>
                  <a:gd name="connsiteY3" fmla="*/ 3144 h 7013"/>
                  <a:gd name="connsiteX4" fmla="*/ 968 w 1209"/>
                  <a:gd name="connsiteY4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" h="7013">
                    <a:moveTo>
                      <a:pt x="968" y="7014"/>
                    </a:moveTo>
                    <a:cubicBezTo>
                      <a:pt x="968" y="5321"/>
                      <a:pt x="968" y="3628"/>
                      <a:pt x="968" y="1935"/>
                    </a:cubicBezTo>
                    <a:cubicBezTo>
                      <a:pt x="968" y="1209"/>
                      <a:pt x="1210" y="726"/>
                      <a:pt x="1210" y="0"/>
                    </a:cubicBezTo>
                    <a:cubicBezTo>
                      <a:pt x="968" y="968"/>
                      <a:pt x="484" y="2177"/>
                      <a:pt x="0" y="3144"/>
                    </a:cubicBezTo>
                    <a:cubicBezTo>
                      <a:pt x="484" y="4595"/>
                      <a:pt x="726" y="5804"/>
                      <a:pt x="968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2924FFC-79F5-8CD9-086E-14B485EB2456}"/>
                  </a:ext>
                </a:extLst>
              </p:cNvPr>
              <p:cNvSpPr/>
              <p:nvPr/>
            </p:nvSpPr>
            <p:spPr>
              <a:xfrm>
                <a:off x="10033544" y="5276362"/>
                <a:ext cx="6046" cy="12333"/>
              </a:xfrm>
              <a:custGeom>
                <a:avLst/>
                <a:gdLst>
                  <a:gd name="connsiteX0" fmla="*/ 5563 w 6046"/>
                  <a:gd name="connsiteY0" fmla="*/ 0 h 12333"/>
                  <a:gd name="connsiteX1" fmla="*/ 0 w 6046"/>
                  <a:gd name="connsiteY1" fmla="*/ 12334 h 12333"/>
                  <a:gd name="connsiteX2" fmla="*/ 6046 w 6046"/>
                  <a:gd name="connsiteY2" fmla="*/ 4837 h 12333"/>
                  <a:gd name="connsiteX3" fmla="*/ 5563 w 6046"/>
                  <a:gd name="connsiteY3" fmla="*/ 0 h 1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6" h="12333">
                    <a:moveTo>
                      <a:pt x="5563" y="0"/>
                    </a:moveTo>
                    <a:cubicBezTo>
                      <a:pt x="3628" y="4353"/>
                      <a:pt x="1934" y="8464"/>
                      <a:pt x="0" y="12334"/>
                    </a:cubicBezTo>
                    <a:cubicBezTo>
                      <a:pt x="1934" y="9915"/>
                      <a:pt x="4112" y="7255"/>
                      <a:pt x="6046" y="4837"/>
                    </a:cubicBezTo>
                    <a:cubicBezTo>
                      <a:pt x="5804" y="3386"/>
                      <a:pt x="5563" y="1935"/>
                      <a:pt x="556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96A8FFBF-7918-519A-D07B-F739DB33F1F5}"/>
                  </a:ext>
                </a:extLst>
              </p:cNvPr>
              <p:cNvSpPr/>
              <p:nvPr/>
            </p:nvSpPr>
            <p:spPr>
              <a:xfrm>
                <a:off x="9995091" y="5407683"/>
                <a:ext cx="11608" cy="11366"/>
              </a:xfrm>
              <a:custGeom>
                <a:avLst/>
                <a:gdLst>
                  <a:gd name="connsiteX0" fmla="*/ 0 w 11608"/>
                  <a:gd name="connsiteY0" fmla="*/ 11366 h 11366"/>
                  <a:gd name="connsiteX1" fmla="*/ 8948 w 11608"/>
                  <a:gd name="connsiteY1" fmla="*/ 3628 h 11366"/>
                  <a:gd name="connsiteX2" fmla="*/ 11609 w 11608"/>
                  <a:gd name="connsiteY2" fmla="*/ 0 h 11366"/>
                  <a:gd name="connsiteX3" fmla="*/ 9190 w 11608"/>
                  <a:gd name="connsiteY3" fmla="*/ 1935 h 11366"/>
                  <a:gd name="connsiteX4" fmla="*/ 726 w 11608"/>
                  <a:gd name="connsiteY4" fmla="*/ 8223 h 11366"/>
                  <a:gd name="connsiteX5" fmla="*/ 0 w 11608"/>
                  <a:gd name="connsiteY5" fmla="*/ 11366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1366">
                    <a:moveTo>
                      <a:pt x="0" y="11366"/>
                    </a:moveTo>
                    <a:cubicBezTo>
                      <a:pt x="2660" y="8706"/>
                      <a:pt x="5804" y="6046"/>
                      <a:pt x="8948" y="3628"/>
                    </a:cubicBezTo>
                    <a:cubicBezTo>
                      <a:pt x="9916" y="2418"/>
                      <a:pt x="10641" y="1209"/>
                      <a:pt x="11609" y="0"/>
                    </a:cubicBezTo>
                    <a:cubicBezTo>
                      <a:pt x="10883" y="726"/>
                      <a:pt x="9916" y="1451"/>
                      <a:pt x="9190" y="1935"/>
                    </a:cubicBezTo>
                    <a:cubicBezTo>
                      <a:pt x="6046" y="4353"/>
                      <a:pt x="3144" y="6530"/>
                      <a:pt x="726" y="8223"/>
                    </a:cubicBezTo>
                    <a:cubicBezTo>
                      <a:pt x="483" y="9190"/>
                      <a:pt x="242" y="10157"/>
                      <a:pt x="0" y="113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DEC6C74-D05C-DA4E-6ADE-0CBCC1AA51C2}"/>
                  </a:ext>
                </a:extLst>
              </p:cNvPr>
              <p:cNvSpPr/>
              <p:nvPr/>
            </p:nvSpPr>
            <p:spPr>
              <a:xfrm>
                <a:off x="9974051" y="5394624"/>
                <a:ext cx="24425" cy="40145"/>
              </a:xfrm>
              <a:custGeom>
                <a:avLst/>
                <a:gdLst>
                  <a:gd name="connsiteX0" fmla="*/ 21040 w 24425"/>
                  <a:gd name="connsiteY0" fmla="*/ 6530 h 40145"/>
                  <a:gd name="connsiteX1" fmla="*/ 24426 w 24425"/>
                  <a:gd name="connsiteY1" fmla="*/ 0 h 40145"/>
                  <a:gd name="connsiteX2" fmla="*/ 19347 w 24425"/>
                  <a:gd name="connsiteY2" fmla="*/ 1693 h 40145"/>
                  <a:gd name="connsiteX3" fmla="*/ 16687 w 24425"/>
                  <a:gd name="connsiteY3" fmla="*/ 2660 h 40145"/>
                  <a:gd name="connsiteX4" fmla="*/ 16687 w 24425"/>
                  <a:gd name="connsiteY4" fmla="*/ 2902 h 40145"/>
                  <a:gd name="connsiteX5" fmla="*/ 6046 w 24425"/>
                  <a:gd name="connsiteY5" fmla="*/ 25877 h 40145"/>
                  <a:gd name="connsiteX6" fmla="*/ 0 w 24425"/>
                  <a:gd name="connsiteY6" fmla="*/ 40146 h 40145"/>
                  <a:gd name="connsiteX7" fmla="*/ 8465 w 24425"/>
                  <a:gd name="connsiteY7" fmla="*/ 25152 h 40145"/>
                  <a:gd name="connsiteX8" fmla="*/ 21040 w 24425"/>
                  <a:gd name="connsiteY8" fmla="*/ 6530 h 4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5" h="40145">
                    <a:moveTo>
                      <a:pt x="21040" y="6530"/>
                    </a:moveTo>
                    <a:cubicBezTo>
                      <a:pt x="22008" y="4353"/>
                      <a:pt x="23217" y="2177"/>
                      <a:pt x="24426" y="0"/>
                    </a:cubicBezTo>
                    <a:cubicBezTo>
                      <a:pt x="22733" y="726"/>
                      <a:pt x="20798" y="1209"/>
                      <a:pt x="19347" y="1693"/>
                    </a:cubicBezTo>
                    <a:cubicBezTo>
                      <a:pt x="18380" y="1935"/>
                      <a:pt x="17654" y="2177"/>
                      <a:pt x="16687" y="2660"/>
                    </a:cubicBezTo>
                    <a:cubicBezTo>
                      <a:pt x="16687" y="2660"/>
                      <a:pt x="16687" y="2902"/>
                      <a:pt x="16687" y="2902"/>
                    </a:cubicBezTo>
                    <a:cubicBezTo>
                      <a:pt x="13059" y="10641"/>
                      <a:pt x="9432" y="18380"/>
                      <a:pt x="6046" y="25877"/>
                    </a:cubicBezTo>
                    <a:cubicBezTo>
                      <a:pt x="4111" y="30714"/>
                      <a:pt x="2177" y="35551"/>
                      <a:pt x="0" y="40146"/>
                    </a:cubicBezTo>
                    <a:cubicBezTo>
                      <a:pt x="2902" y="34825"/>
                      <a:pt x="5804" y="29747"/>
                      <a:pt x="8465" y="25152"/>
                    </a:cubicBezTo>
                    <a:cubicBezTo>
                      <a:pt x="13543" y="16929"/>
                      <a:pt x="18138" y="10399"/>
                      <a:pt x="2104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EA8DE9D-5672-1078-50A8-192AF4695475}"/>
                  </a:ext>
                </a:extLst>
              </p:cNvPr>
              <p:cNvSpPr/>
              <p:nvPr/>
            </p:nvSpPr>
            <p:spPr>
              <a:xfrm>
                <a:off x="9878039" y="5313364"/>
                <a:ext cx="1934" cy="5562"/>
              </a:xfrm>
              <a:custGeom>
                <a:avLst/>
                <a:gdLst>
                  <a:gd name="connsiteX0" fmla="*/ 1693 w 1934"/>
                  <a:gd name="connsiteY0" fmla="*/ 5562 h 5562"/>
                  <a:gd name="connsiteX1" fmla="*/ 1934 w 1934"/>
                  <a:gd name="connsiteY1" fmla="*/ 4111 h 5562"/>
                  <a:gd name="connsiteX2" fmla="*/ 0 w 1934"/>
                  <a:gd name="connsiteY2" fmla="*/ 0 h 5562"/>
                  <a:gd name="connsiteX3" fmla="*/ 1693 w 1934"/>
                  <a:gd name="connsiteY3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5562">
                    <a:moveTo>
                      <a:pt x="1693" y="5562"/>
                    </a:moveTo>
                    <a:cubicBezTo>
                      <a:pt x="1693" y="5079"/>
                      <a:pt x="1934" y="4595"/>
                      <a:pt x="1934" y="4111"/>
                    </a:cubicBezTo>
                    <a:cubicBezTo>
                      <a:pt x="1451" y="3144"/>
                      <a:pt x="726" y="1935"/>
                      <a:pt x="0" y="0"/>
                    </a:cubicBezTo>
                    <a:cubicBezTo>
                      <a:pt x="483" y="1935"/>
                      <a:pt x="967" y="3628"/>
                      <a:pt x="169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1BDBC7C-744A-C81A-E48B-424186FAE5E9}"/>
                  </a:ext>
                </a:extLst>
              </p:cNvPr>
              <p:cNvSpPr/>
              <p:nvPr/>
            </p:nvSpPr>
            <p:spPr>
              <a:xfrm>
                <a:off x="9971632" y="5388094"/>
                <a:ext cx="483" cy="1692"/>
              </a:xfrm>
              <a:custGeom>
                <a:avLst/>
                <a:gdLst>
                  <a:gd name="connsiteX0" fmla="*/ 483 w 483"/>
                  <a:gd name="connsiteY0" fmla="*/ 0 h 1692"/>
                  <a:gd name="connsiteX1" fmla="*/ 0 w 483"/>
                  <a:gd name="connsiteY1" fmla="*/ 1693 h 1692"/>
                  <a:gd name="connsiteX2" fmla="*/ 483 w 483"/>
                  <a:gd name="connsiteY2" fmla="*/ 726 h 1692"/>
                  <a:gd name="connsiteX3" fmla="*/ 483 w 483"/>
                  <a:gd name="connsiteY3" fmla="*/ 0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692">
                    <a:moveTo>
                      <a:pt x="483" y="0"/>
                    </a:moveTo>
                    <a:cubicBezTo>
                      <a:pt x="242" y="484"/>
                      <a:pt x="242" y="1209"/>
                      <a:pt x="0" y="1693"/>
                    </a:cubicBezTo>
                    <a:cubicBezTo>
                      <a:pt x="242" y="1451"/>
                      <a:pt x="242" y="967"/>
                      <a:pt x="483" y="726"/>
                    </a:cubicBezTo>
                    <a:cubicBezTo>
                      <a:pt x="483" y="484"/>
                      <a:pt x="483" y="242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DF26FC5-DF72-B831-95CF-31B398141236}"/>
                  </a:ext>
                </a:extLst>
              </p:cNvPr>
              <p:cNvSpPr/>
              <p:nvPr/>
            </p:nvSpPr>
            <p:spPr>
              <a:xfrm>
                <a:off x="10044668" y="5289421"/>
                <a:ext cx="18138" cy="17896"/>
              </a:xfrm>
              <a:custGeom>
                <a:avLst/>
                <a:gdLst>
                  <a:gd name="connsiteX0" fmla="*/ 18138 w 18138"/>
                  <a:gd name="connsiteY0" fmla="*/ 0 h 17896"/>
                  <a:gd name="connsiteX1" fmla="*/ 12334 w 18138"/>
                  <a:gd name="connsiteY1" fmla="*/ 1693 h 17896"/>
                  <a:gd name="connsiteX2" fmla="*/ 0 w 18138"/>
                  <a:gd name="connsiteY2" fmla="*/ 17897 h 17896"/>
                  <a:gd name="connsiteX3" fmla="*/ 0 w 18138"/>
                  <a:gd name="connsiteY3" fmla="*/ 17897 h 17896"/>
                  <a:gd name="connsiteX4" fmla="*/ 18138 w 18138"/>
                  <a:gd name="connsiteY4" fmla="*/ 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8" h="17896">
                    <a:moveTo>
                      <a:pt x="18138" y="0"/>
                    </a:moveTo>
                    <a:cubicBezTo>
                      <a:pt x="15962" y="726"/>
                      <a:pt x="14027" y="1209"/>
                      <a:pt x="12334" y="1693"/>
                    </a:cubicBezTo>
                    <a:cubicBezTo>
                      <a:pt x="8223" y="7013"/>
                      <a:pt x="4112" y="12576"/>
                      <a:pt x="0" y="17897"/>
                    </a:cubicBezTo>
                    <a:cubicBezTo>
                      <a:pt x="0" y="17897"/>
                      <a:pt x="0" y="17897"/>
                      <a:pt x="0" y="17897"/>
                    </a:cubicBezTo>
                    <a:cubicBezTo>
                      <a:pt x="6046" y="11367"/>
                      <a:pt x="12092" y="5321"/>
                      <a:pt x="1813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9C8C144-4BF2-4816-020A-9910452B38BD}"/>
                  </a:ext>
                </a:extLst>
              </p:cNvPr>
              <p:cNvSpPr/>
              <p:nvPr/>
            </p:nvSpPr>
            <p:spPr>
              <a:xfrm>
                <a:off x="9892065" y="5734656"/>
                <a:ext cx="6046" cy="7497"/>
              </a:xfrm>
              <a:custGeom>
                <a:avLst/>
                <a:gdLst>
                  <a:gd name="connsiteX0" fmla="*/ 6046 w 6046"/>
                  <a:gd name="connsiteY0" fmla="*/ 0 h 7497"/>
                  <a:gd name="connsiteX1" fmla="*/ 4353 w 6046"/>
                  <a:gd name="connsiteY1" fmla="*/ 967 h 7497"/>
                  <a:gd name="connsiteX2" fmla="*/ 0 w 6046"/>
                  <a:gd name="connsiteY2" fmla="*/ 6046 h 7497"/>
                  <a:gd name="connsiteX3" fmla="*/ 2661 w 6046"/>
                  <a:gd name="connsiteY3" fmla="*/ 7497 h 7497"/>
                  <a:gd name="connsiteX4" fmla="*/ 6046 w 6046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6" h="7497">
                    <a:moveTo>
                      <a:pt x="6046" y="0"/>
                    </a:moveTo>
                    <a:cubicBezTo>
                      <a:pt x="5563" y="242"/>
                      <a:pt x="4837" y="726"/>
                      <a:pt x="4353" y="967"/>
                    </a:cubicBezTo>
                    <a:cubicBezTo>
                      <a:pt x="2902" y="2660"/>
                      <a:pt x="1451" y="4353"/>
                      <a:pt x="0" y="6046"/>
                    </a:cubicBezTo>
                    <a:cubicBezTo>
                      <a:pt x="968" y="6530"/>
                      <a:pt x="1935" y="7013"/>
                      <a:pt x="2661" y="7497"/>
                    </a:cubicBezTo>
                    <a:cubicBezTo>
                      <a:pt x="3870" y="5079"/>
                      <a:pt x="5079" y="2418"/>
                      <a:pt x="604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33B6324A-74B5-B4F5-17EE-94929E773723}"/>
                  </a:ext>
                </a:extLst>
              </p:cNvPr>
              <p:cNvSpPr/>
              <p:nvPr/>
            </p:nvSpPr>
            <p:spPr>
              <a:xfrm>
                <a:off x="10017824" y="5692817"/>
                <a:ext cx="483" cy="1209"/>
              </a:xfrm>
              <a:custGeom>
                <a:avLst/>
                <a:gdLst>
                  <a:gd name="connsiteX0" fmla="*/ 483 w 483"/>
                  <a:gd name="connsiteY0" fmla="*/ 967 h 1209"/>
                  <a:gd name="connsiteX1" fmla="*/ 0 w 483"/>
                  <a:gd name="connsiteY1" fmla="*/ 0 h 1209"/>
                  <a:gd name="connsiteX2" fmla="*/ 241 w 483"/>
                  <a:gd name="connsiteY2" fmla="*/ 1209 h 1209"/>
                  <a:gd name="connsiteX3" fmla="*/ 483 w 483"/>
                  <a:gd name="connsiteY3" fmla="*/ 967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967"/>
                    </a:moveTo>
                    <a:cubicBezTo>
                      <a:pt x="241" y="726"/>
                      <a:pt x="241" y="484"/>
                      <a:pt x="0" y="0"/>
                    </a:cubicBezTo>
                    <a:cubicBezTo>
                      <a:pt x="0" y="242"/>
                      <a:pt x="0" y="726"/>
                      <a:pt x="241" y="1209"/>
                    </a:cubicBezTo>
                    <a:cubicBezTo>
                      <a:pt x="241" y="1209"/>
                      <a:pt x="241" y="967"/>
                      <a:pt x="483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BC59447F-78AA-22A3-8395-51D151FED2B1}"/>
                  </a:ext>
                </a:extLst>
              </p:cNvPr>
              <p:cNvSpPr/>
              <p:nvPr/>
            </p:nvSpPr>
            <p:spPr>
              <a:xfrm>
                <a:off x="10012019" y="5678306"/>
                <a:ext cx="5562" cy="13785"/>
              </a:xfrm>
              <a:custGeom>
                <a:avLst/>
                <a:gdLst>
                  <a:gd name="connsiteX0" fmla="*/ 5563 w 5562"/>
                  <a:gd name="connsiteY0" fmla="*/ 13785 h 13785"/>
                  <a:gd name="connsiteX1" fmla="*/ 4837 w 5562"/>
                  <a:gd name="connsiteY1" fmla="*/ 11850 h 13785"/>
                  <a:gd name="connsiteX2" fmla="*/ 5563 w 5562"/>
                  <a:gd name="connsiteY2" fmla="*/ 0 h 13785"/>
                  <a:gd name="connsiteX3" fmla="*/ 2419 w 5562"/>
                  <a:gd name="connsiteY3" fmla="*/ 967 h 13785"/>
                  <a:gd name="connsiteX4" fmla="*/ 0 w 5562"/>
                  <a:gd name="connsiteY4" fmla="*/ 8948 h 13785"/>
                  <a:gd name="connsiteX5" fmla="*/ 5563 w 5562"/>
                  <a:gd name="connsiteY5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3785">
                    <a:moveTo>
                      <a:pt x="5563" y="13785"/>
                    </a:moveTo>
                    <a:cubicBezTo>
                      <a:pt x="5321" y="13060"/>
                      <a:pt x="5079" y="12576"/>
                      <a:pt x="4837" y="11850"/>
                    </a:cubicBezTo>
                    <a:cubicBezTo>
                      <a:pt x="4112" y="7739"/>
                      <a:pt x="4595" y="3628"/>
                      <a:pt x="5563" y="0"/>
                    </a:cubicBezTo>
                    <a:cubicBezTo>
                      <a:pt x="4595" y="242"/>
                      <a:pt x="3386" y="484"/>
                      <a:pt x="2419" y="967"/>
                    </a:cubicBezTo>
                    <a:cubicBezTo>
                      <a:pt x="2177" y="3628"/>
                      <a:pt x="1210" y="6288"/>
                      <a:pt x="0" y="8948"/>
                    </a:cubicBezTo>
                    <a:cubicBezTo>
                      <a:pt x="2419" y="9432"/>
                      <a:pt x="4595" y="11367"/>
                      <a:pt x="5563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377983A-63D3-98DF-9B46-769D752424B4}"/>
                  </a:ext>
                </a:extLst>
              </p:cNvPr>
              <p:cNvSpPr/>
              <p:nvPr/>
            </p:nvSpPr>
            <p:spPr>
              <a:xfrm>
                <a:off x="10003313" y="5354719"/>
                <a:ext cx="24426" cy="18380"/>
              </a:xfrm>
              <a:custGeom>
                <a:avLst/>
                <a:gdLst>
                  <a:gd name="connsiteX0" fmla="*/ 24426 w 24426"/>
                  <a:gd name="connsiteY0" fmla="*/ 0 h 18380"/>
                  <a:gd name="connsiteX1" fmla="*/ 17655 w 24426"/>
                  <a:gd name="connsiteY1" fmla="*/ 1209 h 18380"/>
                  <a:gd name="connsiteX2" fmla="*/ 5563 w 24426"/>
                  <a:gd name="connsiteY2" fmla="*/ 8464 h 18380"/>
                  <a:gd name="connsiteX3" fmla="*/ 0 w 24426"/>
                  <a:gd name="connsiteY3" fmla="*/ 18380 h 18380"/>
                  <a:gd name="connsiteX4" fmla="*/ 15720 w 24426"/>
                  <a:gd name="connsiteY4" fmla="*/ 9915 h 18380"/>
                  <a:gd name="connsiteX5" fmla="*/ 24426 w 24426"/>
                  <a:gd name="connsiteY5" fmla="*/ 0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26" h="18380">
                    <a:moveTo>
                      <a:pt x="24426" y="0"/>
                    </a:moveTo>
                    <a:cubicBezTo>
                      <a:pt x="22008" y="484"/>
                      <a:pt x="19831" y="967"/>
                      <a:pt x="17655" y="1209"/>
                    </a:cubicBezTo>
                    <a:cubicBezTo>
                      <a:pt x="12334" y="4837"/>
                      <a:pt x="7981" y="7255"/>
                      <a:pt x="5563" y="8464"/>
                    </a:cubicBezTo>
                    <a:cubicBezTo>
                      <a:pt x="3628" y="11850"/>
                      <a:pt x="1693" y="14994"/>
                      <a:pt x="0" y="18380"/>
                    </a:cubicBezTo>
                    <a:cubicBezTo>
                      <a:pt x="4837" y="15236"/>
                      <a:pt x="10158" y="12334"/>
                      <a:pt x="15720" y="9915"/>
                    </a:cubicBezTo>
                    <a:cubicBezTo>
                      <a:pt x="18380" y="6530"/>
                      <a:pt x="21524" y="3144"/>
                      <a:pt x="244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1ABF6A8A-E847-47F3-AA76-44A6A8569FD6}"/>
                  </a:ext>
                </a:extLst>
              </p:cNvPr>
              <p:cNvSpPr/>
              <p:nvPr/>
            </p:nvSpPr>
            <p:spPr>
              <a:xfrm>
                <a:off x="9600644" y="5745297"/>
                <a:ext cx="725" cy="725"/>
              </a:xfrm>
              <a:custGeom>
                <a:avLst/>
                <a:gdLst>
                  <a:gd name="connsiteX0" fmla="*/ 0 w 725"/>
                  <a:gd name="connsiteY0" fmla="*/ 726 h 725"/>
                  <a:gd name="connsiteX1" fmla="*/ 726 w 725"/>
                  <a:gd name="connsiteY1" fmla="*/ 0 h 725"/>
                  <a:gd name="connsiteX2" fmla="*/ 483 w 725"/>
                  <a:gd name="connsiteY2" fmla="*/ 242 h 725"/>
                  <a:gd name="connsiteX3" fmla="*/ 0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0" y="726"/>
                    </a:moveTo>
                    <a:cubicBezTo>
                      <a:pt x="241" y="484"/>
                      <a:pt x="483" y="242"/>
                      <a:pt x="726" y="0"/>
                    </a:cubicBezTo>
                    <a:cubicBezTo>
                      <a:pt x="726" y="0"/>
                      <a:pt x="483" y="242"/>
                      <a:pt x="483" y="242"/>
                    </a:cubicBezTo>
                    <a:cubicBezTo>
                      <a:pt x="241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8444DECB-12ED-BDF8-BCB9-35947DA638AA}"/>
                  </a:ext>
                </a:extLst>
              </p:cNvPr>
              <p:cNvSpPr/>
              <p:nvPr/>
            </p:nvSpPr>
            <p:spPr>
              <a:xfrm>
                <a:off x="9881183" y="5323280"/>
                <a:ext cx="966" cy="4353"/>
              </a:xfrm>
              <a:custGeom>
                <a:avLst/>
                <a:gdLst>
                  <a:gd name="connsiteX0" fmla="*/ 0 w 966"/>
                  <a:gd name="connsiteY0" fmla="*/ 726 h 4353"/>
                  <a:gd name="connsiteX1" fmla="*/ 967 w 966"/>
                  <a:gd name="connsiteY1" fmla="*/ 4353 h 4353"/>
                  <a:gd name="connsiteX2" fmla="*/ 726 w 966"/>
                  <a:gd name="connsiteY2" fmla="*/ 0 h 4353"/>
                  <a:gd name="connsiteX3" fmla="*/ 0 w 966"/>
                  <a:gd name="connsiteY3" fmla="*/ 726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4353">
                    <a:moveTo>
                      <a:pt x="0" y="726"/>
                    </a:moveTo>
                    <a:cubicBezTo>
                      <a:pt x="241" y="1935"/>
                      <a:pt x="726" y="3144"/>
                      <a:pt x="967" y="4353"/>
                    </a:cubicBezTo>
                    <a:cubicBezTo>
                      <a:pt x="967" y="2902"/>
                      <a:pt x="967" y="1451"/>
                      <a:pt x="726" y="0"/>
                    </a:cubicBezTo>
                    <a:cubicBezTo>
                      <a:pt x="483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4634DCF-0965-6605-A500-7FBACBEF6B01}"/>
                  </a:ext>
                </a:extLst>
              </p:cNvPr>
              <p:cNvSpPr/>
              <p:nvPr/>
            </p:nvSpPr>
            <p:spPr>
              <a:xfrm>
                <a:off x="9615880" y="5720145"/>
                <a:ext cx="1451" cy="1451"/>
              </a:xfrm>
              <a:custGeom>
                <a:avLst/>
                <a:gdLst>
                  <a:gd name="connsiteX0" fmla="*/ 0 w 1451"/>
                  <a:gd name="connsiteY0" fmla="*/ 1451 h 1451"/>
                  <a:gd name="connsiteX1" fmla="*/ 1451 w 1451"/>
                  <a:gd name="connsiteY1" fmla="*/ 0 h 1451"/>
                  <a:gd name="connsiteX2" fmla="*/ 726 w 1451"/>
                  <a:gd name="connsiteY2" fmla="*/ 484 h 1451"/>
                  <a:gd name="connsiteX3" fmla="*/ 0 w 1451"/>
                  <a:gd name="connsiteY3" fmla="*/ 1451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1451">
                    <a:moveTo>
                      <a:pt x="0" y="1451"/>
                    </a:moveTo>
                    <a:cubicBezTo>
                      <a:pt x="483" y="967"/>
                      <a:pt x="967" y="484"/>
                      <a:pt x="1451" y="0"/>
                    </a:cubicBezTo>
                    <a:cubicBezTo>
                      <a:pt x="1209" y="242"/>
                      <a:pt x="967" y="242"/>
                      <a:pt x="726" y="484"/>
                    </a:cubicBezTo>
                    <a:cubicBezTo>
                      <a:pt x="483" y="726"/>
                      <a:pt x="241" y="967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9D9EA8A-0919-83B5-5D31-7D0BA98E2C08}"/>
                  </a:ext>
                </a:extLst>
              </p:cNvPr>
              <p:cNvSpPr/>
              <p:nvPr/>
            </p:nvSpPr>
            <p:spPr>
              <a:xfrm>
                <a:off x="9703427" y="5671293"/>
                <a:ext cx="20556" cy="12092"/>
              </a:xfrm>
              <a:custGeom>
                <a:avLst/>
                <a:gdLst>
                  <a:gd name="connsiteX0" fmla="*/ 3870 w 20556"/>
                  <a:gd name="connsiteY0" fmla="*/ 6772 h 12092"/>
                  <a:gd name="connsiteX1" fmla="*/ 0 w 20556"/>
                  <a:gd name="connsiteY1" fmla="*/ 11125 h 12092"/>
                  <a:gd name="connsiteX2" fmla="*/ 13301 w 20556"/>
                  <a:gd name="connsiteY2" fmla="*/ 3144 h 12092"/>
                  <a:gd name="connsiteX3" fmla="*/ 7981 w 20556"/>
                  <a:gd name="connsiteY3" fmla="*/ 12092 h 12092"/>
                  <a:gd name="connsiteX4" fmla="*/ 11125 w 20556"/>
                  <a:gd name="connsiteY4" fmla="*/ 8706 h 12092"/>
                  <a:gd name="connsiteX5" fmla="*/ 20557 w 20556"/>
                  <a:gd name="connsiteY5" fmla="*/ 0 h 12092"/>
                  <a:gd name="connsiteX6" fmla="*/ 4353 w 20556"/>
                  <a:gd name="connsiteY6" fmla="*/ 6530 h 12092"/>
                  <a:gd name="connsiteX7" fmla="*/ 3870 w 20556"/>
                  <a:gd name="connsiteY7" fmla="*/ 677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2092">
                    <a:moveTo>
                      <a:pt x="3870" y="6772"/>
                    </a:moveTo>
                    <a:cubicBezTo>
                      <a:pt x="2660" y="8223"/>
                      <a:pt x="1451" y="9432"/>
                      <a:pt x="0" y="11125"/>
                    </a:cubicBezTo>
                    <a:cubicBezTo>
                      <a:pt x="7981" y="5804"/>
                      <a:pt x="13301" y="3144"/>
                      <a:pt x="13301" y="3144"/>
                    </a:cubicBezTo>
                    <a:cubicBezTo>
                      <a:pt x="13301" y="3144"/>
                      <a:pt x="11367" y="6530"/>
                      <a:pt x="7981" y="12092"/>
                    </a:cubicBezTo>
                    <a:cubicBezTo>
                      <a:pt x="8948" y="10883"/>
                      <a:pt x="9916" y="9674"/>
                      <a:pt x="11125" y="8706"/>
                    </a:cubicBezTo>
                    <a:cubicBezTo>
                      <a:pt x="14269" y="5562"/>
                      <a:pt x="17413" y="2660"/>
                      <a:pt x="20557" y="0"/>
                    </a:cubicBezTo>
                    <a:cubicBezTo>
                      <a:pt x="15236" y="2177"/>
                      <a:pt x="9674" y="4353"/>
                      <a:pt x="4353" y="6530"/>
                    </a:cubicBezTo>
                    <a:cubicBezTo>
                      <a:pt x="4111" y="6530"/>
                      <a:pt x="4111" y="6772"/>
                      <a:pt x="3870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64CDA781-07A2-14F4-5511-2852AA8B41F1}"/>
                  </a:ext>
                </a:extLst>
              </p:cNvPr>
              <p:cNvSpPr/>
              <p:nvPr/>
            </p:nvSpPr>
            <p:spPr>
              <a:xfrm>
                <a:off x="9780333" y="5590759"/>
                <a:ext cx="3386" cy="1692"/>
              </a:xfrm>
              <a:custGeom>
                <a:avLst/>
                <a:gdLst>
                  <a:gd name="connsiteX0" fmla="*/ 0 w 3386"/>
                  <a:gd name="connsiteY0" fmla="*/ 1693 h 1692"/>
                  <a:gd name="connsiteX1" fmla="*/ 3386 w 3386"/>
                  <a:gd name="connsiteY1" fmla="*/ 242 h 1692"/>
                  <a:gd name="connsiteX2" fmla="*/ 1693 w 3386"/>
                  <a:gd name="connsiteY2" fmla="*/ 0 h 1692"/>
                  <a:gd name="connsiteX3" fmla="*/ 0 w 3386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1692">
                    <a:moveTo>
                      <a:pt x="0" y="1693"/>
                    </a:moveTo>
                    <a:cubicBezTo>
                      <a:pt x="1209" y="1209"/>
                      <a:pt x="2177" y="726"/>
                      <a:pt x="3386" y="242"/>
                    </a:cubicBezTo>
                    <a:cubicBezTo>
                      <a:pt x="2902" y="242"/>
                      <a:pt x="2177" y="242"/>
                      <a:pt x="1693" y="0"/>
                    </a:cubicBezTo>
                    <a:cubicBezTo>
                      <a:pt x="1209" y="726"/>
                      <a:pt x="483" y="1209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D5BF3E2-4082-4460-9353-3C108489612A}"/>
                  </a:ext>
                </a:extLst>
              </p:cNvPr>
              <p:cNvSpPr/>
              <p:nvPr/>
            </p:nvSpPr>
            <p:spPr>
              <a:xfrm>
                <a:off x="9503181" y="5788345"/>
                <a:ext cx="1934" cy="967"/>
              </a:xfrm>
              <a:custGeom>
                <a:avLst/>
                <a:gdLst>
                  <a:gd name="connsiteX0" fmla="*/ 0 w 1934"/>
                  <a:gd name="connsiteY0" fmla="*/ 967 h 967"/>
                  <a:gd name="connsiteX1" fmla="*/ 1934 w 1934"/>
                  <a:gd name="connsiteY1" fmla="*/ 242 h 967"/>
                  <a:gd name="connsiteX2" fmla="*/ 1693 w 1934"/>
                  <a:gd name="connsiteY2" fmla="*/ 0 h 967"/>
                  <a:gd name="connsiteX3" fmla="*/ 0 w 193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967">
                    <a:moveTo>
                      <a:pt x="0" y="967"/>
                    </a:moveTo>
                    <a:cubicBezTo>
                      <a:pt x="483" y="726"/>
                      <a:pt x="1209" y="484"/>
                      <a:pt x="1934" y="242"/>
                    </a:cubicBezTo>
                    <a:lnTo>
                      <a:pt x="1693" y="0"/>
                    </a:lnTo>
                    <a:cubicBezTo>
                      <a:pt x="967" y="242"/>
                      <a:pt x="483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517FBC26-8F13-27B9-47CC-742A5F701FA8}"/>
                  </a:ext>
                </a:extLst>
              </p:cNvPr>
              <p:cNvSpPr/>
              <p:nvPr/>
            </p:nvSpPr>
            <p:spPr>
              <a:xfrm>
                <a:off x="9552516" y="5564640"/>
                <a:ext cx="16929" cy="8222"/>
              </a:xfrm>
              <a:custGeom>
                <a:avLst/>
                <a:gdLst>
                  <a:gd name="connsiteX0" fmla="*/ 1452 w 16929"/>
                  <a:gd name="connsiteY0" fmla="*/ 7013 h 8222"/>
                  <a:gd name="connsiteX1" fmla="*/ 0 w 16929"/>
                  <a:gd name="connsiteY1" fmla="*/ 8223 h 8222"/>
                  <a:gd name="connsiteX2" fmla="*/ 16929 w 16929"/>
                  <a:gd name="connsiteY2" fmla="*/ 0 h 8222"/>
                  <a:gd name="connsiteX3" fmla="*/ 7498 w 16929"/>
                  <a:gd name="connsiteY3" fmla="*/ 1935 h 8222"/>
                  <a:gd name="connsiteX4" fmla="*/ 1452 w 16929"/>
                  <a:gd name="connsiteY4" fmla="*/ 7013 h 8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29" h="8222">
                    <a:moveTo>
                      <a:pt x="1452" y="7013"/>
                    </a:moveTo>
                    <a:cubicBezTo>
                      <a:pt x="968" y="7497"/>
                      <a:pt x="484" y="7739"/>
                      <a:pt x="0" y="8223"/>
                    </a:cubicBezTo>
                    <a:cubicBezTo>
                      <a:pt x="5805" y="5079"/>
                      <a:pt x="11367" y="2177"/>
                      <a:pt x="16929" y="0"/>
                    </a:cubicBezTo>
                    <a:cubicBezTo>
                      <a:pt x="13785" y="726"/>
                      <a:pt x="10641" y="1209"/>
                      <a:pt x="7498" y="1935"/>
                    </a:cubicBezTo>
                    <a:cubicBezTo>
                      <a:pt x="5805" y="3386"/>
                      <a:pt x="3870" y="5079"/>
                      <a:pt x="1452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43917758-99EE-E9FD-88F5-A74E2D74D39C}"/>
                  </a:ext>
                </a:extLst>
              </p:cNvPr>
              <p:cNvSpPr/>
              <p:nvPr/>
            </p:nvSpPr>
            <p:spPr>
              <a:xfrm>
                <a:off x="9754456" y="5554240"/>
                <a:ext cx="23217" cy="10641"/>
              </a:xfrm>
              <a:custGeom>
                <a:avLst/>
                <a:gdLst>
                  <a:gd name="connsiteX0" fmla="*/ 17655 w 23217"/>
                  <a:gd name="connsiteY0" fmla="*/ 4595 h 10641"/>
                  <a:gd name="connsiteX1" fmla="*/ 23218 w 23217"/>
                  <a:gd name="connsiteY1" fmla="*/ 2660 h 10641"/>
                  <a:gd name="connsiteX2" fmla="*/ 20315 w 23217"/>
                  <a:gd name="connsiteY2" fmla="*/ 484 h 10641"/>
                  <a:gd name="connsiteX3" fmla="*/ 15478 w 23217"/>
                  <a:gd name="connsiteY3" fmla="*/ 0 h 10641"/>
                  <a:gd name="connsiteX4" fmla="*/ 8465 w 23217"/>
                  <a:gd name="connsiteY4" fmla="*/ 4595 h 10641"/>
                  <a:gd name="connsiteX5" fmla="*/ 0 w 23217"/>
                  <a:gd name="connsiteY5" fmla="*/ 9674 h 10641"/>
                  <a:gd name="connsiteX6" fmla="*/ 4354 w 23217"/>
                  <a:gd name="connsiteY6" fmla="*/ 10641 h 10641"/>
                  <a:gd name="connsiteX7" fmla="*/ 2902 w 23217"/>
                  <a:gd name="connsiteY7" fmla="*/ 9432 h 10641"/>
                  <a:gd name="connsiteX8" fmla="*/ 22733 w 23217"/>
                  <a:gd name="connsiteY8" fmla="*/ 8706 h 10641"/>
                  <a:gd name="connsiteX9" fmla="*/ 23218 w 23217"/>
                  <a:gd name="connsiteY9" fmla="*/ 8706 h 10641"/>
                  <a:gd name="connsiteX10" fmla="*/ 21040 w 23217"/>
                  <a:gd name="connsiteY10" fmla="*/ 7255 h 10641"/>
                  <a:gd name="connsiteX11" fmla="*/ 17655 w 23217"/>
                  <a:gd name="connsiteY11" fmla="*/ 4595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17" h="10641">
                    <a:moveTo>
                      <a:pt x="17655" y="4595"/>
                    </a:moveTo>
                    <a:cubicBezTo>
                      <a:pt x="17655" y="4595"/>
                      <a:pt x="19831" y="3628"/>
                      <a:pt x="23218" y="2660"/>
                    </a:cubicBezTo>
                    <a:cubicBezTo>
                      <a:pt x="22250" y="1935"/>
                      <a:pt x="21282" y="1209"/>
                      <a:pt x="20315" y="484"/>
                    </a:cubicBezTo>
                    <a:cubicBezTo>
                      <a:pt x="18622" y="242"/>
                      <a:pt x="17171" y="242"/>
                      <a:pt x="15478" y="0"/>
                    </a:cubicBezTo>
                    <a:cubicBezTo>
                      <a:pt x="15236" y="242"/>
                      <a:pt x="12818" y="1935"/>
                      <a:pt x="8465" y="4595"/>
                    </a:cubicBezTo>
                    <a:cubicBezTo>
                      <a:pt x="6046" y="6046"/>
                      <a:pt x="3144" y="7739"/>
                      <a:pt x="0" y="9674"/>
                    </a:cubicBezTo>
                    <a:cubicBezTo>
                      <a:pt x="1451" y="9915"/>
                      <a:pt x="2902" y="10157"/>
                      <a:pt x="4354" y="10641"/>
                    </a:cubicBezTo>
                    <a:cubicBezTo>
                      <a:pt x="3386" y="9915"/>
                      <a:pt x="2902" y="9432"/>
                      <a:pt x="2902" y="9432"/>
                    </a:cubicBezTo>
                    <a:cubicBezTo>
                      <a:pt x="2902" y="9432"/>
                      <a:pt x="11125" y="8223"/>
                      <a:pt x="22733" y="8706"/>
                    </a:cubicBezTo>
                    <a:cubicBezTo>
                      <a:pt x="22975" y="8706"/>
                      <a:pt x="23218" y="8706"/>
                      <a:pt x="23218" y="8706"/>
                    </a:cubicBezTo>
                    <a:cubicBezTo>
                      <a:pt x="22492" y="8223"/>
                      <a:pt x="21766" y="7739"/>
                      <a:pt x="21040" y="7255"/>
                    </a:cubicBezTo>
                    <a:cubicBezTo>
                      <a:pt x="18864" y="5804"/>
                      <a:pt x="17655" y="4595"/>
                      <a:pt x="17655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9156C61B-D019-534C-A555-A7EC44B84EB1}"/>
                  </a:ext>
                </a:extLst>
              </p:cNvPr>
              <p:cNvSpPr/>
              <p:nvPr/>
            </p:nvSpPr>
            <p:spPr>
              <a:xfrm>
                <a:off x="9722533" y="5424370"/>
                <a:ext cx="29020" cy="14268"/>
              </a:xfrm>
              <a:custGeom>
                <a:avLst/>
                <a:gdLst>
                  <a:gd name="connsiteX0" fmla="*/ 1692 w 29020"/>
                  <a:gd name="connsiteY0" fmla="*/ 484 h 14268"/>
                  <a:gd name="connsiteX1" fmla="*/ 0 w 29020"/>
                  <a:gd name="connsiteY1" fmla="*/ 0 h 14268"/>
                  <a:gd name="connsiteX2" fmla="*/ 14269 w 29020"/>
                  <a:gd name="connsiteY2" fmla="*/ 6288 h 14268"/>
                  <a:gd name="connsiteX3" fmla="*/ 29021 w 29020"/>
                  <a:gd name="connsiteY3" fmla="*/ 14269 h 14268"/>
                  <a:gd name="connsiteX4" fmla="*/ 15961 w 29020"/>
                  <a:gd name="connsiteY4" fmla="*/ 3870 h 14268"/>
                  <a:gd name="connsiteX5" fmla="*/ 1692 w 29020"/>
                  <a:gd name="connsiteY5" fmla="*/ 484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0" h="14268">
                    <a:moveTo>
                      <a:pt x="1692" y="484"/>
                    </a:moveTo>
                    <a:cubicBezTo>
                      <a:pt x="1209" y="242"/>
                      <a:pt x="483" y="242"/>
                      <a:pt x="0" y="0"/>
                    </a:cubicBezTo>
                    <a:cubicBezTo>
                      <a:pt x="4836" y="2177"/>
                      <a:pt x="9432" y="4111"/>
                      <a:pt x="14269" y="6288"/>
                    </a:cubicBezTo>
                    <a:cubicBezTo>
                      <a:pt x="19347" y="8948"/>
                      <a:pt x="24184" y="11609"/>
                      <a:pt x="29021" y="14269"/>
                    </a:cubicBezTo>
                    <a:cubicBezTo>
                      <a:pt x="24668" y="10641"/>
                      <a:pt x="20315" y="7255"/>
                      <a:pt x="15961" y="3870"/>
                    </a:cubicBezTo>
                    <a:cubicBezTo>
                      <a:pt x="11850" y="2902"/>
                      <a:pt x="7013" y="1935"/>
                      <a:pt x="169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B3A22839-66ED-1CC5-48BD-84FAC910E917}"/>
                  </a:ext>
                </a:extLst>
              </p:cNvPr>
              <p:cNvSpPr/>
              <p:nvPr/>
            </p:nvSpPr>
            <p:spPr>
              <a:xfrm>
                <a:off x="9727853" y="5578425"/>
                <a:ext cx="484" cy="241"/>
              </a:xfrm>
              <a:custGeom>
                <a:avLst/>
                <a:gdLst>
                  <a:gd name="connsiteX0" fmla="*/ 0 w 484"/>
                  <a:gd name="connsiteY0" fmla="*/ 242 h 241"/>
                  <a:gd name="connsiteX1" fmla="*/ 484 w 484"/>
                  <a:gd name="connsiteY1" fmla="*/ 0 h 241"/>
                  <a:gd name="connsiteX2" fmla="*/ 484 w 484"/>
                  <a:gd name="connsiteY2" fmla="*/ 0 h 241"/>
                  <a:gd name="connsiteX3" fmla="*/ 0 w 484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0" y="242"/>
                    </a:moveTo>
                    <a:cubicBezTo>
                      <a:pt x="242" y="242"/>
                      <a:pt x="242" y="0"/>
                      <a:pt x="484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E5EA964D-A4F4-080E-3B84-262EF3AB9593}"/>
                  </a:ext>
                </a:extLst>
              </p:cNvPr>
              <p:cNvSpPr/>
              <p:nvPr/>
            </p:nvSpPr>
            <p:spPr>
              <a:xfrm>
                <a:off x="9977195" y="5649769"/>
                <a:ext cx="1451" cy="967"/>
              </a:xfrm>
              <a:custGeom>
                <a:avLst/>
                <a:gdLst>
                  <a:gd name="connsiteX0" fmla="*/ 1451 w 1451"/>
                  <a:gd name="connsiteY0" fmla="*/ 0 h 967"/>
                  <a:gd name="connsiteX1" fmla="*/ 483 w 1451"/>
                  <a:gd name="connsiteY1" fmla="*/ 0 h 967"/>
                  <a:gd name="connsiteX2" fmla="*/ 0 w 1451"/>
                  <a:gd name="connsiteY2" fmla="*/ 967 h 967"/>
                  <a:gd name="connsiteX3" fmla="*/ 1451 w 1451"/>
                  <a:gd name="connsiteY3" fmla="*/ 0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967">
                    <a:moveTo>
                      <a:pt x="1451" y="0"/>
                    </a:moveTo>
                    <a:cubicBezTo>
                      <a:pt x="1209" y="0"/>
                      <a:pt x="726" y="0"/>
                      <a:pt x="483" y="0"/>
                    </a:cubicBezTo>
                    <a:cubicBezTo>
                      <a:pt x="483" y="242"/>
                      <a:pt x="241" y="726"/>
                      <a:pt x="0" y="967"/>
                    </a:cubicBezTo>
                    <a:cubicBezTo>
                      <a:pt x="483" y="484"/>
                      <a:pt x="967" y="242"/>
                      <a:pt x="145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A6F36B23-4E75-C7F5-B36E-9CA77EF0F01C}"/>
                  </a:ext>
                </a:extLst>
              </p:cNvPr>
              <p:cNvSpPr/>
              <p:nvPr/>
            </p:nvSpPr>
            <p:spPr>
              <a:xfrm>
                <a:off x="10247576" y="5652429"/>
                <a:ext cx="37969" cy="26602"/>
              </a:xfrm>
              <a:custGeom>
                <a:avLst/>
                <a:gdLst>
                  <a:gd name="connsiteX0" fmla="*/ 26361 w 37969"/>
                  <a:gd name="connsiteY0" fmla="*/ 8464 h 26602"/>
                  <a:gd name="connsiteX1" fmla="*/ 25393 w 37969"/>
                  <a:gd name="connsiteY1" fmla="*/ 7255 h 26602"/>
                  <a:gd name="connsiteX2" fmla="*/ 24184 w 37969"/>
                  <a:gd name="connsiteY2" fmla="*/ 6772 h 26602"/>
                  <a:gd name="connsiteX3" fmla="*/ 0 w 37969"/>
                  <a:gd name="connsiteY3" fmla="*/ 0 h 26602"/>
                  <a:gd name="connsiteX4" fmla="*/ 22975 w 37969"/>
                  <a:gd name="connsiteY4" fmla="*/ 13060 h 26602"/>
                  <a:gd name="connsiteX5" fmla="*/ 36277 w 37969"/>
                  <a:gd name="connsiteY5" fmla="*/ 26603 h 26602"/>
                  <a:gd name="connsiteX6" fmla="*/ 37970 w 37969"/>
                  <a:gd name="connsiteY6" fmla="*/ 19831 h 26602"/>
                  <a:gd name="connsiteX7" fmla="*/ 26361 w 37969"/>
                  <a:gd name="connsiteY7" fmla="*/ 8464 h 2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69" h="26602">
                    <a:moveTo>
                      <a:pt x="26361" y="8464"/>
                    </a:moveTo>
                    <a:cubicBezTo>
                      <a:pt x="25877" y="7981"/>
                      <a:pt x="25635" y="7497"/>
                      <a:pt x="25393" y="7255"/>
                    </a:cubicBezTo>
                    <a:cubicBezTo>
                      <a:pt x="24910" y="7255"/>
                      <a:pt x="24668" y="7013"/>
                      <a:pt x="24184" y="6772"/>
                    </a:cubicBezTo>
                    <a:cubicBezTo>
                      <a:pt x="16203" y="4353"/>
                      <a:pt x="7981" y="2177"/>
                      <a:pt x="0" y="0"/>
                    </a:cubicBezTo>
                    <a:cubicBezTo>
                      <a:pt x="7739" y="2902"/>
                      <a:pt x="15720" y="7255"/>
                      <a:pt x="22975" y="13060"/>
                    </a:cubicBezTo>
                    <a:cubicBezTo>
                      <a:pt x="28054" y="17171"/>
                      <a:pt x="32407" y="21766"/>
                      <a:pt x="36277" y="26603"/>
                    </a:cubicBezTo>
                    <a:cubicBezTo>
                      <a:pt x="36760" y="24184"/>
                      <a:pt x="37485" y="22008"/>
                      <a:pt x="37970" y="19831"/>
                    </a:cubicBezTo>
                    <a:cubicBezTo>
                      <a:pt x="33375" y="16203"/>
                      <a:pt x="29505" y="12334"/>
                      <a:pt x="2636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624D7C9-E430-AD9D-19D8-77DF11F0C8AF}"/>
                  </a:ext>
                </a:extLst>
              </p:cNvPr>
              <p:cNvSpPr/>
              <p:nvPr/>
            </p:nvSpPr>
            <p:spPr>
              <a:xfrm>
                <a:off x="10260877" y="5685078"/>
                <a:ext cx="17654" cy="22491"/>
              </a:xfrm>
              <a:custGeom>
                <a:avLst/>
                <a:gdLst>
                  <a:gd name="connsiteX0" fmla="*/ 0 w 17654"/>
                  <a:gd name="connsiteY0" fmla="*/ 0 h 22491"/>
                  <a:gd name="connsiteX1" fmla="*/ 7014 w 17654"/>
                  <a:gd name="connsiteY1" fmla="*/ 9190 h 22491"/>
                  <a:gd name="connsiteX2" fmla="*/ 15720 w 17654"/>
                  <a:gd name="connsiteY2" fmla="*/ 22491 h 22491"/>
                  <a:gd name="connsiteX3" fmla="*/ 17655 w 17654"/>
                  <a:gd name="connsiteY3" fmla="*/ 14752 h 22491"/>
                  <a:gd name="connsiteX4" fmla="*/ 16929 w 17654"/>
                  <a:gd name="connsiteY4" fmla="*/ 14027 h 22491"/>
                  <a:gd name="connsiteX5" fmla="*/ 0 w 17654"/>
                  <a:gd name="connsiteY5" fmla="*/ 0 h 2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54" h="22491">
                    <a:moveTo>
                      <a:pt x="0" y="0"/>
                    </a:moveTo>
                    <a:cubicBezTo>
                      <a:pt x="2419" y="3144"/>
                      <a:pt x="4837" y="6046"/>
                      <a:pt x="7014" y="9190"/>
                    </a:cubicBezTo>
                    <a:cubicBezTo>
                      <a:pt x="10399" y="13543"/>
                      <a:pt x="13060" y="18138"/>
                      <a:pt x="15720" y="22491"/>
                    </a:cubicBezTo>
                    <a:cubicBezTo>
                      <a:pt x="16445" y="19831"/>
                      <a:pt x="16929" y="17413"/>
                      <a:pt x="17655" y="14752"/>
                    </a:cubicBezTo>
                    <a:cubicBezTo>
                      <a:pt x="17413" y="14511"/>
                      <a:pt x="17171" y="14269"/>
                      <a:pt x="16929" y="14027"/>
                    </a:cubicBezTo>
                    <a:cubicBezTo>
                      <a:pt x="12092" y="9674"/>
                      <a:pt x="6046" y="483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06275F3-7283-D8E5-B9DE-14635A0CF7E6}"/>
                  </a:ext>
                </a:extLst>
              </p:cNvPr>
              <p:cNvSpPr/>
              <p:nvPr/>
            </p:nvSpPr>
            <p:spPr>
              <a:xfrm>
                <a:off x="10280225" y="5621715"/>
                <a:ext cx="14268" cy="5804"/>
              </a:xfrm>
              <a:custGeom>
                <a:avLst/>
                <a:gdLst>
                  <a:gd name="connsiteX0" fmla="*/ 12334 w 14268"/>
                  <a:gd name="connsiteY0" fmla="*/ 0 h 5804"/>
                  <a:gd name="connsiteX1" fmla="*/ 1451 w 14268"/>
                  <a:gd name="connsiteY1" fmla="*/ 967 h 5804"/>
                  <a:gd name="connsiteX2" fmla="*/ 0 w 14268"/>
                  <a:gd name="connsiteY2" fmla="*/ 4595 h 5804"/>
                  <a:gd name="connsiteX3" fmla="*/ 14269 w 14268"/>
                  <a:gd name="connsiteY3" fmla="*/ 5804 h 5804"/>
                  <a:gd name="connsiteX4" fmla="*/ 12334 w 14268"/>
                  <a:gd name="connsiteY4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8" h="5804">
                    <a:moveTo>
                      <a:pt x="12334" y="0"/>
                    </a:moveTo>
                    <a:cubicBezTo>
                      <a:pt x="9189" y="484"/>
                      <a:pt x="5562" y="726"/>
                      <a:pt x="1451" y="967"/>
                    </a:cubicBezTo>
                    <a:cubicBezTo>
                      <a:pt x="967" y="2177"/>
                      <a:pt x="483" y="3386"/>
                      <a:pt x="0" y="4595"/>
                    </a:cubicBezTo>
                    <a:cubicBezTo>
                      <a:pt x="4595" y="4837"/>
                      <a:pt x="9432" y="5079"/>
                      <a:pt x="14269" y="5804"/>
                    </a:cubicBezTo>
                    <a:cubicBezTo>
                      <a:pt x="13785" y="3869"/>
                      <a:pt x="13059" y="1935"/>
                      <a:pt x="1233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9D7B47A0-6884-5433-9429-2AE3C68E2565}"/>
                  </a:ext>
                </a:extLst>
              </p:cNvPr>
              <p:cNvSpPr/>
              <p:nvPr/>
            </p:nvSpPr>
            <p:spPr>
              <a:xfrm>
                <a:off x="10312390" y="5651461"/>
                <a:ext cx="8464" cy="3385"/>
              </a:xfrm>
              <a:custGeom>
                <a:avLst/>
                <a:gdLst>
                  <a:gd name="connsiteX0" fmla="*/ 7739 w 8464"/>
                  <a:gd name="connsiteY0" fmla="*/ 1451 h 3385"/>
                  <a:gd name="connsiteX1" fmla="*/ 0 w 8464"/>
                  <a:gd name="connsiteY1" fmla="*/ 0 h 3385"/>
                  <a:gd name="connsiteX2" fmla="*/ 8465 w 8464"/>
                  <a:gd name="connsiteY2" fmla="*/ 3386 h 3385"/>
                  <a:gd name="connsiteX3" fmla="*/ 7739 w 8464"/>
                  <a:gd name="connsiteY3" fmla="*/ 1451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" h="3385">
                    <a:moveTo>
                      <a:pt x="7739" y="1451"/>
                    </a:moveTo>
                    <a:cubicBezTo>
                      <a:pt x="5079" y="967"/>
                      <a:pt x="2419" y="484"/>
                      <a:pt x="0" y="0"/>
                    </a:cubicBezTo>
                    <a:cubicBezTo>
                      <a:pt x="2902" y="967"/>
                      <a:pt x="5804" y="2177"/>
                      <a:pt x="8465" y="3386"/>
                    </a:cubicBezTo>
                    <a:cubicBezTo>
                      <a:pt x="8223" y="2660"/>
                      <a:pt x="7981" y="2177"/>
                      <a:pt x="773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6E41CF54-E400-E8A8-BE30-94EDD8C23546}"/>
                  </a:ext>
                </a:extLst>
              </p:cNvPr>
              <p:cNvSpPr/>
              <p:nvPr/>
            </p:nvSpPr>
            <p:spPr>
              <a:xfrm>
                <a:off x="10289656" y="5721596"/>
                <a:ext cx="8706" cy="21765"/>
              </a:xfrm>
              <a:custGeom>
                <a:avLst/>
                <a:gdLst>
                  <a:gd name="connsiteX0" fmla="*/ 0 w 8706"/>
                  <a:gd name="connsiteY0" fmla="*/ 12818 h 21765"/>
                  <a:gd name="connsiteX1" fmla="*/ 1210 w 8706"/>
                  <a:gd name="connsiteY1" fmla="*/ 15962 h 21765"/>
                  <a:gd name="connsiteX2" fmla="*/ 3144 w 8706"/>
                  <a:gd name="connsiteY2" fmla="*/ 21766 h 21765"/>
                  <a:gd name="connsiteX3" fmla="*/ 8707 w 8706"/>
                  <a:gd name="connsiteY3" fmla="*/ 4837 h 21765"/>
                  <a:gd name="connsiteX4" fmla="*/ 5079 w 8706"/>
                  <a:gd name="connsiteY4" fmla="*/ 0 h 21765"/>
                  <a:gd name="connsiteX5" fmla="*/ 0 w 8706"/>
                  <a:gd name="connsiteY5" fmla="*/ 12818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06" h="21765">
                    <a:moveTo>
                      <a:pt x="0" y="12818"/>
                    </a:moveTo>
                    <a:cubicBezTo>
                      <a:pt x="483" y="13785"/>
                      <a:pt x="968" y="14994"/>
                      <a:pt x="1210" y="15962"/>
                    </a:cubicBezTo>
                    <a:cubicBezTo>
                      <a:pt x="1935" y="17896"/>
                      <a:pt x="2661" y="19831"/>
                      <a:pt x="3144" y="21766"/>
                    </a:cubicBezTo>
                    <a:cubicBezTo>
                      <a:pt x="5079" y="15962"/>
                      <a:pt x="6772" y="10157"/>
                      <a:pt x="8707" y="4837"/>
                    </a:cubicBezTo>
                    <a:cubicBezTo>
                      <a:pt x="7497" y="3144"/>
                      <a:pt x="6288" y="1693"/>
                      <a:pt x="5079" y="0"/>
                    </a:cubicBezTo>
                    <a:cubicBezTo>
                      <a:pt x="3628" y="4353"/>
                      <a:pt x="1935" y="8706"/>
                      <a:pt x="0" y="128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881B6A92-BAC6-94DE-E950-C924E70168E7}"/>
                  </a:ext>
                </a:extLst>
              </p:cNvPr>
              <p:cNvSpPr/>
              <p:nvPr/>
            </p:nvSpPr>
            <p:spPr>
              <a:xfrm>
                <a:off x="10306343" y="5583020"/>
                <a:ext cx="967" cy="967"/>
              </a:xfrm>
              <a:custGeom>
                <a:avLst/>
                <a:gdLst>
                  <a:gd name="connsiteX0" fmla="*/ 483 w 967"/>
                  <a:gd name="connsiteY0" fmla="*/ 726 h 967"/>
                  <a:gd name="connsiteX1" fmla="*/ 968 w 967"/>
                  <a:gd name="connsiteY1" fmla="*/ 967 h 967"/>
                  <a:gd name="connsiteX2" fmla="*/ 0 w 967"/>
                  <a:gd name="connsiteY2" fmla="*/ 0 h 967"/>
                  <a:gd name="connsiteX3" fmla="*/ 483 w 967"/>
                  <a:gd name="connsiteY3" fmla="*/ 726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483" y="726"/>
                    </a:moveTo>
                    <a:cubicBezTo>
                      <a:pt x="726" y="726"/>
                      <a:pt x="726" y="967"/>
                      <a:pt x="968" y="967"/>
                    </a:cubicBezTo>
                    <a:cubicBezTo>
                      <a:pt x="726" y="726"/>
                      <a:pt x="483" y="242"/>
                      <a:pt x="0" y="0"/>
                    </a:cubicBezTo>
                    <a:cubicBezTo>
                      <a:pt x="242" y="242"/>
                      <a:pt x="483" y="484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AB9623F9-7955-9C90-2444-0239B52106B6}"/>
                  </a:ext>
                </a:extLst>
              </p:cNvPr>
              <p:cNvSpPr/>
              <p:nvPr/>
            </p:nvSpPr>
            <p:spPr>
              <a:xfrm>
                <a:off x="10181069" y="5638644"/>
                <a:ext cx="8706" cy="3144"/>
              </a:xfrm>
              <a:custGeom>
                <a:avLst/>
                <a:gdLst>
                  <a:gd name="connsiteX0" fmla="*/ 0 w 8706"/>
                  <a:gd name="connsiteY0" fmla="*/ 0 h 3144"/>
                  <a:gd name="connsiteX1" fmla="*/ 8706 w 8706"/>
                  <a:gd name="connsiteY1" fmla="*/ 3144 h 3144"/>
                  <a:gd name="connsiteX2" fmla="*/ 6772 w 8706"/>
                  <a:gd name="connsiteY2" fmla="*/ 1209 h 3144"/>
                  <a:gd name="connsiteX3" fmla="*/ 0 w 8706"/>
                  <a:gd name="connsiteY3" fmla="*/ 0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06" h="3144">
                    <a:moveTo>
                      <a:pt x="0" y="0"/>
                    </a:moveTo>
                    <a:cubicBezTo>
                      <a:pt x="2902" y="967"/>
                      <a:pt x="5804" y="1935"/>
                      <a:pt x="8706" y="3144"/>
                    </a:cubicBezTo>
                    <a:cubicBezTo>
                      <a:pt x="7981" y="2418"/>
                      <a:pt x="7255" y="1693"/>
                      <a:pt x="6772" y="1209"/>
                    </a:cubicBezTo>
                    <a:cubicBezTo>
                      <a:pt x="4595" y="726"/>
                      <a:pt x="2419" y="48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4F7C9BF1-80BF-D8C6-0A95-1AD75F75A7A9}"/>
                  </a:ext>
                </a:extLst>
              </p:cNvPr>
              <p:cNvSpPr/>
              <p:nvPr/>
            </p:nvSpPr>
            <p:spPr>
              <a:xfrm>
                <a:off x="10210574" y="5623408"/>
                <a:ext cx="63120" cy="5804"/>
              </a:xfrm>
              <a:custGeom>
                <a:avLst/>
                <a:gdLst>
                  <a:gd name="connsiteX0" fmla="*/ 62154 w 63120"/>
                  <a:gd name="connsiteY0" fmla="*/ 0 h 5804"/>
                  <a:gd name="connsiteX1" fmla="*/ 14752 w 63120"/>
                  <a:gd name="connsiteY1" fmla="*/ 1451 h 5804"/>
                  <a:gd name="connsiteX2" fmla="*/ 0 w 63120"/>
                  <a:gd name="connsiteY2" fmla="*/ 1451 h 5804"/>
                  <a:gd name="connsiteX3" fmla="*/ 23459 w 63120"/>
                  <a:gd name="connsiteY3" fmla="*/ 5804 h 5804"/>
                  <a:gd name="connsiteX4" fmla="*/ 37002 w 63120"/>
                  <a:gd name="connsiteY4" fmla="*/ 3869 h 5804"/>
                  <a:gd name="connsiteX5" fmla="*/ 63121 w 63120"/>
                  <a:gd name="connsiteY5" fmla="*/ 2902 h 5804"/>
                  <a:gd name="connsiteX6" fmla="*/ 62154 w 63120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20" h="5804">
                    <a:moveTo>
                      <a:pt x="62154" y="0"/>
                    </a:moveTo>
                    <a:cubicBezTo>
                      <a:pt x="48127" y="967"/>
                      <a:pt x="31439" y="1451"/>
                      <a:pt x="14752" y="1451"/>
                    </a:cubicBezTo>
                    <a:cubicBezTo>
                      <a:pt x="9674" y="1451"/>
                      <a:pt x="4836" y="1451"/>
                      <a:pt x="0" y="1451"/>
                    </a:cubicBezTo>
                    <a:cubicBezTo>
                      <a:pt x="7739" y="2660"/>
                      <a:pt x="15478" y="4111"/>
                      <a:pt x="23459" y="5804"/>
                    </a:cubicBezTo>
                    <a:cubicBezTo>
                      <a:pt x="27328" y="5079"/>
                      <a:pt x="31924" y="4353"/>
                      <a:pt x="37002" y="3869"/>
                    </a:cubicBezTo>
                    <a:cubicBezTo>
                      <a:pt x="44741" y="2902"/>
                      <a:pt x="53689" y="2660"/>
                      <a:pt x="63121" y="2902"/>
                    </a:cubicBezTo>
                    <a:cubicBezTo>
                      <a:pt x="62637" y="1693"/>
                      <a:pt x="62395" y="967"/>
                      <a:pt x="6215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53A26B06-FFD3-0FE3-3A50-47D076949B77}"/>
                  </a:ext>
                </a:extLst>
              </p:cNvPr>
              <p:cNvSpPr/>
              <p:nvPr/>
            </p:nvSpPr>
            <p:spPr>
              <a:xfrm>
                <a:off x="10215169" y="5644932"/>
                <a:ext cx="14510" cy="3143"/>
              </a:xfrm>
              <a:custGeom>
                <a:avLst/>
                <a:gdLst>
                  <a:gd name="connsiteX0" fmla="*/ 4595 w 14510"/>
                  <a:gd name="connsiteY0" fmla="*/ 2660 h 3143"/>
                  <a:gd name="connsiteX1" fmla="*/ 5804 w 14510"/>
                  <a:gd name="connsiteY1" fmla="*/ 2660 h 3143"/>
                  <a:gd name="connsiteX2" fmla="*/ 14510 w 14510"/>
                  <a:gd name="connsiteY2" fmla="*/ 3144 h 3143"/>
                  <a:gd name="connsiteX3" fmla="*/ 0 w 14510"/>
                  <a:gd name="connsiteY3" fmla="*/ 0 h 3143"/>
                  <a:gd name="connsiteX4" fmla="*/ 4595 w 14510"/>
                  <a:gd name="connsiteY4" fmla="*/ 266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0" h="3143">
                    <a:moveTo>
                      <a:pt x="4595" y="2660"/>
                    </a:moveTo>
                    <a:cubicBezTo>
                      <a:pt x="5079" y="2660"/>
                      <a:pt x="5321" y="2660"/>
                      <a:pt x="5804" y="2660"/>
                    </a:cubicBezTo>
                    <a:cubicBezTo>
                      <a:pt x="7981" y="2418"/>
                      <a:pt x="11125" y="2660"/>
                      <a:pt x="14510" y="3144"/>
                    </a:cubicBezTo>
                    <a:cubicBezTo>
                      <a:pt x="9674" y="1935"/>
                      <a:pt x="4836" y="967"/>
                      <a:pt x="0" y="0"/>
                    </a:cubicBezTo>
                    <a:cubicBezTo>
                      <a:pt x="1451" y="726"/>
                      <a:pt x="2902" y="1693"/>
                      <a:pt x="4595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E7ECCD8B-8AB2-9E77-7E7B-394C44B89402}"/>
                  </a:ext>
                </a:extLst>
              </p:cNvPr>
              <p:cNvSpPr/>
              <p:nvPr/>
            </p:nvSpPr>
            <p:spPr>
              <a:xfrm>
                <a:off x="10475876" y="5767305"/>
                <a:ext cx="5320" cy="5320"/>
              </a:xfrm>
              <a:custGeom>
                <a:avLst/>
                <a:gdLst>
                  <a:gd name="connsiteX0" fmla="*/ 4353 w 5320"/>
                  <a:gd name="connsiteY0" fmla="*/ 5321 h 5320"/>
                  <a:gd name="connsiteX1" fmla="*/ 5321 w 5320"/>
                  <a:gd name="connsiteY1" fmla="*/ 4353 h 5320"/>
                  <a:gd name="connsiteX2" fmla="*/ 0 w 5320"/>
                  <a:gd name="connsiteY2" fmla="*/ 0 h 5320"/>
                  <a:gd name="connsiteX3" fmla="*/ 4353 w 5320"/>
                  <a:gd name="connsiteY3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0" h="5320">
                    <a:moveTo>
                      <a:pt x="4353" y="5321"/>
                    </a:moveTo>
                    <a:lnTo>
                      <a:pt x="5321" y="4353"/>
                    </a:lnTo>
                    <a:cubicBezTo>
                      <a:pt x="3385" y="2660"/>
                      <a:pt x="1692" y="1209"/>
                      <a:pt x="0" y="0"/>
                    </a:cubicBezTo>
                    <a:cubicBezTo>
                      <a:pt x="1451" y="1693"/>
                      <a:pt x="2902" y="3386"/>
                      <a:pt x="4353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3235472D-C4B1-9CE0-D617-87FC657710AC}"/>
                  </a:ext>
                </a:extLst>
              </p:cNvPr>
              <p:cNvSpPr/>
              <p:nvPr/>
            </p:nvSpPr>
            <p:spPr>
              <a:xfrm>
                <a:off x="10448306" y="5736349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726 w 725"/>
                  <a:gd name="connsiteY1" fmla="*/ 726 h 725"/>
                  <a:gd name="connsiteX2" fmla="*/ 0 w 725"/>
                  <a:gd name="connsiteY2" fmla="*/ 0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4"/>
                      <a:pt x="242" y="242"/>
                      <a:pt x="0" y="0"/>
                    </a:cubicBezTo>
                    <a:cubicBezTo>
                      <a:pt x="242" y="242"/>
                      <a:pt x="484" y="484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F7312615-B5A7-CC0D-9FE5-54032F3BE841}"/>
                  </a:ext>
                </a:extLst>
              </p:cNvPr>
              <p:cNvSpPr/>
              <p:nvPr/>
            </p:nvSpPr>
            <p:spPr>
              <a:xfrm>
                <a:off x="10312147" y="5689189"/>
                <a:ext cx="484" cy="967"/>
              </a:xfrm>
              <a:custGeom>
                <a:avLst/>
                <a:gdLst>
                  <a:gd name="connsiteX0" fmla="*/ 242 w 484"/>
                  <a:gd name="connsiteY0" fmla="*/ 967 h 967"/>
                  <a:gd name="connsiteX1" fmla="*/ 484 w 484"/>
                  <a:gd name="connsiteY1" fmla="*/ 242 h 967"/>
                  <a:gd name="connsiteX2" fmla="*/ 0 w 484"/>
                  <a:gd name="connsiteY2" fmla="*/ 0 h 967"/>
                  <a:gd name="connsiteX3" fmla="*/ 242 w 48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967">
                    <a:moveTo>
                      <a:pt x="242" y="967"/>
                    </a:moveTo>
                    <a:cubicBezTo>
                      <a:pt x="242" y="726"/>
                      <a:pt x="484" y="484"/>
                      <a:pt x="484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484"/>
                      <a:pt x="242" y="726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D000DABE-10B9-0920-627A-D6660F96EF8E}"/>
                  </a:ext>
                </a:extLst>
              </p:cNvPr>
              <p:cNvSpPr/>
              <p:nvPr/>
            </p:nvSpPr>
            <p:spPr>
              <a:xfrm>
                <a:off x="10532710" y="5934418"/>
                <a:ext cx="1208" cy="7013"/>
              </a:xfrm>
              <a:custGeom>
                <a:avLst/>
                <a:gdLst>
                  <a:gd name="connsiteX0" fmla="*/ 0 w 1208"/>
                  <a:gd name="connsiteY0" fmla="*/ 7014 h 7013"/>
                  <a:gd name="connsiteX1" fmla="*/ 1209 w 1208"/>
                  <a:gd name="connsiteY1" fmla="*/ 1693 h 7013"/>
                  <a:gd name="connsiteX2" fmla="*/ 726 w 1208"/>
                  <a:gd name="connsiteY2" fmla="*/ 0 h 7013"/>
                  <a:gd name="connsiteX3" fmla="*/ 0 w 1208"/>
                  <a:gd name="connsiteY3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7013">
                    <a:moveTo>
                      <a:pt x="0" y="7014"/>
                    </a:moveTo>
                    <a:cubicBezTo>
                      <a:pt x="483" y="4837"/>
                      <a:pt x="967" y="3144"/>
                      <a:pt x="1209" y="1693"/>
                    </a:cubicBezTo>
                    <a:cubicBezTo>
                      <a:pt x="967" y="1209"/>
                      <a:pt x="726" y="484"/>
                      <a:pt x="726" y="0"/>
                    </a:cubicBezTo>
                    <a:cubicBezTo>
                      <a:pt x="483" y="2419"/>
                      <a:pt x="241" y="4595"/>
                      <a:pt x="0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08C76365-0D2E-AFB9-AEA0-E148BC509366}"/>
                  </a:ext>
                </a:extLst>
              </p:cNvPr>
              <p:cNvSpPr/>
              <p:nvPr/>
            </p:nvSpPr>
            <p:spPr>
              <a:xfrm>
                <a:off x="10058937" y="5672260"/>
                <a:ext cx="16929" cy="11124"/>
              </a:xfrm>
              <a:custGeom>
                <a:avLst/>
                <a:gdLst>
                  <a:gd name="connsiteX0" fmla="*/ 968 w 16929"/>
                  <a:gd name="connsiteY0" fmla="*/ 7497 h 11124"/>
                  <a:gd name="connsiteX1" fmla="*/ 0 w 16929"/>
                  <a:gd name="connsiteY1" fmla="*/ 9674 h 11124"/>
                  <a:gd name="connsiteX2" fmla="*/ 8223 w 16929"/>
                  <a:gd name="connsiteY2" fmla="*/ 9916 h 11124"/>
                  <a:gd name="connsiteX3" fmla="*/ 16929 w 16929"/>
                  <a:gd name="connsiteY3" fmla="*/ 11125 h 11124"/>
                  <a:gd name="connsiteX4" fmla="*/ 1935 w 16929"/>
                  <a:gd name="connsiteY4" fmla="*/ 0 h 11124"/>
                  <a:gd name="connsiteX5" fmla="*/ 968 w 16929"/>
                  <a:gd name="connsiteY5" fmla="*/ 749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29" h="11124">
                    <a:moveTo>
                      <a:pt x="968" y="7497"/>
                    </a:moveTo>
                    <a:cubicBezTo>
                      <a:pt x="726" y="8223"/>
                      <a:pt x="242" y="8948"/>
                      <a:pt x="0" y="9674"/>
                    </a:cubicBezTo>
                    <a:cubicBezTo>
                      <a:pt x="2903" y="9674"/>
                      <a:pt x="5563" y="9674"/>
                      <a:pt x="8223" y="9916"/>
                    </a:cubicBezTo>
                    <a:cubicBezTo>
                      <a:pt x="11609" y="10157"/>
                      <a:pt x="14511" y="10641"/>
                      <a:pt x="16929" y="11125"/>
                    </a:cubicBezTo>
                    <a:cubicBezTo>
                      <a:pt x="11609" y="7255"/>
                      <a:pt x="6772" y="3628"/>
                      <a:pt x="1935" y="0"/>
                    </a:cubicBezTo>
                    <a:cubicBezTo>
                      <a:pt x="1935" y="2418"/>
                      <a:pt x="1935" y="4837"/>
                      <a:pt x="968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AF897249-74D4-A35C-5A0D-96A2DC8A1102}"/>
                  </a:ext>
                </a:extLst>
              </p:cNvPr>
              <p:cNvSpPr/>
              <p:nvPr/>
            </p:nvSpPr>
            <p:spPr>
              <a:xfrm>
                <a:off x="10348183" y="5657991"/>
                <a:ext cx="7255" cy="3143"/>
              </a:xfrm>
              <a:custGeom>
                <a:avLst/>
                <a:gdLst>
                  <a:gd name="connsiteX0" fmla="*/ 241 w 7255"/>
                  <a:gd name="connsiteY0" fmla="*/ 0 h 3143"/>
                  <a:gd name="connsiteX1" fmla="*/ 0 w 7255"/>
                  <a:gd name="connsiteY1" fmla="*/ 1451 h 3143"/>
                  <a:gd name="connsiteX2" fmla="*/ 7255 w 7255"/>
                  <a:gd name="connsiteY2" fmla="*/ 3144 h 3143"/>
                  <a:gd name="connsiteX3" fmla="*/ 5804 w 7255"/>
                  <a:gd name="connsiteY3" fmla="*/ 967 h 3143"/>
                  <a:gd name="connsiteX4" fmla="*/ 241 w 7255"/>
                  <a:gd name="connsiteY4" fmla="*/ 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3143">
                    <a:moveTo>
                      <a:pt x="241" y="0"/>
                    </a:moveTo>
                    <a:cubicBezTo>
                      <a:pt x="241" y="484"/>
                      <a:pt x="0" y="967"/>
                      <a:pt x="0" y="1451"/>
                    </a:cubicBezTo>
                    <a:cubicBezTo>
                      <a:pt x="2418" y="1935"/>
                      <a:pt x="4836" y="2660"/>
                      <a:pt x="7255" y="3144"/>
                    </a:cubicBezTo>
                    <a:cubicBezTo>
                      <a:pt x="6772" y="2418"/>
                      <a:pt x="6287" y="1693"/>
                      <a:pt x="5804" y="967"/>
                    </a:cubicBezTo>
                    <a:cubicBezTo>
                      <a:pt x="4111" y="484"/>
                      <a:pt x="2177" y="242"/>
                      <a:pt x="24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B14E98AE-8C97-15E7-45CA-20FC883C9DA0}"/>
                  </a:ext>
                </a:extLst>
              </p:cNvPr>
              <p:cNvSpPr/>
              <p:nvPr/>
            </p:nvSpPr>
            <p:spPr>
              <a:xfrm>
                <a:off x="10319645" y="5857029"/>
                <a:ext cx="242" cy="1209"/>
              </a:xfrm>
              <a:custGeom>
                <a:avLst/>
                <a:gdLst>
                  <a:gd name="connsiteX0" fmla="*/ 0 w 242"/>
                  <a:gd name="connsiteY0" fmla="*/ 1209 h 1209"/>
                  <a:gd name="connsiteX1" fmla="*/ 242 w 242"/>
                  <a:gd name="connsiteY1" fmla="*/ 726 h 1209"/>
                  <a:gd name="connsiteX2" fmla="*/ 242 w 242"/>
                  <a:gd name="connsiteY2" fmla="*/ 0 h 1209"/>
                  <a:gd name="connsiteX3" fmla="*/ 0 w 242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209">
                    <a:moveTo>
                      <a:pt x="0" y="1209"/>
                    </a:moveTo>
                    <a:cubicBezTo>
                      <a:pt x="0" y="968"/>
                      <a:pt x="242" y="726"/>
                      <a:pt x="242" y="726"/>
                    </a:cubicBezTo>
                    <a:cubicBezTo>
                      <a:pt x="242" y="484"/>
                      <a:pt x="242" y="242"/>
                      <a:pt x="242" y="0"/>
                    </a:cubicBezTo>
                    <a:cubicBezTo>
                      <a:pt x="242" y="242"/>
                      <a:pt x="0" y="726"/>
                      <a:pt x="0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EFA4B65-70C8-FBC1-CD50-69F5BCADFE74}"/>
                  </a:ext>
                </a:extLst>
              </p:cNvPr>
              <p:cNvSpPr/>
              <p:nvPr/>
            </p:nvSpPr>
            <p:spPr>
              <a:xfrm>
                <a:off x="10330044" y="5654606"/>
                <a:ext cx="1451" cy="2660"/>
              </a:xfrm>
              <a:custGeom>
                <a:avLst/>
                <a:gdLst>
                  <a:gd name="connsiteX0" fmla="*/ 726 w 1451"/>
                  <a:gd name="connsiteY0" fmla="*/ 2660 h 2660"/>
                  <a:gd name="connsiteX1" fmla="*/ 1451 w 1451"/>
                  <a:gd name="connsiteY1" fmla="*/ 2660 h 2660"/>
                  <a:gd name="connsiteX2" fmla="*/ 0 w 1451"/>
                  <a:gd name="connsiteY2" fmla="*/ 0 h 2660"/>
                  <a:gd name="connsiteX3" fmla="*/ 726 w 1451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2660">
                    <a:moveTo>
                      <a:pt x="726" y="2660"/>
                    </a:moveTo>
                    <a:cubicBezTo>
                      <a:pt x="967" y="2660"/>
                      <a:pt x="1209" y="2660"/>
                      <a:pt x="1451" y="2660"/>
                    </a:cubicBezTo>
                    <a:cubicBezTo>
                      <a:pt x="967" y="1693"/>
                      <a:pt x="483" y="967"/>
                      <a:pt x="0" y="0"/>
                    </a:cubicBezTo>
                    <a:cubicBezTo>
                      <a:pt x="483" y="967"/>
                      <a:pt x="483" y="1935"/>
                      <a:pt x="72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9CA27565-FA8D-038B-C87B-01AE5A8E7D0A}"/>
                  </a:ext>
                </a:extLst>
              </p:cNvPr>
              <p:cNvSpPr/>
              <p:nvPr/>
            </p:nvSpPr>
            <p:spPr>
              <a:xfrm>
                <a:off x="10318678" y="5696928"/>
                <a:ext cx="3869" cy="14026"/>
              </a:xfrm>
              <a:custGeom>
                <a:avLst/>
                <a:gdLst>
                  <a:gd name="connsiteX0" fmla="*/ 241 w 3869"/>
                  <a:gd name="connsiteY0" fmla="*/ 8464 h 14026"/>
                  <a:gd name="connsiteX1" fmla="*/ 241 w 3869"/>
                  <a:gd name="connsiteY1" fmla="*/ 9674 h 14026"/>
                  <a:gd name="connsiteX2" fmla="*/ 3870 w 3869"/>
                  <a:gd name="connsiteY2" fmla="*/ 14027 h 14026"/>
                  <a:gd name="connsiteX3" fmla="*/ 0 w 3869"/>
                  <a:gd name="connsiteY3" fmla="*/ 0 h 14026"/>
                  <a:gd name="connsiteX4" fmla="*/ 241 w 3869"/>
                  <a:gd name="connsiteY4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4026">
                    <a:moveTo>
                      <a:pt x="241" y="8464"/>
                    </a:moveTo>
                    <a:cubicBezTo>
                      <a:pt x="241" y="8948"/>
                      <a:pt x="241" y="9190"/>
                      <a:pt x="241" y="9674"/>
                    </a:cubicBezTo>
                    <a:cubicBezTo>
                      <a:pt x="1451" y="10883"/>
                      <a:pt x="2660" y="12334"/>
                      <a:pt x="3870" y="14027"/>
                    </a:cubicBezTo>
                    <a:cubicBezTo>
                      <a:pt x="2177" y="9190"/>
                      <a:pt x="967" y="4353"/>
                      <a:pt x="0" y="0"/>
                    </a:cubicBezTo>
                    <a:cubicBezTo>
                      <a:pt x="241" y="2418"/>
                      <a:pt x="241" y="5321"/>
                      <a:pt x="24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8E20CA9-14D7-694A-8B43-11F5F53B106F}"/>
                  </a:ext>
                </a:extLst>
              </p:cNvPr>
              <p:cNvSpPr/>
              <p:nvPr/>
            </p:nvSpPr>
            <p:spPr>
              <a:xfrm>
                <a:off x="10316743" y="5608413"/>
                <a:ext cx="7013" cy="16687"/>
              </a:xfrm>
              <a:custGeom>
                <a:avLst/>
                <a:gdLst>
                  <a:gd name="connsiteX0" fmla="*/ 4595 w 7013"/>
                  <a:gd name="connsiteY0" fmla="*/ 13785 h 16687"/>
                  <a:gd name="connsiteX1" fmla="*/ 5563 w 7013"/>
                  <a:gd name="connsiteY1" fmla="*/ 16687 h 16687"/>
                  <a:gd name="connsiteX2" fmla="*/ 5321 w 7013"/>
                  <a:gd name="connsiteY2" fmla="*/ 8706 h 16687"/>
                  <a:gd name="connsiteX3" fmla="*/ 7014 w 7013"/>
                  <a:gd name="connsiteY3" fmla="*/ 9190 h 16687"/>
                  <a:gd name="connsiteX4" fmla="*/ 0 w 7013"/>
                  <a:gd name="connsiteY4" fmla="*/ 0 h 16687"/>
                  <a:gd name="connsiteX5" fmla="*/ 4595 w 7013"/>
                  <a:gd name="connsiteY5" fmla="*/ 13785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16687">
                    <a:moveTo>
                      <a:pt x="4595" y="13785"/>
                    </a:moveTo>
                    <a:cubicBezTo>
                      <a:pt x="4837" y="14752"/>
                      <a:pt x="5079" y="15720"/>
                      <a:pt x="5563" y="16687"/>
                    </a:cubicBezTo>
                    <a:cubicBezTo>
                      <a:pt x="5321" y="12334"/>
                      <a:pt x="5321" y="8706"/>
                      <a:pt x="5321" y="8706"/>
                    </a:cubicBezTo>
                    <a:cubicBezTo>
                      <a:pt x="5321" y="8706"/>
                      <a:pt x="6046" y="8948"/>
                      <a:pt x="7014" y="9190"/>
                    </a:cubicBezTo>
                    <a:cubicBezTo>
                      <a:pt x="4595" y="6046"/>
                      <a:pt x="2177" y="2902"/>
                      <a:pt x="0" y="0"/>
                    </a:cubicBezTo>
                    <a:cubicBezTo>
                      <a:pt x="1451" y="4353"/>
                      <a:pt x="3144" y="9190"/>
                      <a:pt x="4595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3C3ECFC5-6034-F49E-06FF-36A31DB39BF8}"/>
                  </a:ext>
                </a:extLst>
              </p:cNvPr>
              <p:cNvSpPr/>
              <p:nvPr/>
            </p:nvSpPr>
            <p:spPr>
              <a:xfrm>
                <a:off x="10012746" y="5516513"/>
                <a:ext cx="24184" cy="11850"/>
              </a:xfrm>
              <a:custGeom>
                <a:avLst/>
                <a:gdLst>
                  <a:gd name="connsiteX0" fmla="*/ 24184 w 24184"/>
                  <a:gd name="connsiteY0" fmla="*/ 5804 h 11850"/>
                  <a:gd name="connsiteX1" fmla="*/ 19589 w 24184"/>
                  <a:gd name="connsiteY1" fmla="*/ 3869 h 11850"/>
                  <a:gd name="connsiteX2" fmla="*/ 14510 w 24184"/>
                  <a:gd name="connsiteY2" fmla="*/ 726 h 11850"/>
                  <a:gd name="connsiteX3" fmla="*/ 13543 w 24184"/>
                  <a:gd name="connsiteY3" fmla="*/ 0 h 11850"/>
                  <a:gd name="connsiteX4" fmla="*/ 7255 w 24184"/>
                  <a:gd name="connsiteY4" fmla="*/ 5079 h 11850"/>
                  <a:gd name="connsiteX5" fmla="*/ 0 w 24184"/>
                  <a:gd name="connsiteY5" fmla="*/ 11850 h 11850"/>
                  <a:gd name="connsiteX6" fmla="*/ 11125 w 24184"/>
                  <a:gd name="connsiteY6" fmla="*/ 10399 h 11850"/>
                  <a:gd name="connsiteX7" fmla="*/ 24184 w 24184"/>
                  <a:gd name="connsiteY7" fmla="*/ 580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1850">
                    <a:moveTo>
                      <a:pt x="24184" y="5804"/>
                    </a:moveTo>
                    <a:cubicBezTo>
                      <a:pt x="22007" y="5079"/>
                      <a:pt x="19589" y="3869"/>
                      <a:pt x="19589" y="3869"/>
                    </a:cubicBezTo>
                    <a:cubicBezTo>
                      <a:pt x="19589" y="3869"/>
                      <a:pt x="16445" y="2177"/>
                      <a:pt x="14510" y="726"/>
                    </a:cubicBezTo>
                    <a:cubicBezTo>
                      <a:pt x="14027" y="484"/>
                      <a:pt x="14027" y="242"/>
                      <a:pt x="13543" y="0"/>
                    </a:cubicBezTo>
                    <a:cubicBezTo>
                      <a:pt x="11366" y="1693"/>
                      <a:pt x="9189" y="3386"/>
                      <a:pt x="7255" y="5079"/>
                    </a:cubicBezTo>
                    <a:cubicBezTo>
                      <a:pt x="4836" y="7255"/>
                      <a:pt x="2418" y="9432"/>
                      <a:pt x="0" y="11850"/>
                    </a:cubicBezTo>
                    <a:cubicBezTo>
                      <a:pt x="3385" y="11125"/>
                      <a:pt x="7255" y="10641"/>
                      <a:pt x="11125" y="10399"/>
                    </a:cubicBezTo>
                    <a:cubicBezTo>
                      <a:pt x="14994" y="8706"/>
                      <a:pt x="19347" y="7013"/>
                      <a:pt x="2418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276A88BA-1CE4-B187-C4F4-3373A44C1BB1}"/>
                  </a:ext>
                </a:extLst>
              </p:cNvPr>
              <p:cNvSpPr/>
              <p:nvPr/>
            </p:nvSpPr>
            <p:spPr>
              <a:xfrm>
                <a:off x="9911897" y="5417841"/>
                <a:ext cx="10399" cy="65297"/>
              </a:xfrm>
              <a:custGeom>
                <a:avLst/>
                <a:gdLst>
                  <a:gd name="connsiteX0" fmla="*/ 9916 w 10399"/>
                  <a:gd name="connsiteY0" fmla="*/ 65298 h 65297"/>
                  <a:gd name="connsiteX1" fmla="*/ 9916 w 10399"/>
                  <a:gd name="connsiteY1" fmla="*/ 55624 h 65297"/>
                  <a:gd name="connsiteX2" fmla="*/ 10399 w 10399"/>
                  <a:gd name="connsiteY2" fmla="*/ 44983 h 65297"/>
                  <a:gd name="connsiteX3" fmla="*/ 8223 w 10399"/>
                  <a:gd name="connsiteY3" fmla="*/ 36277 h 65297"/>
                  <a:gd name="connsiteX4" fmla="*/ 7497 w 10399"/>
                  <a:gd name="connsiteY4" fmla="*/ 31681 h 65297"/>
                  <a:gd name="connsiteX5" fmla="*/ 6530 w 10399"/>
                  <a:gd name="connsiteY5" fmla="*/ 32407 h 65297"/>
                  <a:gd name="connsiteX6" fmla="*/ 3628 w 10399"/>
                  <a:gd name="connsiteY6" fmla="*/ 20557 h 65297"/>
                  <a:gd name="connsiteX7" fmla="*/ 4353 w 10399"/>
                  <a:gd name="connsiteY7" fmla="*/ 4353 h 65297"/>
                  <a:gd name="connsiteX8" fmla="*/ 4112 w 10399"/>
                  <a:gd name="connsiteY8" fmla="*/ 0 h 65297"/>
                  <a:gd name="connsiteX9" fmla="*/ 2177 w 10399"/>
                  <a:gd name="connsiteY9" fmla="*/ 10883 h 65297"/>
                  <a:gd name="connsiteX10" fmla="*/ 0 w 10399"/>
                  <a:gd name="connsiteY10" fmla="*/ 23701 h 65297"/>
                  <a:gd name="connsiteX11" fmla="*/ 5079 w 10399"/>
                  <a:gd name="connsiteY11" fmla="*/ 38211 h 65297"/>
                  <a:gd name="connsiteX12" fmla="*/ 0 w 10399"/>
                  <a:gd name="connsiteY12" fmla="*/ 34100 h 65297"/>
                  <a:gd name="connsiteX13" fmla="*/ 9916 w 10399"/>
                  <a:gd name="connsiteY13" fmla="*/ 65298 h 6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99" h="65297">
                    <a:moveTo>
                      <a:pt x="9916" y="65298"/>
                    </a:moveTo>
                    <a:cubicBezTo>
                      <a:pt x="9674" y="61912"/>
                      <a:pt x="9674" y="58526"/>
                      <a:pt x="9916" y="55624"/>
                    </a:cubicBezTo>
                    <a:cubicBezTo>
                      <a:pt x="9916" y="51755"/>
                      <a:pt x="10158" y="48127"/>
                      <a:pt x="10399" y="44983"/>
                    </a:cubicBezTo>
                    <a:cubicBezTo>
                      <a:pt x="9674" y="42081"/>
                      <a:pt x="8706" y="39179"/>
                      <a:pt x="8223" y="36277"/>
                    </a:cubicBezTo>
                    <a:cubicBezTo>
                      <a:pt x="7981" y="34825"/>
                      <a:pt x="7739" y="33132"/>
                      <a:pt x="7497" y="31681"/>
                    </a:cubicBezTo>
                    <a:cubicBezTo>
                      <a:pt x="7014" y="32165"/>
                      <a:pt x="6530" y="32407"/>
                      <a:pt x="6530" y="32407"/>
                    </a:cubicBezTo>
                    <a:cubicBezTo>
                      <a:pt x="6530" y="32407"/>
                      <a:pt x="4353" y="27328"/>
                      <a:pt x="3628" y="20557"/>
                    </a:cubicBezTo>
                    <a:cubicBezTo>
                      <a:pt x="2902" y="15720"/>
                      <a:pt x="3385" y="9915"/>
                      <a:pt x="4353" y="4353"/>
                    </a:cubicBezTo>
                    <a:cubicBezTo>
                      <a:pt x="4353" y="2902"/>
                      <a:pt x="4112" y="1209"/>
                      <a:pt x="4112" y="0"/>
                    </a:cubicBezTo>
                    <a:cubicBezTo>
                      <a:pt x="3385" y="3869"/>
                      <a:pt x="2660" y="7497"/>
                      <a:pt x="2177" y="10883"/>
                    </a:cubicBezTo>
                    <a:cubicBezTo>
                      <a:pt x="1451" y="15720"/>
                      <a:pt x="726" y="19831"/>
                      <a:pt x="0" y="23701"/>
                    </a:cubicBezTo>
                    <a:cubicBezTo>
                      <a:pt x="3385" y="32407"/>
                      <a:pt x="5079" y="38211"/>
                      <a:pt x="5079" y="38211"/>
                    </a:cubicBezTo>
                    <a:cubicBezTo>
                      <a:pt x="5079" y="38211"/>
                      <a:pt x="3144" y="36760"/>
                      <a:pt x="0" y="34100"/>
                    </a:cubicBezTo>
                    <a:cubicBezTo>
                      <a:pt x="3385" y="43290"/>
                      <a:pt x="6772" y="54173"/>
                      <a:pt x="9916" y="652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80545EF-8C18-7E71-3E0D-EEB40CE43C67}"/>
                  </a:ext>
                </a:extLst>
              </p:cNvPr>
              <p:cNvSpPr/>
              <p:nvPr/>
            </p:nvSpPr>
            <p:spPr>
              <a:xfrm>
                <a:off x="9919152" y="5533925"/>
                <a:ext cx="7739" cy="23458"/>
              </a:xfrm>
              <a:custGeom>
                <a:avLst/>
                <a:gdLst>
                  <a:gd name="connsiteX0" fmla="*/ 1210 w 7739"/>
                  <a:gd name="connsiteY0" fmla="*/ 10158 h 23458"/>
                  <a:gd name="connsiteX1" fmla="*/ 7739 w 7739"/>
                  <a:gd name="connsiteY1" fmla="*/ 23459 h 23458"/>
                  <a:gd name="connsiteX2" fmla="*/ 5321 w 7739"/>
                  <a:gd name="connsiteY2" fmla="*/ 10641 h 23458"/>
                  <a:gd name="connsiteX3" fmla="*/ 5079 w 7739"/>
                  <a:gd name="connsiteY3" fmla="*/ 8706 h 23458"/>
                  <a:gd name="connsiteX4" fmla="*/ 4112 w 7739"/>
                  <a:gd name="connsiteY4" fmla="*/ 7255 h 23458"/>
                  <a:gd name="connsiteX5" fmla="*/ 0 w 7739"/>
                  <a:gd name="connsiteY5" fmla="*/ 0 h 23458"/>
                  <a:gd name="connsiteX6" fmla="*/ 1210 w 7739"/>
                  <a:gd name="connsiteY6" fmla="*/ 10158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39" h="23458">
                    <a:moveTo>
                      <a:pt x="1210" y="10158"/>
                    </a:moveTo>
                    <a:cubicBezTo>
                      <a:pt x="3386" y="14511"/>
                      <a:pt x="5563" y="19106"/>
                      <a:pt x="7739" y="23459"/>
                    </a:cubicBezTo>
                    <a:cubicBezTo>
                      <a:pt x="6772" y="19348"/>
                      <a:pt x="6046" y="14994"/>
                      <a:pt x="5321" y="10641"/>
                    </a:cubicBezTo>
                    <a:cubicBezTo>
                      <a:pt x="5321" y="9916"/>
                      <a:pt x="5079" y="9432"/>
                      <a:pt x="5079" y="8706"/>
                    </a:cubicBezTo>
                    <a:cubicBezTo>
                      <a:pt x="4837" y="8223"/>
                      <a:pt x="4595" y="7739"/>
                      <a:pt x="4112" y="7255"/>
                    </a:cubicBezTo>
                    <a:cubicBezTo>
                      <a:pt x="2661" y="5079"/>
                      <a:pt x="1210" y="2419"/>
                      <a:pt x="0" y="0"/>
                    </a:cubicBezTo>
                    <a:cubicBezTo>
                      <a:pt x="484" y="3628"/>
                      <a:pt x="968" y="7013"/>
                      <a:pt x="121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7E868A88-5B81-48C9-BA95-6E4AD544B017}"/>
                  </a:ext>
                </a:extLst>
              </p:cNvPr>
              <p:cNvSpPr/>
              <p:nvPr/>
            </p:nvSpPr>
            <p:spPr>
              <a:xfrm>
                <a:off x="9864253" y="5612283"/>
                <a:ext cx="5804" cy="1209"/>
              </a:xfrm>
              <a:custGeom>
                <a:avLst/>
                <a:gdLst>
                  <a:gd name="connsiteX0" fmla="*/ 3144 w 5804"/>
                  <a:gd name="connsiteY0" fmla="*/ 242 h 1209"/>
                  <a:gd name="connsiteX1" fmla="*/ 0 w 5804"/>
                  <a:gd name="connsiteY1" fmla="*/ 1209 h 1209"/>
                  <a:gd name="connsiteX2" fmla="*/ 5804 w 5804"/>
                  <a:gd name="connsiteY2" fmla="*/ 1209 h 1209"/>
                  <a:gd name="connsiteX3" fmla="*/ 4112 w 5804"/>
                  <a:gd name="connsiteY3" fmla="*/ 0 h 1209"/>
                  <a:gd name="connsiteX4" fmla="*/ 3144 w 5804"/>
                  <a:gd name="connsiteY4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1209">
                    <a:moveTo>
                      <a:pt x="3144" y="242"/>
                    </a:moveTo>
                    <a:cubicBezTo>
                      <a:pt x="2177" y="484"/>
                      <a:pt x="1209" y="967"/>
                      <a:pt x="0" y="1209"/>
                    </a:cubicBezTo>
                    <a:cubicBezTo>
                      <a:pt x="1934" y="1209"/>
                      <a:pt x="3870" y="1209"/>
                      <a:pt x="5804" y="1209"/>
                    </a:cubicBezTo>
                    <a:cubicBezTo>
                      <a:pt x="5321" y="726"/>
                      <a:pt x="4595" y="484"/>
                      <a:pt x="4112" y="0"/>
                    </a:cubicBezTo>
                    <a:cubicBezTo>
                      <a:pt x="3870" y="0"/>
                      <a:pt x="3386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1C7E0BB4-CB7C-5182-7ADD-1EBB9466B376}"/>
                  </a:ext>
                </a:extLst>
              </p:cNvPr>
              <p:cNvSpPr/>
              <p:nvPr/>
            </p:nvSpPr>
            <p:spPr>
              <a:xfrm>
                <a:off x="9906092" y="5637435"/>
                <a:ext cx="7497" cy="6529"/>
              </a:xfrm>
              <a:custGeom>
                <a:avLst/>
                <a:gdLst>
                  <a:gd name="connsiteX0" fmla="*/ 241 w 7497"/>
                  <a:gd name="connsiteY0" fmla="*/ 6288 h 6529"/>
                  <a:gd name="connsiteX1" fmla="*/ 241 w 7497"/>
                  <a:gd name="connsiteY1" fmla="*/ 6530 h 6529"/>
                  <a:gd name="connsiteX2" fmla="*/ 7497 w 7497"/>
                  <a:gd name="connsiteY2" fmla="*/ 0 h 6529"/>
                  <a:gd name="connsiteX3" fmla="*/ 0 w 7497"/>
                  <a:gd name="connsiteY3" fmla="*/ 4837 h 6529"/>
                  <a:gd name="connsiteX4" fmla="*/ 241 w 7497"/>
                  <a:gd name="connsiteY4" fmla="*/ 6288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7" h="6529">
                    <a:moveTo>
                      <a:pt x="241" y="6288"/>
                    </a:moveTo>
                    <a:lnTo>
                      <a:pt x="241" y="6530"/>
                    </a:lnTo>
                    <a:cubicBezTo>
                      <a:pt x="3143" y="4353"/>
                      <a:pt x="5562" y="2177"/>
                      <a:pt x="7497" y="0"/>
                    </a:cubicBezTo>
                    <a:cubicBezTo>
                      <a:pt x="5079" y="1693"/>
                      <a:pt x="2418" y="3386"/>
                      <a:pt x="0" y="4837"/>
                    </a:cubicBezTo>
                    <a:cubicBezTo>
                      <a:pt x="241" y="5562"/>
                      <a:pt x="241" y="5804"/>
                      <a:pt x="241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A8F863A2-5063-1575-64A3-8EF42B4DE623}"/>
                  </a:ext>
                </a:extLst>
              </p:cNvPr>
              <p:cNvSpPr/>
              <p:nvPr/>
            </p:nvSpPr>
            <p:spPr>
              <a:xfrm>
                <a:off x="9945029" y="5578425"/>
                <a:ext cx="11608" cy="20556"/>
              </a:xfrm>
              <a:custGeom>
                <a:avLst/>
                <a:gdLst>
                  <a:gd name="connsiteX0" fmla="*/ 11609 w 11608"/>
                  <a:gd name="connsiteY0" fmla="*/ 0 h 20556"/>
                  <a:gd name="connsiteX1" fmla="*/ 9916 w 11608"/>
                  <a:gd name="connsiteY1" fmla="*/ 1451 h 20556"/>
                  <a:gd name="connsiteX2" fmla="*/ 1451 w 11608"/>
                  <a:gd name="connsiteY2" fmla="*/ 5804 h 20556"/>
                  <a:gd name="connsiteX3" fmla="*/ 0 w 11608"/>
                  <a:gd name="connsiteY3" fmla="*/ 15962 h 20556"/>
                  <a:gd name="connsiteX4" fmla="*/ 242 w 11608"/>
                  <a:gd name="connsiteY4" fmla="*/ 20557 h 20556"/>
                  <a:gd name="connsiteX5" fmla="*/ 11609 w 11608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20556">
                    <a:moveTo>
                      <a:pt x="11609" y="0"/>
                    </a:moveTo>
                    <a:cubicBezTo>
                      <a:pt x="11125" y="484"/>
                      <a:pt x="10399" y="967"/>
                      <a:pt x="9916" y="1451"/>
                    </a:cubicBezTo>
                    <a:cubicBezTo>
                      <a:pt x="6530" y="3869"/>
                      <a:pt x="3144" y="5321"/>
                      <a:pt x="1451" y="5804"/>
                    </a:cubicBezTo>
                    <a:cubicBezTo>
                      <a:pt x="968" y="9674"/>
                      <a:pt x="483" y="13301"/>
                      <a:pt x="0" y="15962"/>
                    </a:cubicBezTo>
                    <a:cubicBezTo>
                      <a:pt x="0" y="17413"/>
                      <a:pt x="242" y="19106"/>
                      <a:pt x="242" y="20557"/>
                    </a:cubicBezTo>
                    <a:cubicBezTo>
                      <a:pt x="3386" y="14511"/>
                      <a:pt x="7256" y="7497"/>
                      <a:pt x="116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219A4394-88BC-3B59-E76F-A9800CFF023B}"/>
                  </a:ext>
                </a:extLst>
              </p:cNvPr>
              <p:cNvSpPr/>
              <p:nvPr/>
            </p:nvSpPr>
            <p:spPr>
              <a:xfrm>
                <a:off x="10034753" y="5764644"/>
                <a:ext cx="17654" cy="37002"/>
              </a:xfrm>
              <a:custGeom>
                <a:avLst/>
                <a:gdLst>
                  <a:gd name="connsiteX0" fmla="*/ 5079 w 17654"/>
                  <a:gd name="connsiteY0" fmla="*/ 0 h 37002"/>
                  <a:gd name="connsiteX1" fmla="*/ 1693 w 17654"/>
                  <a:gd name="connsiteY1" fmla="*/ 25394 h 37002"/>
                  <a:gd name="connsiteX2" fmla="*/ 0 w 17654"/>
                  <a:gd name="connsiteY2" fmla="*/ 31198 h 37002"/>
                  <a:gd name="connsiteX3" fmla="*/ 1693 w 17654"/>
                  <a:gd name="connsiteY3" fmla="*/ 37002 h 37002"/>
                  <a:gd name="connsiteX4" fmla="*/ 1935 w 17654"/>
                  <a:gd name="connsiteY4" fmla="*/ 36518 h 37002"/>
                  <a:gd name="connsiteX5" fmla="*/ 13785 w 17654"/>
                  <a:gd name="connsiteY5" fmla="*/ 16687 h 37002"/>
                  <a:gd name="connsiteX6" fmla="*/ 17655 w 17654"/>
                  <a:gd name="connsiteY6" fmla="*/ 12818 h 37002"/>
                  <a:gd name="connsiteX7" fmla="*/ 15962 w 17654"/>
                  <a:gd name="connsiteY7" fmla="*/ 10883 h 37002"/>
                  <a:gd name="connsiteX8" fmla="*/ 5079 w 17654"/>
                  <a:gd name="connsiteY8" fmla="*/ 0 h 3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54" h="37002">
                    <a:moveTo>
                      <a:pt x="5079" y="0"/>
                    </a:moveTo>
                    <a:cubicBezTo>
                      <a:pt x="4837" y="7739"/>
                      <a:pt x="3870" y="16687"/>
                      <a:pt x="1693" y="25394"/>
                    </a:cubicBezTo>
                    <a:cubicBezTo>
                      <a:pt x="1210" y="27328"/>
                      <a:pt x="726" y="29263"/>
                      <a:pt x="0" y="31198"/>
                    </a:cubicBezTo>
                    <a:cubicBezTo>
                      <a:pt x="726" y="33133"/>
                      <a:pt x="1210" y="35067"/>
                      <a:pt x="1693" y="37002"/>
                    </a:cubicBezTo>
                    <a:cubicBezTo>
                      <a:pt x="1693" y="36760"/>
                      <a:pt x="1693" y="36518"/>
                      <a:pt x="1935" y="36518"/>
                    </a:cubicBezTo>
                    <a:cubicBezTo>
                      <a:pt x="4837" y="28779"/>
                      <a:pt x="8949" y="21524"/>
                      <a:pt x="13785" y="16687"/>
                    </a:cubicBezTo>
                    <a:cubicBezTo>
                      <a:pt x="15236" y="15236"/>
                      <a:pt x="16446" y="14027"/>
                      <a:pt x="17655" y="12818"/>
                    </a:cubicBezTo>
                    <a:cubicBezTo>
                      <a:pt x="16929" y="12092"/>
                      <a:pt x="16446" y="11609"/>
                      <a:pt x="15962" y="10883"/>
                    </a:cubicBezTo>
                    <a:cubicBezTo>
                      <a:pt x="12576" y="7255"/>
                      <a:pt x="8949" y="3628"/>
                      <a:pt x="507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C03EA4D-C912-FF4F-D875-D746E87316F9}"/>
                  </a:ext>
                </a:extLst>
              </p:cNvPr>
              <p:cNvSpPr/>
              <p:nvPr/>
            </p:nvSpPr>
            <p:spPr>
              <a:xfrm>
                <a:off x="9970906" y="5550371"/>
                <a:ext cx="3869" cy="5562"/>
              </a:xfrm>
              <a:custGeom>
                <a:avLst/>
                <a:gdLst>
                  <a:gd name="connsiteX0" fmla="*/ 483 w 3869"/>
                  <a:gd name="connsiteY0" fmla="*/ 2419 h 5562"/>
                  <a:gd name="connsiteX1" fmla="*/ 0 w 3869"/>
                  <a:gd name="connsiteY1" fmla="*/ 5562 h 5562"/>
                  <a:gd name="connsiteX2" fmla="*/ 3870 w 3869"/>
                  <a:gd name="connsiteY2" fmla="*/ 0 h 5562"/>
                  <a:gd name="connsiteX3" fmla="*/ 483 w 3869"/>
                  <a:gd name="connsiteY3" fmla="*/ 241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5562">
                    <a:moveTo>
                      <a:pt x="483" y="2419"/>
                    </a:moveTo>
                    <a:cubicBezTo>
                      <a:pt x="242" y="3386"/>
                      <a:pt x="483" y="4595"/>
                      <a:pt x="0" y="5562"/>
                    </a:cubicBezTo>
                    <a:cubicBezTo>
                      <a:pt x="1209" y="3628"/>
                      <a:pt x="2419" y="1935"/>
                      <a:pt x="3870" y="0"/>
                    </a:cubicBezTo>
                    <a:cubicBezTo>
                      <a:pt x="2660" y="967"/>
                      <a:pt x="1451" y="1693"/>
                      <a:pt x="483" y="24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4BD01377-8C09-26DA-8076-7106CAC10894}"/>
                  </a:ext>
                </a:extLst>
              </p:cNvPr>
              <p:cNvSpPr/>
              <p:nvPr/>
            </p:nvSpPr>
            <p:spPr>
              <a:xfrm>
                <a:off x="9978404" y="5538037"/>
                <a:ext cx="49577" cy="26360"/>
              </a:xfrm>
              <a:custGeom>
                <a:avLst/>
                <a:gdLst>
                  <a:gd name="connsiteX0" fmla="*/ 6288 w 49577"/>
                  <a:gd name="connsiteY0" fmla="*/ 22008 h 26360"/>
                  <a:gd name="connsiteX1" fmla="*/ 9432 w 49577"/>
                  <a:gd name="connsiteY1" fmla="*/ 17896 h 26360"/>
                  <a:gd name="connsiteX2" fmla="*/ 25877 w 49577"/>
                  <a:gd name="connsiteY2" fmla="*/ 8948 h 26360"/>
                  <a:gd name="connsiteX3" fmla="*/ 37970 w 49577"/>
                  <a:gd name="connsiteY3" fmla="*/ 7013 h 26360"/>
                  <a:gd name="connsiteX4" fmla="*/ 49578 w 49577"/>
                  <a:gd name="connsiteY4" fmla="*/ 7013 h 26360"/>
                  <a:gd name="connsiteX5" fmla="*/ 38695 w 49577"/>
                  <a:gd name="connsiteY5" fmla="*/ 4353 h 26360"/>
                  <a:gd name="connsiteX6" fmla="*/ 28296 w 49577"/>
                  <a:gd name="connsiteY6" fmla="*/ 4595 h 26360"/>
                  <a:gd name="connsiteX7" fmla="*/ 22975 w 49577"/>
                  <a:gd name="connsiteY7" fmla="*/ 4595 h 26360"/>
                  <a:gd name="connsiteX8" fmla="*/ 26603 w 49577"/>
                  <a:gd name="connsiteY8" fmla="*/ 967 h 26360"/>
                  <a:gd name="connsiteX9" fmla="*/ 23701 w 49577"/>
                  <a:gd name="connsiteY9" fmla="*/ 0 h 26360"/>
                  <a:gd name="connsiteX10" fmla="*/ 7981 w 49577"/>
                  <a:gd name="connsiteY10" fmla="*/ 16687 h 26360"/>
                  <a:gd name="connsiteX11" fmla="*/ 0 w 49577"/>
                  <a:gd name="connsiteY11" fmla="*/ 26361 h 26360"/>
                  <a:gd name="connsiteX12" fmla="*/ 6046 w 49577"/>
                  <a:gd name="connsiteY12" fmla="*/ 22733 h 26360"/>
                  <a:gd name="connsiteX13" fmla="*/ 6288 w 49577"/>
                  <a:gd name="connsiteY13" fmla="*/ 22008 h 2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577" h="26360">
                    <a:moveTo>
                      <a:pt x="6288" y="22008"/>
                    </a:moveTo>
                    <a:cubicBezTo>
                      <a:pt x="6772" y="21040"/>
                      <a:pt x="7739" y="19347"/>
                      <a:pt x="9432" y="17896"/>
                    </a:cubicBezTo>
                    <a:cubicBezTo>
                      <a:pt x="12334" y="14511"/>
                      <a:pt x="18380" y="10883"/>
                      <a:pt x="25877" y="8948"/>
                    </a:cubicBezTo>
                    <a:cubicBezTo>
                      <a:pt x="29747" y="7981"/>
                      <a:pt x="33858" y="7255"/>
                      <a:pt x="37970" y="7013"/>
                    </a:cubicBezTo>
                    <a:cubicBezTo>
                      <a:pt x="41839" y="6772"/>
                      <a:pt x="45708" y="6772"/>
                      <a:pt x="49578" y="7013"/>
                    </a:cubicBezTo>
                    <a:cubicBezTo>
                      <a:pt x="45708" y="6046"/>
                      <a:pt x="42323" y="5320"/>
                      <a:pt x="38695" y="4353"/>
                    </a:cubicBezTo>
                    <a:cubicBezTo>
                      <a:pt x="34583" y="4353"/>
                      <a:pt x="30956" y="4595"/>
                      <a:pt x="28296" y="4595"/>
                    </a:cubicBezTo>
                    <a:cubicBezTo>
                      <a:pt x="24910" y="4595"/>
                      <a:pt x="22975" y="4595"/>
                      <a:pt x="22975" y="4595"/>
                    </a:cubicBezTo>
                    <a:cubicBezTo>
                      <a:pt x="22975" y="4595"/>
                      <a:pt x="24184" y="3144"/>
                      <a:pt x="26603" y="967"/>
                    </a:cubicBezTo>
                    <a:cubicBezTo>
                      <a:pt x="25635" y="726"/>
                      <a:pt x="24668" y="484"/>
                      <a:pt x="23701" y="0"/>
                    </a:cubicBezTo>
                    <a:cubicBezTo>
                      <a:pt x="18138" y="5562"/>
                      <a:pt x="12818" y="11125"/>
                      <a:pt x="7981" y="16687"/>
                    </a:cubicBezTo>
                    <a:cubicBezTo>
                      <a:pt x="5079" y="20073"/>
                      <a:pt x="2660" y="23217"/>
                      <a:pt x="0" y="26361"/>
                    </a:cubicBezTo>
                    <a:cubicBezTo>
                      <a:pt x="1934" y="25152"/>
                      <a:pt x="3870" y="23942"/>
                      <a:pt x="6046" y="22733"/>
                    </a:cubicBezTo>
                    <a:cubicBezTo>
                      <a:pt x="6046" y="22491"/>
                      <a:pt x="6288" y="22250"/>
                      <a:pt x="6288" y="220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6449884F-6E83-BA23-6D0B-037B575CED73}"/>
                  </a:ext>
                </a:extLst>
              </p:cNvPr>
              <p:cNvSpPr/>
              <p:nvPr/>
            </p:nvSpPr>
            <p:spPr>
              <a:xfrm>
                <a:off x="9896177" y="5461614"/>
                <a:ext cx="1693" cy="3627"/>
              </a:xfrm>
              <a:custGeom>
                <a:avLst/>
                <a:gdLst>
                  <a:gd name="connsiteX0" fmla="*/ 1451 w 1693"/>
                  <a:gd name="connsiteY0" fmla="*/ 967 h 3627"/>
                  <a:gd name="connsiteX1" fmla="*/ 0 w 1693"/>
                  <a:gd name="connsiteY1" fmla="*/ 0 h 3627"/>
                  <a:gd name="connsiteX2" fmla="*/ 1693 w 1693"/>
                  <a:gd name="connsiteY2" fmla="*/ 3628 h 3627"/>
                  <a:gd name="connsiteX3" fmla="*/ 1451 w 1693"/>
                  <a:gd name="connsiteY3" fmla="*/ 967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3627">
                    <a:moveTo>
                      <a:pt x="1451" y="967"/>
                    </a:moveTo>
                    <a:cubicBezTo>
                      <a:pt x="967" y="726"/>
                      <a:pt x="483" y="242"/>
                      <a:pt x="0" y="0"/>
                    </a:cubicBezTo>
                    <a:cubicBezTo>
                      <a:pt x="726" y="1209"/>
                      <a:pt x="1209" y="2418"/>
                      <a:pt x="1693" y="3628"/>
                    </a:cubicBezTo>
                    <a:cubicBezTo>
                      <a:pt x="1451" y="2660"/>
                      <a:pt x="1451" y="1935"/>
                      <a:pt x="1451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5E4A48DA-F207-6FC4-D8DA-32D8CB10E979}"/>
                  </a:ext>
                </a:extLst>
              </p:cNvPr>
              <p:cNvSpPr/>
              <p:nvPr/>
            </p:nvSpPr>
            <p:spPr>
              <a:xfrm>
                <a:off x="10547945" y="5925954"/>
                <a:ext cx="4353" cy="11124"/>
              </a:xfrm>
              <a:custGeom>
                <a:avLst/>
                <a:gdLst>
                  <a:gd name="connsiteX0" fmla="*/ 0 w 4353"/>
                  <a:gd name="connsiteY0" fmla="*/ 6288 h 11124"/>
                  <a:gd name="connsiteX1" fmla="*/ 3386 w 4353"/>
                  <a:gd name="connsiteY1" fmla="*/ 9916 h 11124"/>
                  <a:gd name="connsiteX2" fmla="*/ 4354 w 4353"/>
                  <a:gd name="connsiteY2" fmla="*/ 11125 h 11124"/>
                  <a:gd name="connsiteX3" fmla="*/ 242 w 4353"/>
                  <a:gd name="connsiteY3" fmla="*/ 0 h 11124"/>
                  <a:gd name="connsiteX4" fmla="*/ 0 w 4353"/>
                  <a:gd name="connsiteY4" fmla="*/ 6288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11124">
                    <a:moveTo>
                      <a:pt x="0" y="6288"/>
                    </a:moveTo>
                    <a:cubicBezTo>
                      <a:pt x="1210" y="7497"/>
                      <a:pt x="2177" y="8706"/>
                      <a:pt x="3386" y="9916"/>
                    </a:cubicBezTo>
                    <a:cubicBezTo>
                      <a:pt x="3628" y="10399"/>
                      <a:pt x="4112" y="10883"/>
                      <a:pt x="4354" y="11125"/>
                    </a:cubicBezTo>
                    <a:cubicBezTo>
                      <a:pt x="2903" y="7497"/>
                      <a:pt x="1451" y="3628"/>
                      <a:pt x="242" y="0"/>
                    </a:cubicBezTo>
                    <a:cubicBezTo>
                      <a:pt x="242" y="2418"/>
                      <a:pt x="0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FB89534A-840C-C6F9-53C6-A79DF2A79539}"/>
                  </a:ext>
                </a:extLst>
              </p:cNvPr>
              <p:cNvSpPr/>
              <p:nvPr/>
            </p:nvSpPr>
            <p:spPr>
              <a:xfrm>
                <a:off x="9953494" y="5583987"/>
                <a:ext cx="19105" cy="13059"/>
              </a:xfrm>
              <a:custGeom>
                <a:avLst/>
                <a:gdLst>
                  <a:gd name="connsiteX0" fmla="*/ 7014 w 19105"/>
                  <a:gd name="connsiteY0" fmla="*/ 6772 h 13059"/>
                  <a:gd name="connsiteX1" fmla="*/ 17413 w 19105"/>
                  <a:gd name="connsiteY1" fmla="*/ 726 h 13059"/>
                  <a:gd name="connsiteX2" fmla="*/ 19106 w 19105"/>
                  <a:gd name="connsiteY2" fmla="*/ 0 h 13059"/>
                  <a:gd name="connsiteX3" fmla="*/ 8706 w 19105"/>
                  <a:gd name="connsiteY3" fmla="*/ 2660 h 13059"/>
                  <a:gd name="connsiteX4" fmla="*/ 7497 w 19105"/>
                  <a:gd name="connsiteY4" fmla="*/ 2902 h 13059"/>
                  <a:gd name="connsiteX5" fmla="*/ 0 w 19105"/>
                  <a:gd name="connsiteY5" fmla="*/ 13060 h 13059"/>
                  <a:gd name="connsiteX6" fmla="*/ 7014 w 19105"/>
                  <a:gd name="connsiteY6" fmla="*/ 677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5" h="13059">
                    <a:moveTo>
                      <a:pt x="7014" y="6772"/>
                    </a:moveTo>
                    <a:cubicBezTo>
                      <a:pt x="10157" y="4353"/>
                      <a:pt x="13543" y="2419"/>
                      <a:pt x="17413" y="726"/>
                    </a:cubicBezTo>
                    <a:cubicBezTo>
                      <a:pt x="17896" y="484"/>
                      <a:pt x="18380" y="242"/>
                      <a:pt x="19106" y="0"/>
                    </a:cubicBezTo>
                    <a:cubicBezTo>
                      <a:pt x="14994" y="967"/>
                      <a:pt x="11367" y="1935"/>
                      <a:pt x="8706" y="2660"/>
                    </a:cubicBezTo>
                    <a:cubicBezTo>
                      <a:pt x="8223" y="2660"/>
                      <a:pt x="7981" y="2902"/>
                      <a:pt x="7497" y="2902"/>
                    </a:cubicBezTo>
                    <a:cubicBezTo>
                      <a:pt x="4837" y="6530"/>
                      <a:pt x="2419" y="9916"/>
                      <a:pt x="0" y="13060"/>
                    </a:cubicBezTo>
                    <a:cubicBezTo>
                      <a:pt x="2177" y="10883"/>
                      <a:pt x="4353" y="8706"/>
                      <a:pt x="7014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86651098-1CAE-282C-B807-9445BA13A4A7}"/>
                  </a:ext>
                </a:extLst>
              </p:cNvPr>
              <p:cNvSpPr/>
              <p:nvPr/>
            </p:nvSpPr>
            <p:spPr>
              <a:xfrm>
                <a:off x="9842003" y="5798019"/>
                <a:ext cx="8223" cy="23458"/>
              </a:xfrm>
              <a:custGeom>
                <a:avLst/>
                <a:gdLst>
                  <a:gd name="connsiteX0" fmla="*/ 2419 w 8223"/>
                  <a:gd name="connsiteY0" fmla="*/ 11125 h 23458"/>
                  <a:gd name="connsiteX1" fmla="*/ 0 w 8223"/>
                  <a:gd name="connsiteY1" fmla="*/ 19831 h 23458"/>
                  <a:gd name="connsiteX2" fmla="*/ 0 w 8223"/>
                  <a:gd name="connsiteY2" fmla="*/ 23459 h 23458"/>
                  <a:gd name="connsiteX3" fmla="*/ 242 w 8223"/>
                  <a:gd name="connsiteY3" fmla="*/ 22491 h 23458"/>
                  <a:gd name="connsiteX4" fmla="*/ 8223 w 8223"/>
                  <a:gd name="connsiteY4" fmla="*/ 0 h 23458"/>
                  <a:gd name="connsiteX5" fmla="*/ 3386 w 8223"/>
                  <a:gd name="connsiteY5" fmla="*/ 7497 h 23458"/>
                  <a:gd name="connsiteX6" fmla="*/ 2419 w 8223"/>
                  <a:gd name="connsiteY6" fmla="*/ 11125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3" h="23458">
                    <a:moveTo>
                      <a:pt x="2419" y="11125"/>
                    </a:moveTo>
                    <a:cubicBezTo>
                      <a:pt x="1693" y="13785"/>
                      <a:pt x="726" y="16929"/>
                      <a:pt x="0" y="19831"/>
                    </a:cubicBezTo>
                    <a:cubicBezTo>
                      <a:pt x="0" y="20557"/>
                      <a:pt x="0" y="21766"/>
                      <a:pt x="0" y="23459"/>
                    </a:cubicBezTo>
                    <a:cubicBezTo>
                      <a:pt x="0" y="23217"/>
                      <a:pt x="242" y="22733"/>
                      <a:pt x="242" y="22491"/>
                    </a:cubicBezTo>
                    <a:cubicBezTo>
                      <a:pt x="3144" y="11608"/>
                      <a:pt x="6530" y="3628"/>
                      <a:pt x="8223" y="0"/>
                    </a:cubicBezTo>
                    <a:cubicBezTo>
                      <a:pt x="6530" y="2418"/>
                      <a:pt x="4837" y="5079"/>
                      <a:pt x="3386" y="7497"/>
                    </a:cubicBezTo>
                    <a:cubicBezTo>
                      <a:pt x="3144" y="8706"/>
                      <a:pt x="2903" y="9915"/>
                      <a:pt x="2419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FF31A393-C3D9-F8A7-5D09-11245BAA36D9}"/>
                  </a:ext>
                </a:extLst>
              </p:cNvPr>
              <p:cNvSpPr/>
              <p:nvPr/>
            </p:nvSpPr>
            <p:spPr>
              <a:xfrm>
                <a:off x="9851919" y="5789312"/>
                <a:ext cx="4353" cy="12092"/>
              </a:xfrm>
              <a:custGeom>
                <a:avLst/>
                <a:gdLst>
                  <a:gd name="connsiteX0" fmla="*/ 726 w 4353"/>
                  <a:gd name="connsiteY0" fmla="*/ 12092 h 12092"/>
                  <a:gd name="connsiteX1" fmla="*/ 4354 w 4353"/>
                  <a:gd name="connsiteY1" fmla="*/ 0 h 12092"/>
                  <a:gd name="connsiteX2" fmla="*/ 0 w 4353"/>
                  <a:gd name="connsiteY2" fmla="*/ 6530 h 12092"/>
                  <a:gd name="connsiteX3" fmla="*/ 726 w 4353"/>
                  <a:gd name="connsiteY3" fmla="*/ 1209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12092">
                    <a:moveTo>
                      <a:pt x="726" y="12092"/>
                    </a:moveTo>
                    <a:cubicBezTo>
                      <a:pt x="1935" y="7981"/>
                      <a:pt x="2902" y="3869"/>
                      <a:pt x="4354" y="0"/>
                    </a:cubicBezTo>
                    <a:cubicBezTo>
                      <a:pt x="2902" y="2177"/>
                      <a:pt x="1451" y="4353"/>
                      <a:pt x="0" y="6530"/>
                    </a:cubicBezTo>
                    <a:cubicBezTo>
                      <a:pt x="0" y="7497"/>
                      <a:pt x="242" y="9432"/>
                      <a:pt x="726" y="1209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B9B2AF5-9E36-95AD-44AE-E2F1951E5AF0}"/>
                  </a:ext>
                </a:extLst>
              </p:cNvPr>
              <p:cNvSpPr/>
              <p:nvPr/>
            </p:nvSpPr>
            <p:spPr>
              <a:xfrm>
                <a:off x="9994123" y="5640579"/>
                <a:ext cx="38211" cy="10882"/>
              </a:xfrm>
              <a:custGeom>
                <a:avLst/>
                <a:gdLst>
                  <a:gd name="connsiteX0" fmla="*/ 38212 w 38211"/>
                  <a:gd name="connsiteY0" fmla="*/ 4353 h 10882"/>
                  <a:gd name="connsiteX1" fmla="*/ 33132 w 38211"/>
                  <a:gd name="connsiteY1" fmla="*/ 1209 h 10882"/>
                  <a:gd name="connsiteX2" fmla="*/ 25635 w 38211"/>
                  <a:gd name="connsiteY2" fmla="*/ 1451 h 10882"/>
                  <a:gd name="connsiteX3" fmla="*/ 17655 w 38211"/>
                  <a:gd name="connsiteY3" fmla="*/ 0 h 10882"/>
                  <a:gd name="connsiteX4" fmla="*/ 14753 w 38211"/>
                  <a:gd name="connsiteY4" fmla="*/ 2418 h 10882"/>
                  <a:gd name="connsiteX5" fmla="*/ 7739 w 38211"/>
                  <a:gd name="connsiteY5" fmla="*/ 3628 h 10882"/>
                  <a:gd name="connsiteX6" fmla="*/ 2902 w 38211"/>
                  <a:gd name="connsiteY6" fmla="*/ 6046 h 10882"/>
                  <a:gd name="connsiteX7" fmla="*/ 2177 w 38211"/>
                  <a:gd name="connsiteY7" fmla="*/ 6288 h 10882"/>
                  <a:gd name="connsiteX8" fmla="*/ 484 w 38211"/>
                  <a:gd name="connsiteY8" fmla="*/ 9915 h 10882"/>
                  <a:gd name="connsiteX9" fmla="*/ 0 w 38211"/>
                  <a:gd name="connsiteY9" fmla="*/ 10883 h 10882"/>
                  <a:gd name="connsiteX10" fmla="*/ 38212 w 38211"/>
                  <a:gd name="connsiteY10" fmla="*/ 4353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11" h="10882">
                    <a:moveTo>
                      <a:pt x="38212" y="4353"/>
                    </a:moveTo>
                    <a:cubicBezTo>
                      <a:pt x="36277" y="3628"/>
                      <a:pt x="34583" y="2660"/>
                      <a:pt x="33132" y="1209"/>
                    </a:cubicBezTo>
                    <a:cubicBezTo>
                      <a:pt x="30473" y="1451"/>
                      <a:pt x="26120" y="1451"/>
                      <a:pt x="25635" y="1451"/>
                    </a:cubicBezTo>
                    <a:cubicBezTo>
                      <a:pt x="22975" y="1451"/>
                      <a:pt x="20315" y="967"/>
                      <a:pt x="17655" y="0"/>
                    </a:cubicBezTo>
                    <a:cubicBezTo>
                      <a:pt x="16687" y="726"/>
                      <a:pt x="15962" y="1693"/>
                      <a:pt x="14753" y="2418"/>
                    </a:cubicBezTo>
                    <a:cubicBezTo>
                      <a:pt x="12818" y="3628"/>
                      <a:pt x="10158" y="4111"/>
                      <a:pt x="7739" y="3628"/>
                    </a:cubicBezTo>
                    <a:cubicBezTo>
                      <a:pt x="6046" y="4595"/>
                      <a:pt x="4353" y="5321"/>
                      <a:pt x="2902" y="6046"/>
                    </a:cubicBezTo>
                    <a:cubicBezTo>
                      <a:pt x="2661" y="6046"/>
                      <a:pt x="2419" y="6288"/>
                      <a:pt x="2177" y="6288"/>
                    </a:cubicBezTo>
                    <a:cubicBezTo>
                      <a:pt x="1693" y="7255"/>
                      <a:pt x="1210" y="8464"/>
                      <a:pt x="484" y="9915"/>
                    </a:cubicBezTo>
                    <a:cubicBezTo>
                      <a:pt x="242" y="10157"/>
                      <a:pt x="242" y="10641"/>
                      <a:pt x="0" y="10883"/>
                    </a:cubicBezTo>
                    <a:cubicBezTo>
                      <a:pt x="12334" y="6046"/>
                      <a:pt x="25635" y="2418"/>
                      <a:pt x="38212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25A73D49-D23C-8B13-B8EE-0794D3B2DBF6}"/>
                  </a:ext>
                </a:extLst>
              </p:cNvPr>
              <p:cNvSpPr/>
              <p:nvPr/>
            </p:nvSpPr>
            <p:spPr>
              <a:xfrm>
                <a:off x="10025805" y="5707569"/>
                <a:ext cx="12817" cy="5804"/>
              </a:xfrm>
              <a:custGeom>
                <a:avLst/>
                <a:gdLst>
                  <a:gd name="connsiteX0" fmla="*/ 12818 w 12817"/>
                  <a:gd name="connsiteY0" fmla="*/ 0 h 5804"/>
                  <a:gd name="connsiteX1" fmla="*/ 10883 w 12817"/>
                  <a:gd name="connsiteY1" fmla="*/ 726 h 5804"/>
                  <a:gd name="connsiteX2" fmla="*/ 0 w 12817"/>
                  <a:gd name="connsiteY2" fmla="*/ 5079 h 5804"/>
                  <a:gd name="connsiteX3" fmla="*/ 2177 w 12817"/>
                  <a:gd name="connsiteY3" fmla="*/ 5804 h 5804"/>
                  <a:gd name="connsiteX4" fmla="*/ 4353 w 12817"/>
                  <a:gd name="connsiteY4" fmla="*/ 5321 h 5804"/>
                  <a:gd name="connsiteX5" fmla="*/ 10883 w 12817"/>
                  <a:gd name="connsiteY5" fmla="*/ 4353 h 5804"/>
                  <a:gd name="connsiteX6" fmla="*/ 12818 w 12817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17" h="5804">
                    <a:moveTo>
                      <a:pt x="12818" y="0"/>
                    </a:moveTo>
                    <a:cubicBezTo>
                      <a:pt x="12092" y="242"/>
                      <a:pt x="11609" y="484"/>
                      <a:pt x="10883" y="726"/>
                    </a:cubicBezTo>
                    <a:cubicBezTo>
                      <a:pt x="7256" y="2177"/>
                      <a:pt x="3628" y="3628"/>
                      <a:pt x="0" y="5079"/>
                    </a:cubicBezTo>
                    <a:cubicBezTo>
                      <a:pt x="726" y="5321"/>
                      <a:pt x="1451" y="5562"/>
                      <a:pt x="2177" y="5804"/>
                    </a:cubicBezTo>
                    <a:cubicBezTo>
                      <a:pt x="2902" y="5562"/>
                      <a:pt x="3628" y="5321"/>
                      <a:pt x="4353" y="5321"/>
                    </a:cubicBezTo>
                    <a:cubicBezTo>
                      <a:pt x="6530" y="4837"/>
                      <a:pt x="8707" y="4595"/>
                      <a:pt x="10883" y="4353"/>
                    </a:cubicBezTo>
                    <a:cubicBezTo>
                      <a:pt x="11367" y="2660"/>
                      <a:pt x="12092" y="1209"/>
                      <a:pt x="128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1086DF6E-FDDE-1B19-E0A3-9C86BF1A91B9}"/>
                  </a:ext>
                </a:extLst>
              </p:cNvPr>
              <p:cNvSpPr/>
              <p:nvPr/>
            </p:nvSpPr>
            <p:spPr>
              <a:xfrm>
                <a:off x="10054342" y="5754729"/>
                <a:ext cx="7981" cy="13785"/>
              </a:xfrm>
              <a:custGeom>
                <a:avLst/>
                <a:gdLst>
                  <a:gd name="connsiteX0" fmla="*/ 7981 w 7981"/>
                  <a:gd name="connsiteY0" fmla="*/ 8706 h 13785"/>
                  <a:gd name="connsiteX1" fmla="*/ 4112 w 7981"/>
                  <a:gd name="connsiteY1" fmla="*/ 4353 h 13785"/>
                  <a:gd name="connsiteX2" fmla="*/ 0 w 7981"/>
                  <a:gd name="connsiteY2" fmla="*/ 0 h 13785"/>
                  <a:gd name="connsiteX3" fmla="*/ 6530 w 7981"/>
                  <a:gd name="connsiteY3" fmla="*/ 13785 h 13785"/>
                  <a:gd name="connsiteX4" fmla="*/ 7981 w 7981"/>
                  <a:gd name="connsiteY4" fmla="*/ 8706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13785">
                    <a:moveTo>
                      <a:pt x="7981" y="8706"/>
                    </a:moveTo>
                    <a:cubicBezTo>
                      <a:pt x="6772" y="7255"/>
                      <a:pt x="5321" y="5804"/>
                      <a:pt x="4112" y="4353"/>
                    </a:cubicBezTo>
                    <a:cubicBezTo>
                      <a:pt x="2661" y="2902"/>
                      <a:pt x="1452" y="1451"/>
                      <a:pt x="0" y="0"/>
                    </a:cubicBezTo>
                    <a:cubicBezTo>
                      <a:pt x="2903" y="4837"/>
                      <a:pt x="5079" y="9432"/>
                      <a:pt x="6530" y="13785"/>
                    </a:cubicBezTo>
                    <a:cubicBezTo>
                      <a:pt x="7014" y="12334"/>
                      <a:pt x="7498" y="10399"/>
                      <a:pt x="7981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706F923C-F26A-8574-8F05-3C3547F61CBE}"/>
                  </a:ext>
                </a:extLst>
              </p:cNvPr>
              <p:cNvSpPr/>
              <p:nvPr/>
            </p:nvSpPr>
            <p:spPr>
              <a:xfrm>
                <a:off x="9755182" y="5635016"/>
                <a:ext cx="84161" cy="44982"/>
              </a:xfrm>
              <a:custGeom>
                <a:avLst/>
                <a:gdLst>
                  <a:gd name="connsiteX0" fmla="*/ 69893 w 84161"/>
                  <a:gd name="connsiteY0" fmla="*/ 7739 h 44982"/>
                  <a:gd name="connsiteX1" fmla="*/ 65298 w 84161"/>
                  <a:gd name="connsiteY1" fmla="*/ 12092 h 44982"/>
                  <a:gd name="connsiteX2" fmla="*/ 67958 w 84161"/>
                  <a:gd name="connsiteY2" fmla="*/ 10399 h 44982"/>
                  <a:gd name="connsiteX3" fmla="*/ 84162 w 84161"/>
                  <a:gd name="connsiteY3" fmla="*/ 726 h 44982"/>
                  <a:gd name="connsiteX4" fmla="*/ 77632 w 84161"/>
                  <a:gd name="connsiteY4" fmla="*/ 0 h 44982"/>
                  <a:gd name="connsiteX5" fmla="*/ 63605 w 84161"/>
                  <a:gd name="connsiteY5" fmla="*/ 3870 h 44982"/>
                  <a:gd name="connsiteX6" fmla="*/ 13302 w 84161"/>
                  <a:gd name="connsiteY6" fmla="*/ 20073 h 44982"/>
                  <a:gd name="connsiteX7" fmla="*/ 10883 w 84161"/>
                  <a:gd name="connsiteY7" fmla="*/ 22733 h 44982"/>
                  <a:gd name="connsiteX8" fmla="*/ 19589 w 84161"/>
                  <a:gd name="connsiteY8" fmla="*/ 18622 h 44982"/>
                  <a:gd name="connsiteX9" fmla="*/ 15236 w 84161"/>
                  <a:gd name="connsiteY9" fmla="*/ 25152 h 44982"/>
                  <a:gd name="connsiteX10" fmla="*/ 2902 w 84161"/>
                  <a:gd name="connsiteY10" fmla="*/ 41355 h 44982"/>
                  <a:gd name="connsiteX11" fmla="*/ 0 w 84161"/>
                  <a:gd name="connsiteY11" fmla="*/ 44983 h 44982"/>
                  <a:gd name="connsiteX12" fmla="*/ 1451 w 84161"/>
                  <a:gd name="connsiteY12" fmla="*/ 43532 h 44982"/>
                  <a:gd name="connsiteX13" fmla="*/ 49820 w 84161"/>
                  <a:gd name="connsiteY13" fmla="*/ 10883 h 44982"/>
                  <a:gd name="connsiteX14" fmla="*/ 75214 w 84161"/>
                  <a:gd name="connsiteY14" fmla="*/ 2902 h 44982"/>
                  <a:gd name="connsiteX15" fmla="*/ 69893 w 84161"/>
                  <a:gd name="connsiteY15" fmla="*/ 7739 h 4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161" h="44982">
                    <a:moveTo>
                      <a:pt x="69893" y="7739"/>
                    </a:moveTo>
                    <a:cubicBezTo>
                      <a:pt x="68684" y="8948"/>
                      <a:pt x="66991" y="10641"/>
                      <a:pt x="65298" y="12092"/>
                    </a:cubicBezTo>
                    <a:cubicBezTo>
                      <a:pt x="66266" y="11609"/>
                      <a:pt x="66991" y="10883"/>
                      <a:pt x="67958" y="10399"/>
                    </a:cubicBezTo>
                    <a:cubicBezTo>
                      <a:pt x="73521" y="6772"/>
                      <a:pt x="78841" y="3628"/>
                      <a:pt x="84162" y="726"/>
                    </a:cubicBezTo>
                    <a:cubicBezTo>
                      <a:pt x="81743" y="484"/>
                      <a:pt x="79567" y="242"/>
                      <a:pt x="77632" y="0"/>
                    </a:cubicBezTo>
                    <a:cubicBezTo>
                      <a:pt x="73037" y="1209"/>
                      <a:pt x="68442" y="2660"/>
                      <a:pt x="63605" y="3870"/>
                    </a:cubicBezTo>
                    <a:cubicBezTo>
                      <a:pt x="47885" y="8706"/>
                      <a:pt x="30956" y="14027"/>
                      <a:pt x="13302" y="20073"/>
                    </a:cubicBezTo>
                    <a:cubicBezTo>
                      <a:pt x="12576" y="20799"/>
                      <a:pt x="11851" y="21766"/>
                      <a:pt x="10883" y="22733"/>
                    </a:cubicBezTo>
                    <a:cubicBezTo>
                      <a:pt x="16204" y="20073"/>
                      <a:pt x="19589" y="18622"/>
                      <a:pt x="19589" y="18622"/>
                    </a:cubicBezTo>
                    <a:cubicBezTo>
                      <a:pt x="19589" y="18622"/>
                      <a:pt x="18138" y="21040"/>
                      <a:pt x="15236" y="25152"/>
                    </a:cubicBezTo>
                    <a:cubicBezTo>
                      <a:pt x="12334" y="29263"/>
                      <a:pt x="8223" y="34826"/>
                      <a:pt x="2902" y="41355"/>
                    </a:cubicBezTo>
                    <a:cubicBezTo>
                      <a:pt x="1935" y="42565"/>
                      <a:pt x="968" y="43774"/>
                      <a:pt x="0" y="44983"/>
                    </a:cubicBezTo>
                    <a:cubicBezTo>
                      <a:pt x="484" y="44499"/>
                      <a:pt x="968" y="44016"/>
                      <a:pt x="1451" y="43532"/>
                    </a:cubicBezTo>
                    <a:cubicBezTo>
                      <a:pt x="16929" y="28779"/>
                      <a:pt x="34826" y="16929"/>
                      <a:pt x="49820" y="10883"/>
                    </a:cubicBezTo>
                    <a:cubicBezTo>
                      <a:pt x="64331" y="4353"/>
                      <a:pt x="75214" y="2902"/>
                      <a:pt x="75214" y="2902"/>
                    </a:cubicBezTo>
                    <a:cubicBezTo>
                      <a:pt x="75214" y="2902"/>
                      <a:pt x="73279" y="4353"/>
                      <a:pt x="69893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E0DE14F-68C4-589A-127A-454760AF1D1E}"/>
                  </a:ext>
                </a:extLst>
              </p:cNvPr>
              <p:cNvSpPr/>
              <p:nvPr/>
            </p:nvSpPr>
            <p:spPr>
              <a:xfrm>
                <a:off x="9834990" y="5484106"/>
                <a:ext cx="10882" cy="14268"/>
              </a:xfrm>
              <a:custGeom>
                <a:avLst/>
                <a:gdLst>
                  <a:gd name="connsiteX0" fmla="*/ 5079 w 10882"/>
                  <a:gd name="connsiteY0" fmla="*/ 7981 h 14268"/>
                  <a:gd name="connsiteX1" fmla="*/ 10883 w 10882"/>
                  <a:gd name="connsiteY1" fmla="*/ 14269 h 14268"/>
                  <a:gd name="connsiteX2" fmla="*/ 3870 w 10882"/>
                  <a:gd name="connsiteY2" fmla="*/ 5321 h 14268"/>
                  <a:gd name="connsiteX3" fmla="*/ 0 w 10882"/>
                  <a:gd name="connsiteY3" fmla="*/ 0 h 14268"/>
                  <a:gd name="connsiteX4" fmla="*/ 1692 w 10882"/>
                  <a:gd name="connsiteY4" fmla="*/ 2418 h 14268"/>
                  <a:gd name="connsiteX5" fmla="*/ 5079 w 10882"/>
                  <a:gd name="connsiteY5" fmla="*/ 7981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82" h="14268">
                    <a:moveTo>
                      <a:pt x="5079" y="7981"/>
                    </a:moveTo>
                    <a:cubicBezTo>
                      <a:pt x="7013" y="10157"/>
                      <a:pt x="8948" y="12092"/>
                      <a:pt x="10883" y="14269"/>
                    </a:cubicBezTo>
                    <a:cubicBezTo>
                      <a:pt x="8465" y="11125"/>
                      <a:pt x="6287" y="8223"/>
                      <a:pt x="3870" y="5321"/>
                    </a:cubicBezTo>
                    <a:cubicBezTo>
                      <a:pt x="2660" y="3628"/>
                      <a:pt x="1209" y="1693"/>
                      <a:pt x="0" y="0"/>
                    </a:cubicBezTo>
                    <a:cubicBezTo>
                      <a:pt x="483" y="726"/>
                      <a:pt x="1209" y="1693"/>
                      <a:pt x="1692" y="2418"/>
                    </a:cubicBezTo>
                    <a:cubicBezTo>
                      <a:pt x="2902" y="4353"/>
                      <a:pt x="3870" y="6046"/>
                      <a:pt x="5079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F52D621D-77AD-AB43-D11B-04D757BA9C59}"/>
                  </a:ext>
                </a:extLst>
              </p:cNvPr>
              <p:cNvSpPr/>
              <p:nvPr/>
            </p:nvSpPr>
            <p:spPr>
              <a:xfrm>
                <a:off x="9885294" y="5545292"/>
                <a:ext cx="7255" cy="8464"/>
              </a:xfrm>
              <a:custGeom>
                <a:avLst/>
                <a:gdLst>
                  <a:gd name="connsiteX0" fmla="*/ 7256 w 7255"/>
                  <a:gd name="connsiteY0" fmla="*/ 7981 h 8464"/>
                  <a:gd name="connsiteX1" fmla="*/ 6530 w 7255"/>
                  <a:gd name="connsiteY1" fmla="*/ 7013 h 8464"/>
                  <a:gd name="connsiteX2" fmla="*/ 0 w 7255"/>
                  <a:gd name="connsiteY2" fmla="*/ 0 h 8464"/>
                  <a:gd name="connsiteX3" fmla="*/ 6530 w 7255"/>
                  <a:gd name="connsiteY3" fmla="*/ 8464 h 8464"/>
                  <a:gd name="connsiteX4" fmla="*/ 7256 w 7255"/>
                  <a:gd name="connsiteY4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8464">
                    <a:moveTo>
                      <a:pt x="7256" y="7981"/>
                    </a:moveTo>
                    <a:cubicBezTo>
                      <a:pt x="7014" y="7739"/>
                      <a:pt x="6772" y="7497"/>
                      <a:pt x="6530" y="7013"/>
                    </a:cubicBezTo>
                    <a:cubicBezTo>
                      <a:pt x="4353" y="4837"/>
                      <a:pt x="2177" y="2177"/>
                      <a:pt x="0" y="0"/>
                    </a:cubicBezTo>
                    <a:cubicBezTo>
                      <a:pt x="2177" y="2902"/>
                      <a:pt x="4353" y="5804"/>
                      <a:pt x="6530" y="8464"/>
                    </a:cubicBezTo>
                    <a:lnTo>
                      <a:pt x="7256" y="7981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0BFD739C-1194-6D0A-CB0E-22B36363DDCB}"/>
                  </a:ext>
                </a:extLst>
              </p:cNvPr>
              <p:cNvSpPr/>
              <p:nvPr/>
            </p:nvSpPr>
            <p:spPr>
              <a:xfrm>
                <a:off x="9830153" y="5524010"/>
                <a:ext cx="68925" cy="60702"/>
              </a:xfrm>
              <a:custGeom>
                <a:avLst/>
                <a:gdLst>
                  <a:gd name="connsiteX0" fmla="*/ 22975 w 68925"/>
                  <a:gd name="connsiteY0" fmla="*/ 15478 h 60702"/>
                  <a:gd name="connsiteX1" fmla="*/ 46676 w 68925"/>
                  <a:gd name="connsiteY1" fmla="*/ 36518 h 60702"/>
                  <a:gd name="connsiteX2" fmla="*/ 63605 w 68925"/>
                  <a:gd name="connsiteY2" fmla="*/ 56591 h 60702"/>
                  <a:gd name="connsiteX3" fmla="*/ 68926 w 68925"/>
                  <a:gd name="connsiteY3" fmla="*/ 60703 h 60702"/>
                  <a:gd name="connsiteX4" fmla="*/ 65298 w 68925"/>
                  <a:gd name="connsiteY4" fmla="*/ 56350 h 60702"/>
                  <a:gd name="connsiteX5" fmla="*/ 37728 w 68925"/>
                  <a:gd name="connsiteY5" fmla="*/ 24668 h 60702"/>
                  <a:gd name="connsiteX6" fmla="*/ 22733 w 68925"/>
                  <a:gd name="connsiteY6" fmla="*/ 8464 h 60702"/>
                  <a:gd name="connsiteX7" fmla="*/ 2902 w 68925"/>
                  <a:gd name="connsiteY7" fmla="*/ 1209 h 60702"/>
                  <a:gd name="connsiteX8" fmla="*/ 0 w 68925"/>
                  <a:gd name="connsiteY8" fmla="*/ 0 h 60702"/>
                  <a:gd name="connsiteX9" fmla="*/ 8465 w 68925"/>
                  <a:gd name="connsiteY9" fmla="*/ 5079 h 60702"/>
                  <a:gd name="connsiteX10" fmla="*/ 22975 w 68925"/>
                  <a:gd name="connsiteY10" fmla="*/ 15478 h 6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925" h="60702">
                    <a:moveTo>
                      <a:pt x="22975" y="15478"/>
                    </a:moveTo>
                    <a:cubicBezTo>
                      <a:pt x="32166" y="22491"/>
                      <a:pt x="40388" y="29747"/>
                      <a:pt x="46676" y="36518"/>
                    </a:cubicBezTo>
                    <a:cubicBezTo>
                      <a:pt x="54898" y="44983"/>
                      <a:pt x="60461" y="52238"/>
                      <a:pt x="63605" y="56591"/>
                    </a:cubicBezTo>
                    <a:cubicBezTo>
                      <a:pt x="65539" y="58043"/>
                      <a:pt x="67233" y="59252"/>
                      <a:pt x="68926" y="60703"/>
                    </a:cubicBezTo>
                    <a:cubicBezTo>
                      <a:pt x="67717" y="59252"/>
                      <a:pt x="66507" y="57801"/>
                      <a:pt x="65298" y="56350"/>
                    </a:cubicBezTo>
                    <a:cubicBezTo>
                      <a:pt x="57075" y="46192"/>
                      <a:pt x="47643" y="35793"/>
                      <a:pt x="37728" y="24668"/>
                    </a:cubicBezTo>
                    <a:cubicBezTo>
                      <a:pt x="33132" y="19347"/>
                      <a:pt x="28054" y="14027"/>
                      <a:pt x="22733" y="8464"/>
                    </a:cubicBezTo>
                    <a:cubicBezTo>
                      <a:pt x="17171" y="6772"/>
                      <a:pt x="10399" y="4353"/>
                      <a:pt x="2902" y="1209"/>
                    </a:cubicBezTo>
                    <a:cubicBezTo>
                      <a:pt x="1935" y="967"/>
                      <a:pt x="968" y="484"/>
                      <a:pt x="0" y="0"/>
                    </a:cubicBezTo>
                    <a:cubicBezTo>
                      <a:pt x="2902" y="1693"/>
                      <a:pt x="5804" y="3386"/>
                      <a:pt x="8465" y="5079"/>
                    </a:cubicBezTo>
                    <a:cubicBezTo>
                      <a:pt x="13543" y="8223"/>
                      <a:pt x="18138" y="12092"/>
                      <a:pt x="22975" y="1547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886272E6-8A8C-0536-1592-9179601FC490}"/>
                  </a:ext>
                </a:extLst>
              </p:cNvPr>
              <p:cNvSpPr/>
              <p:nvPr/>
            </p:nvSpPr>
            <p:spPr>
              <a:xfrm>
                <a:off x="9824349" y="5599223"/>
                <a:ext cx="7255" cy="2176"/>
              </a:xfrm>
              <a:custGeom>
                <a:avLst/>
                <a:gdLst>
                  <a:gd name="connsiteX0" fmla="*/ 7255 w 7255"/>
                  <a:gd name="connsiteY0" fmla="*/ 484 h 2176"/>
                  <a:gd name="connsiteX1" fmla="*/ 5562 w 7255"/>
                  <a:gd name="connsiteY1" fmla="*/ 0 h 2176"/>
                  <a:gd name="connsiteX2" fmla="*/ 0 w 7255"/>
                  <a:gd name="connsiteY2" fmla="*/ 2177 h 2176"/>
                  <a:gd name="connsiteX3" fmla="*/ 6287 w 7255"/>
                  <a:gd name="connsiteY3" fmla="*/ 726 h 2176"/>
                  <a:gd name="connsiteX4" fmla="*/ 7255 w 7255"/>
                  <a:gd name="connsiteY4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2176">
                    <a:moveTo>
                      <a:pt x="7255" y="484"/>
                    </a:moveTo>
                    <a:cubicBezTo>
                      <a:pt x="6772" y="242"/>
                      <a:pt x="6046" y="242"/>
                      <a:pt x="5562" y="0"/>
                    </a:cubicBezTo>
                    <a:cubicBezTo>
                      <a:pt x="3870" y="726"/>
                      <a:pt x="1934" y="1451"/>
                      <a:pt x="0" y="2177"/>
                    </a:cubicBezTo>
                    <a:cubicBezTo>
                      <a:pt x="2177" y="1693"/>
                      <a:pt x="4111" y="967"/>
                      <a:pt x="6287" y="726"/>
                    </a:cubicBezTo>
                    <a:cubicBezTo>
                      <a:pt x="6530" y="484"/>
                      <a:pt x="6772" y="484"/>
                      <a:pt x="7255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B0E96F14-1096-EA0A-80C2-872CBA815B69}"/>
                  </a:ext>
                </a:extLst>
              </p:cNvPr>
              <p:cNvSpPr/>
              <p:nvPr/>
            </p:nvSpPr>
            <p:spPr>
              <a:xfrm>
                <a:off x="9799197" y="5682901"/>
                <a:ext cx="20798" cy="24667"/>
              </a:xfrm>
              <a:custGeom>
                <a:avLst/>
                <a:gdLst>
                  <a:gd name="connsiteX0" fmla="*/ 20799 w 20798"/>
                  <a:gd name="connsiteY0" fmla="*/ 0 h 24667"/>
                  <a:gd name="connsiteX1" fmla="*/ 19106 w 20798"/>
                  <a:gd name="connsiteY1" fmla="*/ 726 h 24667"/>
                  <a:gd name="connsiteX2" fmla="*/ 14269 w 20798"/>
                  <a:gd name="connsiteY2" fmla="*/ 6530 h 24667"/>
                  <a:gd name="connsiteX3" fmla="*/ 0 w 20798"/>
                  <a:gd name="connsiteY3" fmla="*/ 24668 h 24667"/>
                  <a:gd name="connsiteX4" fmla="*/ 3628 w 20798"/>
                  <a:gd name="connsiteY4" fmla="*/ 19831 h 24667"/>
                  <a:gd name="connsiteX5" fmla="*/ 20799 w 20798"/>
                  <a:gd name="connsiteY5" fmla="*/ 0 h 2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8" h="24667">
                    <a:moveTo>
                      <a:pt x="20799" y="0"/>
                    </a:moveTo>
                    <a:cubicBezTo>
                      <a:pt x="20073" y="242"/>
                      <a:pt x="19589" y="484"/>
                      <a:pt x="19106" y="726"/>
                    </a:cubicBezTo>
                    <a:cubicBezTo>
                      <a:pt x="17413" y="2660"/>
                      <a:pt x="15720" y="4595"/>
                      <a:pt x="14269" y="6530"/>
                    </a:cubicBezTo>
                    <a:cubicBezTo>
                      <a:pt x="7255" y="9915"/>
                      <a:pt x="2419" y="16687"/>
                      <a:pt x="0" y="24668"/>
                    </a:cubicBezTo>
                    <a:cubicBezTo>
                      <a:pt x="1209" y="22975"/>
                      <a:pt x="2419" y="21524"/>
                      <a:pt x="3628" y="19831"/>
                    </a:cubicBezTo>
                    <a:cubicBezTo>
                      <a:pt x="8465" y="13543"/>
                      <a:pt x="14269" y="6772"/>
                      <a:pt x="2079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E81F735-CC35-9B8B-58CA-7C31CC8B8581}"/>
                  </a:ext>
                </a:extLst>
              </p:cNvPr>
              <p:cNvSpPr/>
              <p:nvPr/>
            </p:nvSpPr>
            <p:spPr>
              <a:xfrm>
                <a:off x="9875862" y="5740944"/>
                <a:ext cx="19105" cy="58768"/>
              </a:xfrm>
              <a:custGeom>
                <a:avLst/>
                <a:gdLst>
                  <a:gd name="connsiteX0" fmla="*/ 11125 w 19105"/>
                  <a:gd name="connsiteY0" fmla="*/ 23459 h 58768"/>
                  <a:gd name="connsiteX1" fmla="*/ 17896 w 19105"/>
                  <a:gd name="connsiteY1" fmla="*/ 4111 h 58768"/>
                  <a:gd name="connsiteX2" fmla="*/ 19105 w 19105"/>
                  <a:gd name="connsiteY2" fmla="*/ 1451 h 58768"/>
                  <a:gd name="connsiteX3" fmla="*/ 16445 w 19105"/>
                  <a:gd name="connsiteY3" fmla="*/ 0 h 58768"/>
                  <a:gd name="connsiteX4" fmla="*/ 14027 w 19105"/>
                  <a:gd name="connsiteY4" fmla="*/ 2902 h 58768"/>
                  <a:gd name="connsiteX5" fmla="*/ 5562 w 19105"/>
                  <a:gd name="connsiteY5" fmla="*/ 32649 h 58768"/>
                  <a:gd name="connsiteX6" fmla="*/ 0 w 19105"/>
                  <a:gd name="connsiteY6" fmla="*/ 54173 h 58768"/>
                  <a:gd name="connsiteX7" fmla="*/ 3628 w 19105"/>
                  <a:gd name="connsiteY7" fmla="*/ 58768 h 58768"/>
                  <a:gd name="connsiteX8" fmla="*/ 6287 w 19105"/>
                  <a:gd name="connsiteY8" fmla="*/ 43290 h 58768"/>
                  <a:gd name="connsiteX9" fmla="*/ 11125 w 19105"/>
                  <a:gd name="connsiteY9" fmla="*/ 23459 h 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5" h="58768">
                    <a:moveTo>
                      <a:pt x="11125" y="23459"/>
                    </a:moveTo>
                    <a:cubicBezTo>
                      <a:pt x="13301" y="16929"/>
                      <a:pt x="15478" y="10399"/>
                      <a:pt x="17896" y="4111"/>
                    </a:cubicBezTo>
                    <a:cubicBezTo>
                      <a:pt x="18138" y="3144"/>
                      <a:pt x="18622" y="2418"/>
                      <a:pt x="19105" y="1451"/>
                    </a:cubicBezTo>
                    <a:cubicBezTo>
                      <a:pt x="18138" y="967"/>
                      <a:pt x="17413" y="242"/>
                      <a:pt x="16445" y="0"/>
                    </a:cubicBezTo>
                    <a:cubicBezTo>
                      <a:pt x="15720" y="967"/>
                      <a:pt x="14752" y="1935"/>
                      <a:pt x="14027" y="2902"/>
                    </a:cubicBezTo>
                    <a:cubicBezTo>
                      <a:pt x="11608" y="11850"/>
                      <a:pt x="8706" y="21766"/>
                      <a:pt x="5562" y="32649"/>
                    </a:cubicBezTo>
                    <a:cubicBezTo>
                      <a:pt x="3870" y="39662"/>
                      <a:pt x="1934" y="46918"/>
                      <a:pt x="0" y="54173"/>
                    </a:cubicBezTo>
                    <a:cubicBezTo>
                      <a:pt x="1209" y="55866"/>
                      <a:pt x="2418" y="57317"/>
                      <a:pt x="3628" y="58768"/>
                    </a:cubicBezTo>
                    <a:cubicBezTo>
                      <a:pt x="4353" y="53689"/>
                      <a:pt x="5079" y="48369"/>
                      <a:pt x="6287" y="43290"/>
                    </a:cubicBezTo>
                    <a:cubicBezTo>
                      <a:pt x="7497" y="36760"/>
                      <a:pt x="9432" y="29989"/>
                      <a:pt x="11125" y="2345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4FEFCCC-3196-E242-B907-1480F8C87758}"/>
                  </a:ext>
                </a:extLst>
              </p:cNvPr>
              <p:cNvSpPr/>
              <p:nvPr/>
            </p:nvSpPr>
            <p:spPr>
              <a:xfrm>
                <a:off x="10007908" y="5715308"/>
                <a:ext cx="11850" cy="4595"/>
              </a:xfrm>
              <a:custGeom>
                <a:avLst/>
                <a:gdLst>
                  <a:gd name="connsiteX0" fmla="*/ 11367 w 11850"/>
                  <a:gd name="connsiteY0" fmla="*/ 0 h 4595"/>
                  <a:gd name="connsiteX1" fmla="*/ 0 w 11850"/>
                  <a:gd name="connsiteY1" fmla="*/ 4353 h 4595"/>
                  <a:gd name="connsiteX2" fmla="*/ 1209 w 11850"/>
                  <a:gd name="connsiteY2" fmla="*/ 4595 h 4595"/>
                  <a:gd name="connsiteX3" fmla="*/ 10157 w 11850"/>
                  <a:gd name="connsiteY3" fmla="*/ 967 h 4595"/>
                  <a:gd name="connsiteX4" fmla="*/ 11850 w 11850"/>
                  <a:gd name="connsiteY4" fmla="*/ 484 h 4595"/>
                  <a:gd name="connsiteX5" fmla="*/ 11367 w 11850"/>
                  <a:gd name="connsiteY5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50" h="4595">
                    <a:moveTo>
                      <a:pt x="11367" y="0"/>
                    </a:moveTo>
                    <a:cubicBezTo>
                      <a:pt x="7497" y="1451"/>
                      <a:pt x="3628" y="2902"/>
                      <a:pt x="0" y="4353"/>
                    </a:cubicBezTo>
                    <a:cubicBezTo>
                      <a:pt x="483" y="4353"/>
                      <a:pt x="726" y="4595"/>
                      <a:pt x="1209" y="4595"/>
                    </a:cubicBezTo>
                    <a:cubicBezTo>
                      <a:pt x="3870" y="3144"/>
                      <a:pt x="6772" y="1935"/>
                      <a:pt x="10157" y="967"/>
                    </a:cubicBezTo>
                    <a:cubicBezTo>
                      <a:pt x="10641" y="726"/>
                      <a:pt x="11367" y="726"/>
                      <a:pt x="11850" y="484"/>
                    </a:cubicBezTo>
                    <a:cubicBezTo>
                      <a:pt x="11609" y="242"/>
                      <a:pt x="11609" y="0"/>
                      <a:pt x="113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0ACD16D0-8550-84D2-9E14-19DD748EE7DD}"/>
                  </a:ext>
                </a:extLst>
              </p:cNvPr>
              <p:cNvSpPr/>
              <p:nvPr/>
            </p:nvSpPr>
            <p:spPr>
              <a:xfrm>
                <a:off x="9793302" y="5666698"/>
                <a:ext cx="84589" cy="113740"/>
              </a:xfrm>
              <a:custGeom>
                <a:avLst/>
                <a:gdLst>
                  <a:gd name="connsiteX0" fmla="*/ 63696 w 84589"/>
                  <a:gd name="connsiteY0" fmla="*/ 93593 h 113740"/>
                  <a:gd name="connsiteX1" fmla="*/ 68532 w 84589"/>
                  <a:gd name="connsiteY1" fmla="*/ 87547 h 113740"/>
                  <a:gd name="connsiteX2" fmla="*/ 68532 w 84589"/>
                  <a:gd name="connsiteY2" fmla="*/ 87547 h 113740"/>
                  <a:gd name="connsiteX3" fmla="*/ 55473 w 84589"/>
                  <a:gd name="connsiteY3" fmla="*/ 93110 h 113740"/>
                  <a:gd name="connsiteX4" fmla="*/ 30563 w 84589"/>
                  <a:gd name="connsiteY4" fmla="*/ 101332 h 113740"/>
                  <a:gd name="connsiteX5" fmla="*/ 49185 w 84589"/>
                  <a:gd name="connsiteY5" fmla="*/ 82952 h 113740"/>
                  <a:gd name="connsiteX6" fmla="*/ 84494 w 84589"/>
                  <a:gd name="connsiteY6" fmla="*/ 56349 h 113740"/>
                  <a:gd name="connsiteX7" fmla="*/ 84011 w 84589"/>
                  <a:gd name="connsiteY7" fmla="*/ 48369 h 113740"/>
                  <a:gd name="connsiteX8" fmla="*/ 67565 w 84589"/>
                  <a:gd name="connsiteY8" fmla="*/ 30230 h 113740"/>
                  <a:gd name="connsiteX9" fmla="*/ 79899 w 84589"/>
                  <a:gd name="connsiteY9" fmla="*/ 10157 h 113740"/>
                  <a:gd name="connsiteX10" fmla="*/ 77965 w 84589"/>
                  <a:gd name="connsiteY10" fmla="*/ 0 h 113740"/>
                  <a:gd name="connsiteX11" fmla="*/ 76514 w 84589"/>
                  <a:gd name="connsiteY11" fmla="*/ 1209 h 113740"/>
                  <a:gd name="connsiteX12" fmla="*/ 45073 w 84589"/>
                  <a:gd name="connsiteY12" fmla="*/ 24184 h 113740"/>
                  <a:gd name="connsiteX13" fmla="*/ 17987 w 84589"/>
                  <a:gd name="connsiteY13" fmla="*/ 44983 h 113740"/>
                  <a:gd name="connsiteX14" fmla="*/ 4444 w 84589"/>
                  <a:gd name="connsiteY14" fmla="*/ 55382 h 113740"/>
                  <a:gd name="connsiteX15" fmla="*/ 6378 w 84589"/>
                  <a:gd name="connsiteY15" fmla="*/ 64814 h 113740"/>
                  <a:gd name="connsiteX16" fmla="*/ 7104 w 84589"/>
                  <a:gd name="connsiteY16" fmla="*/ 103025 h 113740"/>
                  <a:gd name="connsiteX17" fmla="*/ 39995 w 84589"/>
                  <a:gd name="connsiteY17" fmla="*/ 112699 h 113740"/>
                  <a:gd name="connsiteX18" fmla="*/ 62003 w 84589"/>
                  <a:gd name="connsiteY18" fmla="*/ 95286 h 113740"/>
                  <a:gd name="connsiteX19" fmla="*/ 63696 w 84589"/>
                  <a:gd name="connsiteY19" fmla="*/ 93593 h 11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589" h="113740">
                    <a:moveTo>
                      <a:pt x="63696" y="93593"/>
                    </a:moveTo>
                    <a:cubicBezTo>
                      <a:pt x="65388" y="91659"/>
                      <a:pt x="66839" y="89482"/>
                      <a:pt x="68532" y="87547"/>
                    </a:cubicBezTo>
                    <a:cubicBezTo>
                      <a:pt x="68532" y="87547"/>
                      <a:pt x="68532" y="87547"/>
                      <a:pt x="68532" y="87547"/>
                    </a:cubicBezTo>
                    <a:cubicBezTo>
                      <a:pt x="63937" y="89724"/>
                      <a:pt x="59584" y="91659"/>
                      <a:pt x="55473" y="93110"/>
                    </a:cubicBezTo>
                    <a:cubicBezTo>
                      <a:pt x="41204" y="98914"/>
                      <a:pt x="30563" y="101332"/>
                      <a:pt x="30563" y="101332"/>
                    </a:cubicBezTo>
                    <a:cubicBezTo>
                      <a:pt x="30563" y="101332"/>
                      <a:pt x="37334" y="92868"/>
                      <a:pt x="49185" y="82952"/>
                    </a:cubicBezTo>
                    <a:cubicBezTo>
                      <a:pt x="58617" y="74488"/>
                      <a:pt x="70951" y="65298"/>
                      <a:pt x="84494" y="56349"/>
                    </a:cubicBezTo>
                    <a:cubicBezTo>
                      <a:pt x="84736" y="53931"/>
                      <a:pt x="84494" y="51271"/>
                      <a:pt x="84011" y="48369"/>
                    </a:cubicBezTo>
                    <a:cubicBezTo>
                      <a:pt x="82318" y="39179"/>
                      <a:pt x="75788" y="33374"/>
                      <a:pt x="67565" y="30230"/>
                    </a:cubicBezTo>
                    <a:cubicBezTo>
                      <a:pt x="74095" y="24668"/>
                      <a:pt x="78690" y="18864"/>
                      <a:pt x="79899" y="10157"/>
                    </a:cubicBezTo>
                    <a:cubicBezTo>
                      <a:pt x="80383" y="6530"/>
                      <a:pt x="79657" y="2902"/>
                      <a:pt x="77965" y="0"/>
                    </a:cubicBezTo>
                    <a:cubicBezTo>
                      <a:pt x="77480" y="484"/>
                      <a:pt x="76997" y="726"/>
                      <a:pt x="76514" y="1209"/>
                    </a:cubicBezTo>
                    <a:cubicBezTo>
                      <a:pt x="65630" y="8706"/>
                      <a:pt x="55231" y="16687"/>
                      <a:pt x="45073" y="24184"/>
                    </a:cubicBezTo>
                    <a:cubicBezTo>
                      <a:pt x="35158" y="31681"/>
                      <a:pt x="25968" y="38937"/>
                      <a:pt x="17987" y="44983"/>
                    </a:cubicBezTo>
                    <a:cubicBezTo>
                      <a:pt x="12909" y="48852"/>
                      <a:pt x="8313" y="52480"/>
                      <a:pt x="4444" y="55382"/>
                    </a:cubicBezTo>
                    <a:cubicBezTo>
                      <a:pt x="4686" y="58526"/>
                      <a:pt x="5169" y="61670"/>
                      <a:pt x="6378" y="64814"/>
                    </a:cubicBezTo>
                    <a:cubicBezTo>
                      <a:pt x="-635" y="77148"/>
                      <a:pt x="-3779" y="89966"/>
                      <a:pt x="7104" y="103025"/>
                    </a:cubicBezTo>
                    <a:cubicBezTo>
                      <a:pt x="14843" y="112457"/>
                      <a:pt x="28386" y="115601"/>
                      <a:pt x="39995" y="112699"/>
                    </a:cubicBezTo>
                    <a:cubicBezTo>
                      <a:pt x="47734" y="105927"/>
                      <a:pt x="55231" y="100123"/>
                      <a:pt x="62003" y="95286"/>
                    </a:cubicBezTo>
                    <a:cubicBezTo>
                      <a:pt x="62486" y="94319"/>
                      <a:pt x="62970" y="93835"/>
                      <a:pt x="63696" y="935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D95E3C1E-C048-C5B8-D022-51EABE4AF234}"/>
                  </a:ext>
                </a:extLst>
              </p:cNvPr>
              <p:cNvSpPr/>
              <p:nvPr/>
            </p:nvSpPr>
            <p:spPr>
              <a:xfrm>
                <a:off x="9299065" y="5833328"/>
                <a:ext cx="114391" cy="100607"/>
              </a:xfrm>
              <a:custGeom>
                <a:avLst/>
                <a:gdLst>
                  <a:gd name="connsiteX0" fmla="*/ 61670 w 114391"/>
                  <a:gd name="connsiteY0" fmla="*/ 55382 h 100607"/>
                  <a:gd name="connsiteX1" fmla="*/ 98914 w 114391"/>
                  <a:gd name="connsiteY1" fmla="*/ 19105 h 100607"/>
                  <a:gd name="connsiteX2" fmla="*/ 114392 w 114391"/>
                  <a:gd name="connsiteY2" fmla="*/ 0 h 100607"/>
                  <a:gd name="connsiteX3" fmla="*/ 91659 w 114391"/>
                  <a:gd name="connsiteY3" fmla="*/ 9432 h 100607"/>
                  <a:gd name="connsiteX4" fmla="*/ 47885 w 114391"/>
                  <a:gd name="connsiteY4" fmla="*/ 39421 h 100607"/>
                  <a:gd name="connsiteX5" fmla="*/ 12334 w 114391"/>
                  <a:gd name="connsiteY5" fmla="*/ 79083 h 100607"/>
                  <a:gd name="connsiteX6" fmla="*/ 0 w 114391"/>
                  <a:gd name="connsiteY6" fmla="*/ 100607 h 100607"/>
                  <a:gd name="connsiteX7" fmla="*/ 20798 w 114391"/>
                  <a:gd name="connsiteY7" fmla="*/ 87789 h 100607"/>
                  <a:gd name="connsiteX8" fmla="*/ 61670 w 114391"/>
                  <a:gd name="connsiteY8" fmla="*/ 55382 h 10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91" h="100607">
                    <a:moveTo>
                      <a:pt x="61670" y="55382"/>
                    </a:moveTo>
                    <a:cubicBezTo>
                      <a:pt x="75697" y="43048"/>
                      <a:pt x="89482" y="29989"/>
                      <a:pt x="98914" y="19105"/>
                    </a:cubicBezTo>
                    <a:cubicBezTo>
                      <a:pt x="108588" y="8464"/>
                      <a:pt x="114392" y="0"/>
                      <a:pt x="114392" y="0"/>
                    </a:cubicBezTo>
                    <a:cubicBezTo>
                      <a:pt x="114392" y="0"/>
                      <a:pt x="104477" y="2660"/>
                      <a:pt x="91659" y="9432"/>
                    </a:cubicBezTo>
                    <a:cubicBezTo>
                      <a:pt x="78357" y="15962"/>
                      <a:pt x="62395" y="26845"/>
                      <a:pt x="47885" y="39421"/>
                    </a:cubicBezTo>
                    <a:cubicBezTo>
                      <a:pt x="33375" y="52238"/>
                      <a:pt x="20557" y="66749"/>
                      <a:pt x="12334" y="79083"/>
                    </a:cubicBezTo>
                    <a:cubicBezTo>
                      <a:pt x="3870" y="91175"/>
                      <a:pt x="0" y="100607"/>
                      <a:pt x="0" y="100607"/>
                    </a:cubicBezTo>
                    <a:cubicBezTo>
                      <a:pt x="0" y="100607"/>
                      <a:pt x="9190" y="96012"/>
                      <a:pt x="20798" y="87789"/>
                    </a:cubicBezTo>
                    <a:cubicBezTo>
                      <a:pt x="32649" y="79566"/>
                      <a:pt x="47401" y="67958"/>
                      <a:pt x="61670" y="5538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DC0D1148-487F-C9E8-41F5-C5D6C35A92BD}"/>
                </a:ext>
              </a:extLst>
            </p:cNvPr>
            <p:cNvGrpSpPr/>
            <p:nvPr/>
          </p:nvGrpSpPr>
          <p:grpSpPr>
            <a:xfrm>
              <a:off x="6368161" y="6208911"/>
              <a:ext cx="599288" cy="437979"/>
              <a:chOff x="6368161" y="6208911"/>
              <a:chExt cx="599288" cy="437979"/>
            </a:xfrm>
            <a:grpFill/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27D5633-417F-1478-7D0C-3C4C0A786C9F}"/>
                  </a:ext>
                </a:extLst>
              </p:cNvPr>
              <p:cNvSpPr/>
              <p:nvPr/>
            </p:nvSpPr>
            <p:spPr>
              <a:xfrm>
                <a:off x="6526327" y="6555473"/>
                <a:ext cx="2902" cy="10882"/>
              </a:xfrm>
              <a:custGeom>
                <a:avLst/>
                <a:gdLst>
                  <a:gd name="connsiteX0" fmla="*/ 967 w 2902"/>
                  <a:gd name="connsiteY0" fmla="*/ 9432 h 10882"/>
                  <a:gd name="connsiteX1" fmla="*/ 0 w 2902"/>
                  <a:gd name="connsiteY1" fmla="*/ 6772 h 10882"/>
                  <a:gd name="connsiteX2" fmla="*/ 483 w 2902"/>
                  <a:gd name="connsiteY2" fmla="*/ 4353 h 10882"/>
                  <a:gd name="connsiteX3" fmla="*/ 2902 w 2902"/>
                  <a:gd name="connsiteY3" fmla="*/ 0 h 10882"/>
                  <a:gd name="connsiteX4" fmla="*/ 1451 w 2902"/>
                  <a:gd name="connsiteY4" fmla="*/ 10883 h 10882"/>
                  <a:gd name="connsiteX5" fmla="*/ 967 w 2902"/>
                  <a:gd name="connsiteY5" fmla="*/ 9432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" h="10882">
                    <a:moveTo>
                      <a:pt x="967" y="9432"/>
                    </a:moveTo>
                    <a:cubicBezTo>
                      <a:pt x="726" y="8464"/>
                      <a:pt x="241" y="7739"/>
                      <a:pt x="0" y="6772"/>
                    </a:cubicBezTo>
                    <a:cubicBezTo>
                      <a:pt x="241" y="6046"/>
                      <a:pt x="483" y="5079"/>
                      <a:pt x="483" y="4353"/>
                    </a:cubicBezTo>
                    <a:cubicBezTo>
                      <a:pt x="1209" y="2902"/>
                      <a:pt x="1934" y="1451"/>
                      <a:pt x="2902" y="0"/>
                    </a:cubicBezTo>
                    <a:cubicBezTo>
                      <a:pt x="2177" y="3628"/>
                      <a:pt x="1692" y="7497"/>
                      <a:pt x="1451" y="10883"/>
                    </a:cubicBezTo>
                    <a:cubicBezTo>
                      <a:pt x="1209" y="10641"/>
                      <a:pt x="967" y="10157"/>
                      <a:pt x="967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FA1CE26-415B-C519-1A2E-E6B543780AC9}"/>
                  </a:ext>
                </a:extLst>
              </p:cNvPr>
              <p:cNvSpPr/>
              <p:nvPr/>
            </p:nvSpPr>
            <p:spPr>
              <a:xfrm>
                <a:off x="6606861" y="6373848"/>
                <a:ext cx="1693" cy="1209"/>
              </a:xfrm>
              <a:custGeom>
                <a:avLst/>
                <a:gdLst>
                  <a:gd name="connsiteX0" fmla="*/ 1209 w 1693"/>
                  <a:gd name="connsiteY0" fmla="*/ 1209 h 1209"/>
                  <a:gd name="connsiteX1" fmla="*/ 483 w 1693"/>
                  <a:gd name="connsiteY1" fmla="*/ 968 h 1209"/>
                  <a:gd name="connsiteX2" fmla="*/ 0 w 1693"/>
                  <a:gd name="connsiteY2" fmla="*/ 726 h 1209"/>
                  <a:gd name="connsiteX3" fmla="*/ 1693 w 1693"/>
                  <a:gd name="connsiteY3" fmla="*/ 0 h 1209"/>
                  <a:gd name="connsiteX4" fmla="*/ 1209 w 1693"/>
                  <a:gd name="connsiteY4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1209">
                    <a:moveTo>
                      <a:pt x="1209" y="1209"/>
                    </a:moveTo>
                    <a:cubicBezTo>
                      <a:pt x="968" y="1209"/>
                      <a:pt x="726" y="1209"/>
                      <a:pt x="483" y="968"/>
                    </a:cubicBezTo>
                    <a:cubicBezTo>
                      <a:pt x="242" y="968"/>
                      <a:pt x="242" y="726"/>
                      <a:pt x="0" y="726"/>
                    </a:cubicBezTo>
                    <a:cubicBezTo>
                      <a:pt x="483" y="484"/>
                      <a:pt x="1209" y="242"/>
                      <a:pt x="1693" y="0"/>
                    </a:cubicBezTo>
                    <a:cubicBezTo>
                      <a:pt x="1451" y="484"/>
                      <a:pt x="1209" y="968"/>
                      <a:pt x="120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477954A-C1B8-989B-9F6C-FDB2F9B60FB5}"/>
                  </a:ext>
                </a:extLst>
              </p:cNvPr>
              <p:cNvSpPr/>
              <p:nvPr/>
            </p:nvSpPr>
            <p:spPr>
              <a:xfrm>
                <a:off x="6506254" y="6552571"/>
                <a:ext cx="5804" cy="5804"/>
              </a:xfrm>
              <a:custGeom>
                <a:avLst/>
                <a:gdLst>
                  <a:gd name="connsiteX0" fmla="*/ 4112 w 5804"/>
                  <a:gd name="connsiteY0" fmla="*/ 4837 h 5804"/>
                  <a:gd name="connsiteX1" fmla="*/ 0 w 5804"/>
                  <a:gd name="connsiteY1" fmla="*/ 5804 h 5804"/>
                  <a:gd name="connsiteX2" fmla="*/ 5805 w 5804"/>
                  <a:gd name="connsiteY2" fmla="*/ 0 h 5804"/>
                  <a:gd name="connsiteX3" fmla="*/ 5563 w 5804"/>
                  <a:gd name="connsiteY3" fmla="*/ 242 h 5804"/>
                  <a:gd name="connsiteX4" fmla="*/ 4112 w 5804"/>
                  <a:gd name="connsiteY4" fmla="*/ 4837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5804">
                    <a:moveTo>
                      <a:pt x="4112" y="4837"/>
                    </a:moveTo>
                    <a:cubicBezTo>
                      <a:pt x="3144" y="5079"/>
                      <a:pt x="1693" y="5320"/>
                      <a:pt x="0" y="5804"/>
                    </a:cubicBezTo>
                    <a:cubicBezTo>
                      <a:pt x="1935" y="3869"/>
                      <a:pt x="4112" y="1934"/>
                      <a:pt x="5805" y="0"/>
                    </a:cubicBezTo>
                    <a:cubicBezTo>
                      <a:pt x="5805" y="0"/>
                      <a:pt x="5805" y="242"/>
                      <a:pt x="5563" y="242"/>
                    </a:cubicBezTo>
                    <a:cubicBezTo>
                      <a:pt x="5079" y="1934"/>
                      <a:pt x="4595" y="3386"/>
                      <a:pt x="411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3210E46C-7040-822E-0BE9-09791D3C2DB9}"/>
                  </a:ext>
                </a:extLst>
              </p:cNvPr>
              <p:cNvSpPr/>
              <p:nvPr/>
            </p:nvSpPr>
            <p:spPr>
              <a:xfrm>
                <a:off x="6471187" y="6622706"/>
                <a:ext cx="241" cy="483"/>
              </a:xfrm>
              <a:custGeom>
                <a:avLst/>
                <a:gdLst>
                  <a:gd name="connsiteX0" fmla="*/ 0 w 241"/>
                  <a:gd name="connsiteY0" fmla="*/ 484 h 483"/>
                  <a:gd name="connsiteX1" fmla="*/ 241 w 241"/>
                  <a:gd name="connsiteY1" fmla="*/ 0 h 483"/>
                  <a:gd name="connsiteX2" fmla="*/ 0 w 241"/>
                  <a:gd name="connsiteY2" fmla="*/ 484 h 483"/>
                  <a:gd name="connsiteX3" fmla="*/ 0 w 241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484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5FC5A9A-EA20-DCD6-874F-D165022D50DE}"/>
                  </a:ext>
                </a:extLst>
              </p:cNvPr>
              <p:cNvSpPr/>
              <p:nvPr/>
            </p:nvSpPr>
            <p:spPr>
              <a:xfrm>
                <a:off x="6574937" y="6492110"/>
                <a:ext cx="484" cy="2176"/>
              </a:xfrm>
              <a:custGeom>
                <a:avLst/>
                <a:gdLst>
                  <a:gd name="connsiteX0" fmla="*/ 242 w 484"/>
                  <a:gd name="connsiteY0" fmla="*/ 0 h 2176"/>
                  <a:gd name="connsiteX1" fmla="*/ 484 w 484"/>
                  <a:gd name="connsiteY1" fmla="*/ 2177 h 2176"/>
                  <a:gd name="connsiteX2" fmla="*/ 0 w 484"/>
                  <a:gd name="connsiteY2" fmla="*/ 967 h 2176"/>
                  <a:gd name="connsiteX3" fmla="*/ 242 w 484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176">
                    <a:moveTo>
                      <a:pt x="242" y="0"/>
                    </a:moveTo>
                    <a:cubicBezTo>
                      <a:pt x="242" y="967"/>
                      <a:pt x="484" y="1451"/>
                      <a:pt x="484" y="2177"/>
                    </a:cubicBezTo>
                    <a:cubicBezTo>
                      <a:pt x="242" y="1693"/>
                      <a:pt x="242" y="1209"/>
                      <a:pt x="0" y="967"/>
                    </a:cubicBezTo>
                    <a:cubicBezTo>
                      <a:pt x="242" y="726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FD3155A-D40A-58DE-4E48-5E43AD6BB5AD}"/>
                  </a:ext>
                </a:extLst>
              </p:cNvPr>
              <p:cNvSpPr/>
              <p:nvPr/>
            </p:nvSpPr>
            <p:spPr>
              <a:xfrm>
                <a:off x="6493920" y="6577723"/>
                <a:ext cx="3627" cy="7497"/>
              </a:xfrm>
              <a:custGeom>
                <a:avLst/>
                <a:gdLst>
                  <a:gd name="connsiteX0" fmla="*/ 3628 w 3627"/>
                  <a:gd name="connsiteY0" fmla="*/ 0 h 7497"/>
                  <a:gd name="connsiteX1" fmla="*/ 967 w 3627"/>
                  <a:gd name="connsiteY1" fmla="*/ 6046 h 7497"/>
                  <a:gd name="connsiteX2" fmla="*/ 0 w 3627"/>
                  <a:gd name="connsiteY2" fmla="*/ 7497 h 7497"/>
                  <a:gd name="connsiteX3" fmla="*/ 3385 w 3627"/>
                  <a:gd name="connsiteY3" fmla="*/ 484 h 7497"/>
                  <a:gd name="connsiteX4" fmla="*/ 3628 w 3627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497">
                    <a:moveTo>
                      <a:pt x="3628" y="0"/>
                    </a:moveTo>
                    <a:cubicBezTo>
                      <a:pt x="2660" y="1935"/>
                      <a:pt x="1692" y="3870"/>
                      <a:pt x="967" y="6046"/>
                    </a:cubicBezTo>
                    <a:cubicBezTo>
                      <a:pt x="726" y="6530"/>
                      <a:pt x="241" y="7013"/>
                      <a:pt x="0" y="7497"/>
                    </a:cubicBezTo>
                    <a:cubicBezTo>
                      <a:pt x="1451" y="4837"/>
                      <a:pt x="2660" y="2419"/>
                      <a:pt x="3385" y="484"/>
                    </a:cubicBezTo>
                    <a:cubicBezTo>
                      <a:pt x="3385" y="242"/>
                      <a:pt x="3628" y="0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7A0D82C0-3A11-AED3-8F34-80E296A727E5}"/>
                  </a:ext>
                </a:extLst>
              </p:cNvPr>
              <p:cNvSpPr/>
              <p:nvPr/>
            </p:nvSpPr>
            <p:spPr>
              <a:xfrm>
                <a:off x="6474572" y="6633347"/>
                <a:ext cx="5320" cy="13543"/>
              </a:xfrm>
              <a:custGeom>
                <a:avLst/>
                <a:gdLst>
                  <a:gd name="connsiteX0" fmla="*/ 5321 w 5320"/>
                  <a:gd name="connsiteY0" fmla="*/ 10883 h 13543"/>
                  <a:gd name="connsiteX1" fmla="*/ 3628 w 5320"/>
                  <a:gd name="connsiteY1" fmla="*/ 5079 h 13543"/>
                  <a:gd name="connsiteX2" fmla="*/ 726 w 5320"/>
                  <a:gd name="connsiteY2" fmla="*/ 12334 h 13543"/>
                  <a:gd name="connsiteX3" fmla="*/ 968 w 5320"/>
                  <a:gd name="connsiteY3" fmla="*/ 13543 h 13543"/>
                  <a:gd name="connsiteX4" fmla="*/ 0 w 5320"/>
                  <a:gd name="connsiteY4" fmla="*/ 11367 h 13543"/>
                  <a:gd name="connsiteX5" fmla="*/ 1935 w 5320"/>
                  <a:gd name="connsiteY5" fmla="*/ 6288 h 13543"/>
                  <a:gd name="connsiteX6" fmla="*/ 5321 w 5320"/>
                  <a:gd name="connsiteY6" fmla="*/ 0 h 13543"/>
                  <a:gd name="connsiteX7" fmla="*/ 5079 w 5320"/>
                  <a:gd name="connsiteY7" fmla="*/ 8948 h 13543"/>
                  <a:gd name="connsiteX8" fmla="*/ 5321 w 5320"/>
                  <a:gd name="connsiteY8" fmla="*/ 1088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20" h="13543">
                    <a:moveTo>
                      <a:pt x="5321" y="10883"/>
                    </a:moveTo>
                    <a:cubicBezTo>
                      <a:pt x="4353" y="7497"/>
                      <a:pt x="3628" y="5079"/>
                      <a:pt x="3628" y="5079"/>
                    </a:cubicBezTo>
                    <a:cubicBezTo>
                      <a:pt x="3628" y="5079"/>
                      <a:pt x="1935" y="7981"/>
                      <a:pt x="726" y="12334"/>
                    </a:cubicBezTo>
                    <a:cubicBezTo>
                      <a:pt x="483" y="12818"/>
                      <a:pt x="968" y="13059"/>
                      <a:pt x="968" y="13543"/>
                    </a:cubicBezTo>
                    <a:cubicBezTo>
                      <a:pt x="968" y="12818"/>
                      <a:pt x="242" y="12092"/>
                      <a:pt x="0" y="11367"/>
                    </a:cubicBezTo>
                    <a:cubicBezTo>
                      <a:pt x="968" y="9674"/>
                      <a:pt x="968" y="7981"/>
                      <a:pt x="1935" y="6288"/>
                    </a:cubicBezTo>
                    <a:cubicBezTo>
                      <a:pt x="2902" y="4353"/>
                      <a:pt x="4112" y="2177"/>
                      <a:pt x="5321" y="0"/>
                    </a:cubicBezTo>
                    <a:cubicBezTo>
                      <a:pt x="5079" y="2902"/>
                      <a:pt x="4837" y="5804"/>
                      <a:pt x="5079" y="8948"/>
                    </a:cubicBezTo>
                    <a:cubicBezTo>
                      <a:pt x="5321" y="9432"/>
                      <a:pt x="5321" y="10157"/>
                      <a:pt x="5321" y="108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6DFACFA-6806-22E2-FC86-C69F3A0F6D36}"/>
                  </a:ext>
                </a:extLst>
              </p:cNvPr>
              <p:cNvSpPr/>
              <p:nvPr/>
            </p:nvSpPr>
            <p:spPr>
              <a:xfrm>
                <a:off x="6579291" y="6460671"/>
                <a:ext cx="1208" cy="2902"/>
              </a:xfrm>
              <a:custGeom>
                <a:avLst/>
                <a:gdLst>
                  <a:gd name="connsiteX0" fmla="*/ 0 w 1208"/>
                  <a:gd name="connsiteY0" fmla="*/ 1451 h 2902"/>
                  <a:gd name="connsiteX1" fmla="*/ 1209 w 1208"/>
                  <a:gd name="connsiteY1" fmla="*/ 0 h 2902"/>
                  <a:gd name="connsiteX2" fmla="*/ 241 w 1208"/>
                  <a:gd name="connsiteY2" fmla="*/ 2902 h 2902"/>
                  <a:gd name="connsiteX3" fmla="*/ 0 w 1208"/>
                  <a:gd name="connsiteY3" fmla="*/ 1451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2902">
                    <a:moveTo>
                      <a:pt x="0" y="1451"/>
                    </a:moveTo>
                    <a:cubicBezTo>
                      <a:pt x="483" y="967"/>
                      <a:pt x="967" y="483"/>
                      <a:pt x="1209" y="0"/>
                    </a:cubicBezTo>
                    <a:cubicBezTo>
                      <a:pt x="726" y="967"/>
                      <a:pt x="483" y="1935"/>
                      <a:pt x="241" y="2902"/>
                    </a:cubicBezTo>
                    <a:cubicBezTo>
                      <a:pt x="241" y="2418"/>
                      <a:pt x="0" y="1935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6C47E38-E38F-DEE5-0DAA-5E94DEB2275E}"/>
                  </a:ext>
                </a:extLst>
              </p:cNvPr>
              <p:cNvSpPr/>
              <p:nvPr/>
            </p:nvSpPr>
            <p:spPr>
              <a:xfrm>
                <a:off x="6494162" y="6567565"/>
                <a:ext cx="9432" cy="7255"/>
              </a:xfrm>
              <a:custGeom>
                <a:avLst/>
                <a:gdLst>
                  <a:gd name="connsiteX0" fmla="*/ 0 w 9432"/>
                  <a:gd name="connsiteY0" fmla="*/ 7255 h 7255"/>
                  <a:gd name="connsiteX1" fmla="*/ 9432 w 9432"/>
                  <a:gd name="connsiteY1" fmla="*/ 0 h 7255"/>
                  <a:gd name="connsiteX2" fmla="*/ 6046 w 9432"/>
                  <a:gd name="connsiteY2" fmla="*/ 5562 h 7255"/>
                  <a:gd name="connsiteX3" fmla="*/ 0 w 9432"/>
                  <a:gd name="connsiteY3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32" h="7255">
                    <a:moveTo>
                      <a:pt x="0" y="7255"/>
                    </a:moveTo>
                    <a:cubicBezTo>
                      <a:pt x="3386" y="4837"/>
                      <a:pt x="6530" y="2418"/>
                      <a:pt x="9432" y="0"/>
                    </a:cubicBezTo>
                    <a:cubicBezTo>
                      <a:pt x="8465" y="1451"/>
                      <a:pt x="7256" y="3386"/>
                      <a:pt x="6046" y="5562"/>
                    </a:cubicBezTo>
                    <a:cubicBezTo>
                      <a:pt x="4353" y="5804"/>
                      <a:pt x="2419" y="6288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723EDEB-7DCF-40BD-DF7A-28F9B16444ED}"/>
                  </a:ext>
                </a:extLst>
              </p:cNvPr>
              <p:cNvSpPr/>
              <p:nvPr/>
            </p:nvSpPr>
            <p:spPr>
              <a:xfrm>
                <a:off x="6506496" y="6562245"/>
                <a:ext cx="1934" cy="5078"/>
              </a:xfrm>
              <a:custGeom>
                <a:avLst/>
                <a:gdLst>
                  <a:gd name="connsiteX0" fmla="*/ 483 w 1934"/>
                  <a:gd name="connsiteY0" fmla="*/ 1693 h 5078"/>
                  <a:gd name="connsiteX1" fmla="*/ 1934 w 1934"/>
                  <a:gd name="connsiteY1" fmla="*/ 0 h 5078"/>
                  <a:gd name="connsiteX2" fmla="*/ 1451 w 1934"/>
                  <a:gd name="connsiteY2" fmla="*/ 1451 h 5078"/>
                  <a:gd name="connsiteX3" fmla="*/ 0 w 1934"/>
                  <a:gd name="connsiteY3" fmla="*/ 5079 h 5078"/>
                  <a:gd name="connsiteX4" fmla="*/ 242 w 1934"/>
                  <a:gd name="connsiteY4" fmla="*/ 3870 h 5078"/>
                  <a:gd name="connsiteX5" fmla="*/ 483 w 1934"/>
                  <a:gd name="connsiteY5" fmla="*/ 1693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4" h="5078">
                    <a:moveTo>
                      <a:pt x="483" y="1693"/>
                    </a:moveTo>
                    <a:cubicBezTo>
                      <a:pt x="968" y="1209"/>
                      <a:pt x="1451" y="484"/>
                      <a:pt x="1934" y="0"/>
                    </a:cubicBezTo>
                    <a:cubicBezTo>
                      <a:pt x="1693" y="484"/>
                      <a:pt x="1693" y="967"/>
                      <a:pt x="1451" y="1451"/>
                    </a:cubicBezTo>
                    <a:cubicBezTo>
                      <a:pt x="968" y="2660"/>
                      <a:pt x="483" y="3870"/>
                      <a:pt x="0" y="5079"/>
                    </a:cubicBezTo>
                    <a:cubicBezTo>
                      <a:pt x="0" y="4595"/>
                      <a:pt x="242" y="4111"/>
                      <a:pt x="242" y="3870"/>
                    </a:cubicBezTo>
                    <a:cubicBezTo>
                      <a:pt x="483" y="2902"/>
                      <a:pt x="483" y="2177"/>
                      <a:pt x="483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BB919D4-AD7D-395A-938E-159141666211}"/>
                  </a:ext>
                </a:extLst>
              </p:cNvPr>
              <p:cNvSpPr/>
              <p:nvPr/>
            </p:nvSpPr>
            <p:spPr>
              <a:xfrm>
                <a:off x="6565506" y="6469860"/>
                <a:ext cx="5804" cy="6288"/>
              </a:xfrm>
              <a:custGeom>
                <a:avLst/>
                <a:gdLst>
                  <a:gd name="connsiteX0" fmla="*/ 968 w 5804"/>
                  <a:gd name="connsiteY0" fmla="*/ 5804 h 6288"/>
                  <a:gd name="connsiteX1" fmla="*/ 0 w 5804"/>
                  <a:gd name="connsiteY1" fmla="*/ 6288 h 6288"/>
                  <a:gd name="connsiteX2" fmla="*/ 2902 w 5804"/>
                  <a:gd name="connsiteY2" fmla="*/ 2177 h 6288"/>
                  <a:gd name="connsiteX3" fmla="*/ 5804 w 5804"/>
                  <a:gd name="connsiteY3" fmla="*/ 0 h 6288"/>
                  <a:gd name="connsiteX4" fmla="*/ 5321 w 5804"/>
                  <a:gd name="connsiteY4" fmla="*/ 1693 h 6288"/>
                  <a:gd name="connsiteX5" fmla="*/ 968 w 5804"/>
                  <a:gd name="connsiteY5" fmla="*/ 5804 h 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6288">
                    <a:moveTo>
                      <a:pt x="968" y="5804"/>
                    </a:moveTo>
                    <a:cubicBezTo>
                      <a:pt x="726" y="6046"/>
                      <a:pt x="241" y="6046"/>
                      <a:pt x="0" y="6288"/>
                    </a:cubicBezTo>
                    <a:cubicBezTo>
                      <a:pt x="968" y="4837"/>
                      <a:pt x="1934" y="3386"/>
                      <a:pt x="2902" y="2177"/>
                    </a:cubicBezTo>
                    <a:cubicBezTo>
                      <a:pt x="3870" y="1451"/>
                      <a:pt x="4836" y="726"/>
                      <a:pt x="5804" y="0"/>
                    </a:cubicBezTo>
                    <a:cubicBezTo>
                      <a:pt x="5562" y="484"/>
                      <a:pt x="5562" y="968"/>
                      <a:pt x="5321" y="1693"/>
                    </a:cubicBezTo>
                    <a:cubicBezTo>
                      <a:pt x="4595" y="1693"/>
                      <a:pt x="2902" y="3144"/>
                      <a:pt x="968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E7D5A3D-245B-4B31-862D-769AF81D98BB}"/>
                  </a:ext>
                </a:extLst>
              </p:cNvPr>
              <p:cNvSpPr/>
              <p:nvPr/>
            </p:nvSpPr>
            <p:spPr>
              <a:xfrm>
                <a:off x="6636608" y="6386908"/>
                <a:ext cx="7497" cy="2660"/>
              </a:xfrm>
              <a:custGeom>
                <a:avLst/>
                <a:gdLst>
                  <a:gd name="connsiteX0" fmla="*/ 5079 w 7497"/>
                  <a:gd name="connsiteY0" fmla="*/ 484 h 2660"/>
                  <a:gd name="connsiteX1" fmla="*/ 7497 w 7497"/>
                  <a:gd name="connsiteY1" fmla="*/ 2660 h 2660"/>
                  <a:gd name="connsiteX2" fmla="*/ 7497 w 7497"/>
                  <a:gd name="connsiteY2" fmla="*/ 2660 h 2660"/>
                  <a:gd name="connsiteX3" fmla="*/ 2902 w 7497"/>
                  <a:gd name="connsiteY3" fmla="*/ 2419 h 2660"/>
                  <a:gd name="connsiteX4" fmla="*/ 0 w 7497"/>
                  <a:gd name="connsiteY4" fmla="*/ 0 h 2660"/>
                  <a:gd name="connsiteX5" fmla="*/ 5079 w 7497"/>
                  <a:gd name="connsiteY5" fmla="*/ 484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660">
                    <a:moveTo>
                      <a:pt x="5079" y="484"/>
                    </a:moveTo>
                    <a:cubicBezTo>
                      <a:pt x="5804" y="1209"/>
                      <a:pt x="6530" y="1935"/>
                      <a:pt x="7497" y="2660"/>
                    </a:cubicBezTo>
                    <a:cubicBezTo>
                      <a:pt x="7497" y="2660"/>
                      <a:pt x="7497" y="2660"/>
                      <a:pt x="7497" y="2660"/>
                    </a:cubicBezTo>
                    <a:cubicBezTo>
                      <a:pt x="6046" y="2419"/>
                      <a:pt x="4595" y="2419"/>
                      <a:pt x="2902" y="2419"/>
                    </a:cubicBezTo>
                    <a:cubicBezTo>
                      <a:pt x="1934" y="1451"/>
                      <a:pt x="967" y="726"/>
                      <a:pt x="0" y="0"/>
                    </a:cubicBezTo>
                    <a:cubicBezTo>
                      <a:pt x="1934" y="484"/>
                      <a:pt x="3628" y="726"/>
                      <a:pt x="507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56822D4-A675-A7F7-DE23-A2721BA23B54}"/>
                  </a:ext>
                </a:extLst>
              </p:cNvPr>
              <p:cNvSpPr/>
              <p:nvPr/>
            </p:nvSpPr>
            <p:spPr>
              <a:xfrm>
                <a:off x="6595494" y="6314839"/>
                <a:ext cx="23700" cy="11366"/>
              </a:xfrm>
              <a:custGeom>
                <a:avLst/>
                <a:gdLst>
                  <a:gd name="connsiteX0" fmla="*/ 20799 w 23700"/>
                  <a:gd name="connsiteY0" fmla="*/ 9432 h 11366"/>
                  <a:gd name="connsiteX1" fmla="*/ 18380 w 23700"/>
                  <a:gd name="connsiteY1" fmla="*/ 10883 h 11366"/>
                  <a:gd name="connsiteX2" fmla="*/ 17896 w 23700"/>
                  <a:gd name="connsiteY2" fmla="*/ 11367 h 11366"/>
                  <a:gd name="connsiteX3" fmla="*/ 11367 w 23700"/>
                  <a:gd name="connsiteY3" fmla="*/ 10399 h 11366"/>
                  <a:gd name="connsiteX4" fmla="*/ 12092 w 23700"/>
                  <a:gd name="connsiteY4" fmla="*/ 10157 h 11366"/>
                  <a:gd name="connsiteX5" fmla="*/ 19831 w 23700"/>
                  <a:gd name="connsiteY5" fmla="*/ 8706 h 11366"/>
                  <a:gd name="connsiteX6" fmla="*/ 22975 w 23700"/>
                  <a:gd name="connsiteY6" fmla="*/ 7981 h 11366"/>
                  <a:gd name="connsiteX7" fmla="*/ 20073 w 23700"/>
                  <a:gd name="connsiteY7" fmla="*/ 6530 h 11366"/>
                  <a:gd name="connsiteX8" fmla="*/ 12092 w 23700"/>
                  <a:gd name="connsiteY8" fmla="*/ 4111 h 11366"/>
                  <a:gd name="connsiteX9" fmla="*/ 483 w 23700"/>
                  <a:gd name="connsiteY9" fmla="*/ 3386 h 11366"/>
                  <a:gd name="connsiteX10" fmla="*/ 0 w 23700"/>
                  <a:gd name="connsiteY10" fmla="*/ 3386 h 11366"/>
                  <a:gd name="connsiteX11" fmla="*/ 3628 w 23700"/>
                  <a:gd name="connsiteY11" fmla="*/ 2418 h 11366"/>
                  <a:gd name="connsiteX12" fmla="*/ 9432 w 23700"/>
                  <a:gd name="connsiteY12" fmla="*/ 726 h 11366"/>
                  <a:gd name="connsiteX13" fmla="*/ 11609 w 23700"/>
                  <a:gd name="connsiteY13" fmla="*/ 0 h 11366"/>
                  <a:gd name="connsiteX14" fmla="*/ 23701 w 23700"/>
                  <a:gd name="connsiteY14" fmla="*/ 7981 h 11366"/>
                  <a:gd name="connsiteX15" fmla="*/ 23701 w 23700"/>
                  <a:gd name="connsiteY15" fmla="*/ 7981 h 11366"/>
                  <a:gd name="connsiteX16" fmla="*/ 20799 w 23700"/>
                  <a:gd name="connsiteY16" fmla="*/ 943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00" h="11366">
                    <a:moveTo>
                      <a:pt x="20799" y="9432"/>
                    </a:moveTo>
                    <a:cubicBezTo>
                      <a:pt x="20799" y="9432"/>
                      <a:pt x="19348" y="10157"/>
                      <a:pt x="18380" y="10883"/>
                    </a:cubicBezTo>
                    <a:cubicBezTo>
                      <a:pt x="18138" y="11125"/>
                      <a:pt x="17896" y="11125"/>
                      <a:pt x="17896" y="11367"/>
                    </a:cubicBezTo>
                    <a:cubicBezTo>
                      <a:pt x="15720" y="10883"/>
                      <a:pt x="13785" y="10641"/>
                      <a:pt x="11367" y="10399"/>
                    </a:cubicBezTo>
                    <a:cubicBezTo>
                      <a:pt x="11609" y="10399"/>
                      <a:pt x="11850" y="10157"/>
                      <a:pt x="12092" y="10157"/>
                    </a:cubicBezTo>
                    <a:cubicBezTo>
                      <a:pt x="15236" y="9432"/>
                      <a:pt x="17655" y="8948"/>
                      <a:pt x="19831" y="8706"/>
                    </a:cubicBezTo>
                    <a:cubicBezTo>
                      <a:pt x="21766" y="8464"/>
                      <a:pt x="22975" y="7981"/>
                      <a:pt x="22975" y="7981"/>
                    </a:cubicBezTo>
                    <a:cubicBezTo>
                      <a:pt x="22975" y="7981"/>
                      <a:pt x="22008" y="7497"/>
                      <a:pt x="20073" y="6530"/>
                    </a:cubicBezTo>
                    <a:cubicBezTo>
                      <a:pt x="18380" y="5804"/>
                      <a:pt x="15478" y="4837"/>
                      <a:pt x="12092" y="4111"/>
                    </a:cubicBezTo>
                    <a:cubicBezTo>
                      <a:pt x="8707" y="3386"/>
                      <a:pt x="4837" y="3144"/>
                      <a:pt x="483" y="3386"/>
                    </a:cubicBezTo>
                    <a:cubicBezTo>
                      <a:pt x="242" y="3386"/>
                      <a:pt x="0" y="3386"/>
                      <a:pt x="0" y="3386"/>
                    </a:cubicBezTo>
                    <a:cubicBezTo>
                      <a:pt x="1210" y="3144"/>
                      <a:pt x="2419" y="2660"/>
                      <a:pt x="3628" y="2418"/>
                    </a:cubicBezTo>
                    <a:cubicBezTo>
                      <a:pt x="6046" y="1693"/>
                      <a:pt x="7981" y="1209"/>
                      <a:pt x="9432" y="726"/>
                    </a:cubicBezTo>
                    <a:cubicBezTo>
                      <a:pt x="10641" y="483"/>
                      <a:pt x="11367" y="0"/>
                      <a:pt x="11609" y="0"/>
                    </a:cubicBezTo>
                    <a:cubicBezTo>
                      <a:pt x="15962" y="2418"/>
                      <a:pt x="19831" y="5079"/>
                      <a:pt x="23701" y="7981"/>
                    </a:cubicBezTo>
                    <a:cubicBezTo>
                      <a:pt x="23701" y="7981"/>
                      <a:pt x="23701" y="7981"/>
                      <a:pt x="23701" y="7981"/>
                    </a:cubicBezTo>
                    <a:cubicBezTo>
                      <a:pt x="22491" y="8706"/>
                      <a:pt x="20799" y="9432"/>
                      <a:pt x="20799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14BD08-BD81-C79E-E499-13AE6B00B1E7}"/>
                  </a:ext>
                </a:extLst>
              </p:cNvPr>
              <p:cNvSpPr/>
              <p:nvPr/>
            </p:nvSpPr>
            <p:spPr>
              <a:xfrm>
                <a:off x="6602508" y="6380620"/>
                <a:ext cx="6771" cy="5078"/>
              </a:xfrm>
              <a:custGeom>
                <a:avLst/>
                <a:gdLst>
                  <a:gd name="connsiteX0" fmla="*/ 1693 w 6771"/>
                  <a:gd name="connsiteY0" fmla="*/ 3628 h 5078"/>
                  <a:gd name="connsiteX1" fmla="*/ 5562 w 6771"/>
                  <a:gd name="connsiteY1" fmla="*/ 0 h 5078"/>
                  <a:gd name="connsiteX2" fmla="*/ 6772 w 6771"/>
                  <a:gd name="connsiteY2" fmla="*/ 1693 h 5078"/>
                  <a:gd name="connsiteX3" fmla="*/ 0 w 6771"/>
                  <a:gd name="connsiteY3" fmla="*/ 5079 h 5078"/>
                  <a:gd name="connsiteX4" fmla="*/ 1693 w 6771"/>
                  <a:gd name="connsiteY4" fmla="*/ 3628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5078">
                    <a:moveTo>
                      <a:pt x="1693" y="3628"/>
                    </a:moveTo>
                    <a:cubicBezTo>
                      <a:pt x="3144" y="2418"/>
                      <a:pt x="4353" y="1209"/>
                      <a:pt x="5562" y="0"/>
                    </a:cubicBezTo>
                    <a:cubicBezTo>
                      <a:pt x="5804" y="726"/>
                      <a:pt x="6288" y="1209"/>
                      <a:pt x="6772" y="1693"/>
                    </a:cubicBezTo>
                    <a:cubicBezTo>
                      <a:pt x="4595" y="2660"/>
                      <a:pt x="2419" y="3628"/>
                      <a:pt x="0" y="5079"/>
                    </a:cubicBezTo>
                    <a:cubicBezTo>
                      <a:pt x="726" y="4595"/>
                      <a:pt x="1209" y="4111"/>
                      <a:pt x="1693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221C0F4-85E5-A153-72AC-6F34F90D520B}"/>
                  </a:ext>
                </a:extLst>
              </p:cNvPr>
              <p:cNvSpPr/>
              <p:nvPr/>
            </p:nvSpPr>
            <p:spPr>
              <a:xfrm>
                <a:off x="6592592" y="6309518"/>
                <a:ext cx="10641" cy="3627"/>
              </a:xfrm>
              <a:custGeom>
                <a:avLst/>
                <a:gdLst>
                  <a:gd name="connsiteX0" fmla="*/ 0 w 10641"/>
                  <a:gd name="connsiteY0" fmla="*/ 1451 h 3627"/>
                  <a:gd name="connsiteX1" fmla="*/ 483 w 10641"/>
                  <a:gd name="connsiteY1" fmla="*/ 1209 h 3627"/>
                  <a:gd name="connsiteX2" fmla="*/ 2660 w 10641"/>
                  <a:gd name="connsiteY2" fmla="*/ 0 h 3627"/>
                  <a:gd name="connsiteX3" fmla="*/ 9674 w 10641"/>
                  <a:gd name="connsiteY3" fmla="*/ 3144 h 3627"/>
                  <a:gd name="connsiteX4" fmla="*/ 10641 w 10641"/>
                  <a:gd name="connsiteY4" fmla="*/ 3628 h 3627"/>
                  <a:gd name="connsiteX5" fmla="*/ 6530 w 10641"/>
                  <a:gd name="connsiteY5" fmla="*/ 2418 h 3627"/>
                  <a:gd name="connsiteX6" fmla="*/ 0 w 10641"/>
                  <a:gd name="connsiteY6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41" h="3627">
                    <a:moveTo>
                      <a:pt x="0" y="1451"/>
                    </a:moveTo>
                    <a:cubicBezTo>
                      <a:pt x="242" y="1451"/>
                      <a:pt x="483" y="1209"/>
                      <a:pt x="483" y="1209"/>
                    </a:cubicBezTo>
                    <a:cubicBezTo>
                      <a:pt x="1209" y="726"/>
                      <a:pt x="1934" y="242"/>
                      <a:pt x="2660" y="0"/>
                    </a:cubicBezTo>
                    <a:cubicBezTo>
                      <a:pt x="5079" y="967"/>
                      <a:pt x="7497" y="1935"/>
                      <a:pt x="9674" y="3144"/>
                    </a:cubicBezTo>
                    <a:cubicBezTo>
                      <a:pt x="9916" y="3386"/>
                      <a:pt x="10158" y="3386"/>
                      <a:pt x="10641" y="3628"/>
                    </a:cubicBezTo>
                    <a:cubicBezTo>
                      <a:pt x="9432" y="3144"/>
                      <a:pt x="7981" y="2660"/>
                      <a:pt x="6530" y="2418"/>
                    </a:cubicBezTo>
                    <a:cubicBezTo>
                      <a:pt x="4595" y="1693"/>
                      <a:pt x="2177" y="1451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A2A10879-A31E-9ED1-FBD0-BB8AA24A63D8}"/>
                  </a:ext>
                </a:extLst>
              </p:cNvPr>
              <p:cNvSpPr/>
              <p:nvPr/>
            </p:nvSpPr>
            <p:spPr>
              <a:xfrm>
                <a:off x="6491985" y="6327173"/>
                <a:ext cx="11124" cy="7739"/>
              </a:xfrm>
              <a:custGeom>
                <a:avLst/>
                <a:gdLst>
                  <a:gd name="connsiteX0" fmla="*/ 8707 w 11124"/>
                  <a:gd name="connsiteY0" fmla="*/ 3144 h 7739"/>
                  <a:gd name="connsiteX1" fmla="*/ 7981 w 11124"/>
                  <a:gd name="connsiteY1" fmla="*/ 3386 h 7739"/>
                  <a:gd name="connsiteX2" fmla="*/ 0 w 11124"/>
                  <a:gd name="connsiteY2" fmla="*/ 7739 h 7739"/>
                  <a:gd name="connsiteX3" fmla="*/ 3386 w 11124"/>
                  <a:gd name="connsiteY3" fmla="*/ 5321 h 7739"/>
                  <a:gd name="connsiteX4" fmla="*/ 11125 w 11124"/>
                  <a:gd name="connsiteY4" fmla="*/ 0 h 7739"/>
                  <a:gd name="connsiteX5" fmla="*/ 9190 w 11124"/>
                  <a:gd name="connsiteY5" fmla="*/ 2177 h 7739"/>
                  <a:gd name="connsiteX6" fmla="*/ 8707 w 11124"/>
                  <a:gd name="connsiteY6" fmla="*/ 3144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24" h="7739">
                    <a:moveTo>
                      <a:pt x="8707" y="3144"/>
                    </a:moveTo>
                    <a:cubicBezTo>
                      <a:pt x="8465" y="3144"/>
                      <a:pt x="8223" y="3386"/>
                      <a:pt x="7981" y="3386"/>
                    </a:cubicBezTo>
                    <a:cubicBezTo>
                      <a:pt x="5563" y="4353"/>
                      <a:pt x="2661" y="5804"/>
                      <a:pt x="0" y="7739"/>
                    </a:cubicBezTo>
                    <a:cubicBezTo>
                      <a:pt x="1209" y="7013"/>
                      <a:pt x="2177" y="6046"/>
                      <a:pt x="3386" y="5321"/>
                    </a:cubicBezTo>
                    <a:cubicBezTo>
                      <a:pt x="6046" y="3628"/>
                      <a:pt x="8465" y="1693"/>
                      <a:pt x="11125" y="0"/>
                    </a:cubicBezTo>
                    <a:cubicBezTo>
                      <a:pt x="10399" y="726"/>
                      <a:pt x="9916" y="1451"/>
                      <a:pt x="9190" y="2177"/>
                    </a:cubicBezTo>
                    <a:cubicBezTo>
                      <a:pt x="8948" y="2660"/>
                      <a:pt x="8707" y="2902"/>
                      <a:pt x="8707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952E9A4-51D7-FD0B-52DE-F20777E98D9B}"/>
                  </a:ext>
                </a:extLst>
              </p:cNvPr>
              <p:cNvSpPr/>
              <p:nvPr/>
            </p:nvSpPr>
            <p:spPr>
              <a:xfrm>
                <a:off x="6616777" y="6385215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2F3BE6A-65A3-3F1C-0E33-DE674AC0B1EE}"/>
                  </a:ext>
                </a:extLst>
              </p:cNvPr>
              <p:cNvSpPr/>
              <p:nvPr/>
            </p:nvSpPr>
            <p:spPr>
              <a:xfrm>
                <a:off x="6503594" y="6351599"/>
                <a:ext cx="5561" cy="15720"/>
              </a:xfrm>
              <a:custGeom>
                <a:avLst/>
                <a:gdLst>
                  <a:gd name="connsiteX0" fmla="*/ 5562 w 5561"/>
                  <a:gd name="connsiteY0" fmla="*/ 0 h 15720"/>
                  <a:gd name="connsiteX1" fmla="*/ 4595 w 5561"/>
                  <a:gd name="connsiteY1" fmla="*/ 7981 h 15720"/>
                  <a:gd name="connsiteX2" fmla="*/ 4836 w 5561"/>
                  <a:gd name="connsiteY2" fmla="*/ 14995 h 15720"/>
                  <a:gd name="connsiteX3" fmla="*/ 0 w 5561"/>
                  <a:gd name="connsiteY3" fmla="*/ 15720 h 15720"/>
                  <a:gd name="connsiteX4" fmla="*/ 1451 w 5561"/>
                  <a:gd name="connsiteY4" fmla="*/ 6530 h 15720"/>
                  <a:gd name="connsiteX5" fmla="*/ 4353 w 5561"/>
                  <a:gd name="connsiteY5" fmla="*/ 1693 h 15720"/>
                  <a:gd name="connsiteX6" fmla="*/ 5562 w 5561"/>
                  <a:gd name="connsiteY6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1" h="15720">
                    <a:moveTo>
                      <a:pt x="5562" y="0"/>
                    </a:moveTo>
                    <a:cubicBezTo>
                      <a:pt x="5079" y="2902"/>
                      <a:pt x="4595" y="5563"/>
                      <a:pt x="4595" y="7981"/>
                    </a:cubicBezTo>
                    <a:cubicBezTo>
                      <a:pt x="4353" y="10883"/>
                      <a:pt x="4595" y="13544"/>
                      <a:pt x="4836" y="14995"/>
                    </a:cubicBezTo>
                    <a:cubicBezTo>
                      <a:pt x="3144" y="15236"/>
                      <a:pt x="1451" y="15478"/>
                      <a:pt x="0" y="15720"/>
                    </a:cubicBezTo>
                    <a:cubicBezTo>
                      <a:pt x="483" y="12818"/>
                      <a:pt x="967" y="9674"/>
                      <a:pt x="1451" y="6530"/>
                    </a:cubicBezTo>
                    <a:cubicBezTo>
                      <a:pt x="2419" y="5079"/>
                      <a:pt x="3385" y="3386"/>
                      <a:pt x="4353" y="1693"/>
                    </a:cubicBezTo>
                    <a:cubicBezTo>
                      <a:pt x="4836" y="1209"/>
                      <a:pt x="5321" y="484"/>
                      <a:pt x="556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5630A465-2AF7-3279-A6E9-B66E40BCFBC0}"/>
                  </a:ext>
                </a:extLst>
              </p:cNvPr>
              <p:cNvSpPr/>
              <p:nvPr/>
            </p:nvSpPr>
            <p:spPr>
              <a:xfrm>
                <a:off x="6561153" y="6303714"/>
                <a:ext cx="17170" cy="6287"/>
              </a:xfrm>
              <a:custGeom>
                <a:avLst/>
                <a:gdLst>
                  <a:gd name="connsiteX0" fmla="*/ 0 w 17170"/>
                  <a:gd name="connsiteY0" fmla="*/ 6288 h 6287"/>
                  <a:gd name="connsiteX1" fmla="*/ 6046 w 17170"/>
                  <a:gd name="connsiteY1" fmla="*/ 1209 h 6287"/>
                  <a:gd name="connsiteX2" fmla="*/ 7738 w 17170"/>
                  <a:gd name="connsiteY2" fmla="*/ 0 h 6287"/>
                  <a:gd name="connsiteX3" fmla="*/ 16445 w 17170"/>
                  <a:gd name="connsiteY3" fmla="*/ 726 h 6287"/>
                  <a:gd name="connsiteX4" fmla="*/ 17171 w 17170"/>
                  <a:gd name="connsiteY4" fmla="*/ 968 h 6287"/>
                  <a:gd name="connsiteX5" fmla="*/ 11367 w 17170"/>
                  <a:gd name="connsiteY5" fmla="*/ 1935 h 6287"/>
                  <a:gd name="connsiteX6" fmla="*/ 0 w 17170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0" h="6287">
                    <a:moveTo>
                      <a:pt x="0" y="6288"/>
                    </a:moveTo>
                    <a:cubicBezTo>
                      <a:pt x="2177" y="4595"/>
                      <a:pt x="4111" y="2660"/>
                      <a:pt x="6046" y="1209"/>
                    </a:cubicBezTo>
                    <a:cubicBezTo>
                      <a:pt x="6530" y="726"/>
                      <a:pt x="7013" y="484"/>
                      <a:pt x="7738" y="0"/>
                    </a:cubicBezTo>
                    <a:cubicBezTo>
                      <a:pt x="10640" y="0"/>
                      <a:pt x="13543" y="242"/>
                      <a:pt x="16445" y="726"/>
                    </a:cubicBezTo>
                    <a:cubicBezTo>
                      <a:pt x="16687" y="726"/>
                      <a:pt x="16929" y="726"/>
                      <a:pt x="17171" y="968"/>
                    </a:cubicBezTo>
                    <a:cubicBezTo>
                      <a:pt x="15236" y="1209"/>
                      <a:pt x="13543" y="1451"/>
                      <a:pt x="11367" y="1935"/>
                    </a:cubicBezTo>
                    <a:cubicBezTo>
                      <a:pt x="7738" y="2902"/>
                      <a:pt x="3869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DDFD2227-9212-6674-C8CF-CF2BC4002871}"/>
                  </a:ext>
                </a:extLst>
              </p:cNvPr>
              <p:cNvSpPr/>
              <p:nvPr/>
            </p:nvSpPr>
            <p:spPr>
              <a:xfrm>
                <a:off x="6493678" y="6363449"/>
                <a:ext cx="2418" cy="6529"/>
              </a:xfrm>
              <a:custGeom>
                <a:avLst/>
                <a:gdLst>
                  <a:gd name="connsiteX0" fmla="*/ 0 w 2418"/>
                  <a:gd name="connsiteY0" fmla="*/ 6530 h 6529"/>
                  <a:gd name="connsiteX1" fmla="*/ 1693 w 2418"/>
                  <a:gd name="connsiteY1" fmla="*/ 0 h 6529"/>
                  <a:gd name="connsiteX2" fmla="*/ 2419 w 2418"/>
                  <a:gd name="connsiteY2" fmla="*/ 5562 h 6529"/>
                  <a:gd name="connsiteX3" fmla="*/ 0 w 2418"/>
                  <a:gd name="connsiteY3" fmla="*/ 6530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6529">
                    <a:moveTo>
                      <a:pt x="0" y="6530"/>
                    </a:moveTo>
                    <a:cubicBezTo>
                      <a:pt x="726" y="4353"/>
                      <a:pt x="1209" y="2177"/>
                      <a:pt x="1693" y="0"/>
                    </a:cubicBezTo>
                    <a:cubicBezTo>
                      <a:pt x="1934" y="1935"/>
                      <a:pt x="2177" y="3870"/>
                      <a:pt x="2419" y="5562"/>
                    </a:cubicBezTo>
                    <a:cubicBezTo>
                      <a:pt x="1693" y="6046"/>
                      <a:pt x="726" y="6288"/>
                      <a:pt x="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3E9C509-8827-4BF7-AF0A-AF219911500C}"/>
                  </a:ext>
                </a:extLst>
              </p:cNvPr>
              <p:cNvSpPr/>
              <p:nvPr/>
            </p:nvSpPr>
            <p:spPr>
              <a:xfrm>
                <a:off x="6507221" y="6331042"/>
                <a:ext cx="4353" cy="7980"/>
              </a:xfrm>
              <a:custGeom>
                <a:avLst/>
                <a:gdLst>
                  <a:gd name="connsiteX0" fmla="*/ 0 w 4353"/>
                  <a:gd name="connsiteY0" fmla="*/ 7981 h 7980"/>
                  <a:gd name="connsiteX1" fmla="*/ 0 w 4353"/>
                  <a:gd name="connsiteY1" fmla="*/ 6046 h 7980"/>
                  <a:gd name="connsiteX2" fmla="*/ 0 w 4353"/>
                  <a:gd name="connsiteY2" fmla="*/ 5079 h 7980"/>
                  <a:gd name="connsiteX3" fmla="*/ 726 w 4353"/>
                  <a:gd name="connsiteY3" fmla="*/ 4111 h 7980"/>
                  <a:gd name="connsiteX4" fmla="*/ 4353 w 4353"/>
                  <a:gd name="connsiteY4" fmla="*/ 0 h 7980"/>
                  <a:gd name="connsiteX5" fmla="*/ 483 w 4353"/>
                  <a:gd name="connsiteY5" fmla="*/ 6530 h 7980"/>
                  <a:gd name="connsiteX6" fmla="*/ 0 w 4353"/>
                  <a:gd name="connsiteY6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53" h="7980">
                    <a:moveTo>
                      <a:pt x="0" y="7981"/>
                    </a:moveTo>
                    <a:cubicBezTo>
                      <a:pt x="0" y="7255"/>
                      <a:pt x="0" y="6530"/>
                      <a:pt x="0" y="6046"/>
                    </a:cubicBezTo>
                    <a:cubicBezTo>
                      <a:pt x="0" y="5804"/>
                      <a:pt x="0" y="5562"/>
                      <a:pt x="0" y="5079"/>
                    </a:cubicBezTo>
                    <a:cubicBezTo>
                      <a:pt x="242" y="4837"/>
                      <a:pt x="483" y="4353"/>
                      <a:pt x="726" y="4111"/>
                    </a:cubicBezTo>
                    <a:cubicBezTo>
                      <a:pt x="1934" y="2660"/>
                      <a:pt x="3144" y="1451"/>
                      <a:pt x="4353" y="0"/>
                    </a:cubicBezTo>
                    <a:cubicBezTo>
                      <a:pt x="2902" y="2177"/>
                      <a:pt x="1693" y="4353"/>
                      <a:pt x="483" y="6530"/>
                    </a:cubicBezTo>
                    <a:cubicBezTo>
                      <a:pt x="242" y="7013"/>
                      <a:pt x="242" y="7497"/>
                      <a:pt x="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1BAE8A2E-AA78-2306-A0C6-DC8D04597183}"/>
                  </a:ext>
                </a:extLst>
              </p:cNvPr>
              <p:cNvSpPr/>
              <p:nvPr/>
            </p:nvSpPr>
            <p:spPr>
              <a:xfrm>
                <a:off x="6548819" y="6498882"/>
                <a:ext cx="2176" cy="3002"/>
              </a:xfrm>
              <a:custGeom>
                <a:avLst/>
                <a:gdLst>
                  <a:gd name="connsiteX0" fmla="*/ 483 w 2176"/>
                  <a:gd name="connsiteY0" fmla="*/ 2660 h 3002"/>
                  <a:gd name="connsiteX1" fmla="*/ 1693 w 2176"/>
                  <a:gd name="connsiteY1" fmla="*/ 483 h 3002"/>
                  <a:gd name="connsiteX2" fmla="*/ 2177 w 2176"/>
                  <a:gd name="connsiteY2" fmla="*/ 0 h 3002"/>
                  <a:gd name="connsiteX3" fmla="*/ 0 w 2176"/>
                  <a:gd name="connsiteY3" fmla="*/ 2902 h 3002"/>
                  <a:gd name="connsiteX4" fmla="*/ 483 w 2176"/>
                  <a:gd name="connsiteY4" fmla="*/ 2660 h 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3002">
                    <a:moveTo>
                      <a:pt x="483" y="2660"/>
                    </a:moveTo>
                    <a:cubicBezTo>
                      <a:pt x="968" y="1934"/>
                      <a:pt x="1451" y="1209"/>
                      <a:pt x="1693" y="483"/>
                    </a:cubicBezTo>
                    <a:cubicBezTo>
                      <a:pt x="1934" y="242"/>
                      <a:pt x="1934" y="242"/>
                      <a:pt x="2177" y="0"/>
                    </a:cubicBezTo>
                    <a:cubicBezTo>
                      <a:pt x="1451" y="967"/>
                      <a:pt x="726" y="1934"/>
                      <a:pt x="0" y="2902"/>
                    </a:cubicBezTo>
                    <a:cubicBezTo>
                      <a:pt x="483" y="3144"/>
                      <a:pt x="483" y="2902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00C2E7E3-AFB1-C920-8B14-9FD7F12DAA2A}"/>
                  </a:ext>
                </a:extLst>
              </p:cNvPr>
              <p:cNvSpPr/>
              <p:nvPr/>
            </p:nvSpPr>
            <p:spPr>
              <a:xfrm>
                <a:off x="6740358" y="6532982"/>
                <a:ext cx="484" cy="3385"/>
              </a:xfrm>
              <a:custGeom>
                <a:avLst/>
                <a:gdLst>
                  <a:gd name="connsiteX0" fmla="*/ 0 w 484"/>
                  <a:gd name="connsiteY0" fmla="*/ 3386 h 3385"/>
                  <a:gd name="connsiteX1" fmla="*/ 0 w 484"/>
                  <a:gd name="connsiteY1" fmla="*/ 968 h 3385"/>
                  <a:gd name="connsiteX2" fmla="*/ 0 w 484"/>
                  <a:gd name="connsiteY2" fmla="*/ 0 h 3385"/>
                  <a:gd name="connsiteX3" fmla="*/ 484 w 484"/>
                  <a:gd name="connsiteY3" fmla="*/ 1451 h 3385"/>
                  <a:gd name="connsiteX4" fmla="*/ 0 w 484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" h="3385">
                    <a:moveTo>
                      <a:pt x="0" y="3386"/>
                    </a:moveTo>
                    <a:cubicBezTo>
                      <a:pt x="0" y="2660"/>
                      <a:pt x="0" y="1693"/>
                      <a:pt x="0" y="968"/>
                    </a:cubicBezTo>
                    <a:cubicBezTo>
                      <a:pt x="0" y="726"/>
                      <a:pt x="0" y="242"/>
                      <a:pt x="0" y="0"/>
                    </a:cubicBezTo>
                    <a:cubicBezTo>
                      <a:pt x="242" y="484"/>
                      <a:pt x="242" y="968"/>
                      <a:pt x="484" y="1451"/>
                    </a:cubicBezTo>
                    <a:cubicBezTo>
                      <a:pt x="242" y="1935"/>
                      <a:pt x="242" y="2660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9774D1AB-D91F-A9AA-02A8-2EF4D296D9B5}"/>
                  </a:ext>
                </a:extLst>
              </p:cNvPr>
              <p:cNvSpPr/>
              <p:nvPr/>
            </p:nvSpPr>
            <p:spPr>
              <a:xfrm>
                <a:off x="6613633" y="6208911"/>
                <a:ext cx="2902" cy="6046"/>
              </a:xfrm>
              <a:custGeom>
                <a:avLst/>
                <a:gdLst>
                  <a:gd name="connsiteX0" fmla="*/ 242 w 2902"/>
                  <a:gd name="connsiteY0" fmla="*/ 0 h 6046"/>
                  <a:gd name="connsiteX1" fmla="*/ 2902 w 2902"/>
                  <a:gd name="connsiteY1" fmla="*/ 6046 h 6046"/>
                  <a:gd name="connsiteX2" fmla="*/ 0 w 2902"/>
                  <a:gd name="connsiteY2" fmla="*/ 2419 h 6046"/>
                  <a:gd name="connsiteX3" fmla="*/ 242 w 2902"/>
                  <a:gd name="connsiteY3" fmla="*/ 0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6046">
                    <a:moveTo>
                      <a:pt x="242" y="0"/>
                    </a:moveTo>
                    <a:cubicBezTo>
                      <a:pt x="1210" y="1935"/>
                      <a:pt x="1935" y="4111"/>
                      <a:pt x="2902" y="6046"/>
                    </a:cubicBezTo>
                    <a:cubicBezTo>
                      <a:pt x="1935" y="4837"/>
                      <a:pt x="968" y="3628"/>
                      <a:pt x="0" y="2419"/>
                    </a:cubicBezTo>
                    <a:cubicBezTo>
                      <a:pt x="0" y="1693"/>
                      <a:pt x="0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6B5EB81-C4BB-1E3E-F620-BC1AE84E18AA}"/>
                  </a:ext>
                </a:extLst>
              </p:cNvPr>
              <p:cNvSpPr/>
              <p:nvPr/>
            </p:nvSpPr>
            <p:spPr>
              <a:xfrm>
                <a:off x="6629352" y="6271791"/>
                <a:ext cx="5562" cy="5320"/>
              </a:xfrm>
              <a:custGeom>
                <a:avLst/>
                <a:gdLst>
                  <a:gd name="connsiteX0" fmla="*/ 5563 w 5562"/>
                  <a:gd name="connsiteY0" fmla="*/ 5320 h 5320"/>
                  <a:gd name="connsiteX1" fmla="*/ 1210 w 5562"/>
                  <a:gd name="connsiteY1" fmla="*/ 1693 h 5320"/>
                  <a:gd name="connsiteX2" fmla="*/ 0 w 5562"/>
                  <a:gd name="connsiteY2" fmla="*/ 0 h 5320"/>
                  <a:gd name="connsiteX3" fmla="*/ 1210 w 5562"/>
                  <a:gd name="connsiteY3" fmla="*/ 967 h 5320"/>
                  <a:gd name="connsiteX4" fmla="*/ 5321 w 5562"/>
                  <a:gd name="connsiteY4" fmla="*/ 3869 h 5320"/>
                  <a:gd name="connsiteX5" fmla="*/ 5563 w 5562"/>
                  <a:gd name="connsiteY5" fmla="*/ 532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5320">
                    <a:moveTo>
                      <a:pt x="5563" y="5320"/>
                    </a:moveTo>
                    <a:cubicBezTo>
                      <a:pt x="4354" y="4111"/>
                      <a:pt x="2902" y="2902"/>
                      <a:pt x="1210" y="1693"/>
                    </a:cubicBezTo>
                    <a:cubicBezTo>
                      <a:pt x="726" y="1209"/>
                      <a:pt x="242" y="483"/>
                      <a:pt x="0" y="0"/>
                    </a:cubicBezTo>
                    <a:cubicBezTo>
                      <a:pt x="484" y="242"/>
                      <a:pt x="726" y="726"/>
                      <a:pt x="1210" y="967"/>
                    </a:cubicBezTo>
                    <a:cubicBezTo>
                      <a:pt x="2661" y="2177"/>
                      <a:pt x="4112" y="3144"/>
                      <a:pt x="5321" y="3869"/>
                    </a:cubicBezTo>
                    <a:cubicBezTo>
                      <a:pt x="5321" y="4111"/>
                      <a:pt x="5321" y="4595"/>
                      <a:pt x="5563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758C9C3-BE01-8386-9B51-D6FD506D8ADE}"/>
                  </a:ext>
                </a:extLst>
              </p:cNvPr>
              <p:cNvSpPr/>
              <p:nvPr/>
            </p:nvSpPr>
            <p:spPr>
              <a:xfrm>
                <a:off x="6632980" y="6265503"/>
                <a:ext cx="11608" cy="19347"/>
              </a:xfrm>
              <a:custGeom>
                <a:avLst/>
                <a:gdLst>
                  <a:gd name="connsiteX0" fmla="*/ 1692 w 11608"/>
                  <a:gd name="connsiteY0" fmla="*/ 3144 h 19347"/>
                  <a:gd name="connsiteX1" fmla="*/ 0 w 11608"/>
                  <a:gd name="connsiteY1" fmla="*/ 0 h 19347"/>
                  <a:gd name="connsiteX2" fmla="*/ 2418 w 11608"/>
                  <a:gd name="connsiteY2" fmla="*/ 968 h 19347"/>
                  <a:gd name="connsiteX3" fmla="*/ 3628 w 11608"/>
                  <a:gd name="connsiteY3" fmla="*/ 1451 h 19347"/>
                  <a:gd name="connsiteX4" fmla="*/ 3628 w 11608"/>
                  <a:gd name="connsiteY4" fmla="*/ 1451 h 19347"/>
                  <a:gd name="connsiteX5" fmla="*/ 8706 w 11608"/>
                  <a:gd name="connsiteY5" fmla="*/ 12576 h 19347"/>
                  <a:gd name="connsiteX6" fmla="*/ 11608 w 11608"/>
                  <a:gd name="connsiteY6" fmla="*/ 19348 h 19347"/>
                  <a:gd name="connsiteX7" fmla="*/ 7497 w 11608"/>
                  <a:gd name="connsiteY7" fmla="*/ 12092 h 19347"/>
                  <a:gd name="connsiteX8" fmla="*/ 1692 w 11608"/>
                  <a:gd name="connsiteY8" fmla="*/ 3144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8" h="19347">
                    <a:moveTo>
                      <a:pt x="1692" y="3144"/>
                    </a:moveTo>
                    <a:cubicBezTo>
                      <a:pt x="1209" y="2177"/>
                      <a:pt x="726" y="968"/>
                      <a:pt x="0" y="0"/>
                    </a:cubicBezTo>
                    <a:cubicBezTo>
                      <a:pt x="726" y="242"/>
                      <a:pt x="1692" y="484"/>
                      <a:pt x="2418" y="968"/>
                    </a:cubicBezTo>
                    <a:cubicBezTo>
                      <a:pt x="2902" y="1209"/>
                      <a:pt x="3143" y="1209"/>
                      <a:pt x="3628" y="1451"/>
                    </a:cubicBezTo>
                    <a:cubicBezTo>
                      <a:pt x="3628" y="1451"/>
                      <a:pt x="3628" y="1451"/>
                      <a:pt x="3628" y="1451"/>
                    </a:cubicBezTo>
                    <a:cubicBezTo>
                      <a:pt x="5320" y="5079"/>
                      <a:pt x="7013" y="8948"/>
                      <a:pt x="8706" y="12576"/>
                    </a:cubicBezTo>
                    <a:cubicBezTo>
                      <a:pt x="9674" y="14995"/>
                      <a:pt x="10640" y="17171"/>
                      <a:pt x="11608" y="19348"/>
                    </a:cubicBezTo>
                    <a:cubicBezTo>
                      <a:pt x="10157" y="16687"/>
                      <a:pt x="8948" y="14269"/>
                      <a:pt x="7497" y="12092"/>
                    </a:cubicBezTo>
                    <a:cubicBezTo>
                      <a:pt x="5320" y="7981"/>
                      <a:pt x="3143" y="4837"/>
                      <a:pt x="169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A43BBDA-1FF6-1CEE-D8F4-9CE2A81B0184}"/>
                  </a:ext>
                </a:extLst>
              </p:cNvPr>
              <p:cNvSpPr/>
              <p:nvPr/>
            </p:nvSpPr>
            <p:spPr>
              <a:xfrm>
                <a:off x="6689813" y="6226566"/>
                <a:ext cx="967" cy="2660"/>
              </a:xfrm>
              <a:custGeom>
                <a:avLst/>
                <a:gdLst>
                  <a:gd name="connsiteX0" fmla="*/ 242 w 967"/>
                  <a:gd name="connsiteY0" fmla="*/ 2660 h 2660"/>
                  <a:gd name="connsiteX1" fmla="*/ 0 w 967"/>
                  <a:gd name="connsiteY1" fmla="*/ 1935 h 2660"/>
                  <a:gd name="connsiteX2" fmla="*/ 968 w 967"/>
                  <a:gd name="connsiteY2" fmla="*/ 0 h 2660"/>
                  <a:gd name="connsiteX3" fmla="*/ 242 w 967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660">
                    <a:moveTo>
                      <a:pt x="242" y="2660"/>
                    </a:moveTo>
                    <a:cubicBezTo>
                      <a:pt x="242" y="2419"/>
                      <a:pt x="242" y="2177"/>
                      <a:pt x="0" y="1935"/>
                    </a:cubicBezTo>
                    <a:cubicBezTo>
                      <a:pt x="242" y="1451"/>
                      <a:pt x="484" y="726"/>
                      <a:pt x="968" y="0"/>
                    </a:cubicBezTo>
                    <a:cubicBezTo>
                      <a:pt x="726" y="968"/>
                      <a:pt x="484" y="1693"/>
                      <a:pt x="242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AE2E62BE-9C9B-F888-8CE6-D60F76648C37}"/>
                  </a:ext>
                </a:extLst>
              </p:cNvPr>
              <p:cNvSpPr/>
              <p:nvPr/>
            </p:nvSpPr>
            <p:spPr>
              <a:xfrm>
                <a:off x="6645798" y="6262359"/>
                <a:ext cx="241" cy="725"/>
              </a:xfrm>
              <a:custGeom>
                <a:avLst/>
                <a:gdLst>
                  <a:gd name="connsiteX0" fmla="*/ 0 w 241"/>
                  <a:gd name="connsiteY0" fmla="*/ 0 h 725"/>
                  <a:gd name="connsiteX1" fmla="*/ 241 w 241"/>
                  <a:gd name="connsiteY1" fmla="*/ 726 h 725"/>
                  <a:gd name="connsiteX2" fmla="*/ 0 w 241"/>
                  <a:gd name="connsiteY2" fmla="*/ 242 h 725"/>
                  <a:gd name="connsiteX3" fmla="*/ 0 w 241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725">
                    <a:moveTo>
                      <a:pt x="0" y="0"/>
                    </a:moveTo>
                    <a:cubicBezTo>
                      <a:pt x="0" y="242"/>
                      <a:pt x="0" y="483"/>
                      <a:pt x="241" y="726"/>
                    </a:cubicBezTo>
                    <a:cubicBezTo>
                      <a:pt x="241" y="483"/>
                      <a:pt x="0" y="483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D5690D3-D073-4D7D-AECE-6CB57ED1B855}"/>
                  </a:ext>
                </a:extLst>
              </p:cNvPr>
              <p:cNvSpPr/>
              <p:nvPr/>
            </p:nvSpPr>
            <p:spPr>
              <a:xfrm>
                <a:off x="6602508" y="6214957"/>
                <a:ext cx="8706" cy="8464"/>
              </a:xfrm>
              <a:custGeom>
                <a:avLst/>
                <a:gdLst>
                  <a:gd name="connsiteX0" fmla="*/ 0 w 8706"/>
                  <a:gd name="connsiteY0" fmla="*/ 0 h 8464"/>
                  <a:gd name="connsiteX1" fmla="*/ 2902 w 8706"/>
                  <a:gd name="connsiteY1" fmla="*/ 726 h 8464"/>
                  <a:gd name="connsiteX2" fmla="*/ 8706 w 8706"/>
                  <a:gd name="connsiteY2" fmla="*/ 8465 h 8464"/>
                  <a:gd name="connsiteX3" fmla="*/ 8706 w 8706"/>
                  <a:gd name="connsiteY3" fmla="*/ 8465 h 8464"/>
                  <a:gd name="connsiteX4" fmla="*/ 0 w 8706"/>
                  <a:gd name="connsiteY4" fmla="*/ 0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6" h="8464">
                    <a:moveTo>
                      <a:pt x="0" y="0"/>
                    </a:moveTo>
                    <a:cubicBezTo>
                      <a:pt x="968" y="242"/>
                      <a:pt x="1934" y="484"/>
                      <a:pt x="2902" y="726"/>
                    </a:cubicBezTo>
                    <a:cubicBezTo>
                      <a:pt x="4836" y="3386"/>
                      <a:pt x="6772" y="5804"/>
                      <a:pt x="8706" y="8465"/>
                    </a:cubicBezTo>
                    <a:cubicBezTo>
                      <a:pt x="8706" y="8465"/>
                      <a:pt x="8706" y="8465"/>
                      <a:pt x="8706" y="8465"/>
                    </a:cubicBezTo>
                    <a:cubicBezTo>
                      <a:pt x="5804" y="5562"/>
                      <a:pt x="2660" y="266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BE67A6D-3C32-55C1-4006-1E1EFE719BC0}"/>
                  </a:ext>
                </a:extLst>
              </p:cNvPr>
              <p:cNvSpPr/>
              <p:nvPr/>
            </p:nvSpPr>
            <p:spPr>
              <a:xfrm>
                <a:off x="6681107" y="6428021"/>
                <a:ext cx="2659" cy="3627"/>
              </a:xfrm>
              <a:custGeom>
                <a:avLst/>
                <a:gdLst>
                  <a:gd name="connsiteX0" fmla="*/ 0 w 2659"/>
                  <a:gd name="connsiteY0" fmla="*/ 0 h 3627"/>
                  <a:gd name="connsiteX1" fmla="*/ 726 w 2659"/>
                  <a:gd name="connsiteY1" fmla="*/ 484 h 3627"/>
                  <a:gd name="connsiteX2" fmla="*/ 2660 w 2659"/>
                  <a:gd name="connsiteY2" fmla="*/ 2902 h 3627"/>
                  <a:gd name="connsiteX3" fmla="*/ 1451 w 2659"/>
                  <a:gd name="connsiteY3" fmla="*/ 3628 h 3627"/>
                  <a:gd name="connsiteX4" fmla="*/ 0 w 2659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3627">
                    <a:moveTo>
                      <a:pt x="0" y="0"/>
                    </a:moveTo>
                    <a:cubicBezTo>
                      <a:pt x="242" y="242"/>
                      <a:pt x="483" y="242"/>
                      <a:pt x="726" y="484"/>
                    </a:cubicBezTo>
                    <a:cubicBezTo>
                      <a:pt x="1451" y="1209"/>
                      <a:pt x="2177" y="2177"/>
                      <a:pt x="2660" y="2902"/>
                    </a:cubicBezTo>
                    <a:cubicBezTo>
                      <a:pt x="2177" y="3144"/>
                      <a:pt x="1693" y="3386"/>
                      <a:pt x="1451" y="3628"/>
                    </a:cubicBezTo>
                    <a:cubicBezTo>
                      <a:pt x="1209" y="2419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FED921F-AB23-DF60-7707-2D9E11EC6722}"/>
                  </a:ext>
                </a:extLst>
              </p:cNvPr>
              <p:cNvSpPr/>
              <p:nvPr/>
            </p:nvSpPr>
            <p:spPr>
              <a:xfrm>
                <a:off x="6623790" y="6407948"/>
                <a:ext cx="241" cy="665"/>
              </a:xfrm>
              <a:custGeom>
                <a:avLst/>
                <a:gdLst>
                  <a:gd name="connsiteX0" fmla="*/ 0 w 241"/>
                  <a:gd name="connsiteY0" fmla="*/ 484 h 665"/>
                  <a:gd name="connsiteX1" fmla="*/ 241 w 241"/>
                  <a:gd name="connsiteY1" fmla="*/ 0 h 665"/>
                  <a:gd name="connsiteX2" fmla="*/ 0 w 241"/>
                  <a:gd name="connsiteY2" fmla="*/ 484 h 665"/>
                  <a:gd name="connsiteX3" fmla="*/ 0 w 241"/>
                  <a:gd name="connsiteY3" fmla="*/ 484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665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726"/>
                      <a:pt x="0" y="726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CB416A68-43EB-8B3E-DA03-38B5743CF8DF}"/>
                  </a:ext>
                </a:extLst>
              </p:cNvPr>
              <p:cNvSpPr/>
              <p:nvPr/>
            </p:nvSpPr>
            <p:spPr>
              <a:xfrm>
                <a:off x="6623790" y="6400935"/>
                <a:ext cx="2659" cy="6771"/>
              </a:xfrm>
              <a:custGeom>
                <a:avLst/>
                <a:gdLst>
                  <a:gd name="connsiteX0" fmla="*/ 241 w 2659"/>
                  <a:gd name="connsiteY0" fmla="*/ 6772 h 6771"/>
                  <a:gd name="connsiteX1" fmla="*/ 483 w 2659"/>
                  <a:gd name="connsiteY1" fmla="*/ 5804 h 6771"/>
                  <a:gd name="connsiteX2" fmla="*/ 0 w 2659"/>
                  <a:gd name="connsiteY2" fmla="*/ 0 h 6771"/>
                  <a:gd name="connsiteX3" fmla="*/ 1451 w 2659"/>
                  <a:gd name="connsiteY3" fmla="*/ 484 h 6771"/>
                  <a:gd name="connsiteX4" fmla="*/ 2660 w 2659"/>
                  <a:gd name="connsiteY4" fmla="*/ 4353 h 6771"/>
                  <a:gd name="connsiteX5" fmla="*/ 241 w 2659"/>
                  <a:gd name="connsiteY5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9" h="6771">
                    <a:moveTo>
                      <a:pt x="241" y="6772"/>
                    </a:moveTo>
                    <a:cubicBezTo>
                      <a:pt x="483" y="6530"/>
                      <a:pt x="483" y="6288"/>
                      <a:pt x="483" y="5804"/>
                    </a:cubicBezTo>
                    <a:cubicBezTo>
                      <a:pt x="726" y="3870"/>
                      <a:pt x="483" y="1935"/>
                      <a:pt x="0" y="0"/>
                    </a:cubicBezTo>
                    <a:cubicBezTo>
                      <a:pt x="483" y="242"/>
                      <a:pt x="967" y="242"/>
                      <a:pt x="1451" y="484"/>
                    </a:cubicBezTo>
                    <a:cubicBezTo>
                      <a:pt x="1692" y="1693"/>
                      <a:pt x="1934" y="3144"/>
                      <a:pt x="2660" y="4353"/>
                    </a:cubicBezTo>
                    <a:cubicBezTo>
                      <a:pt x="1692" y="4595"/>
                      <a:pt x="726" y="5562"/>
                      <a:pt x="241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7F9575ED-DCC7-F63A-7796-CEF2F9B27739}"/>
                  </a:ext>
                </a:extLst>
              </p:cNvPr>
              <p:cNvSpPr/>
              <p:nvPr/>
            </p:nvSpPr>
            <p:spPr>
              <a:xfrm>
                <a:off x="6619195" y="6246397"/>
                <a:ext cx="11608" cy="8706"/>
              </a:xfrm>
              <a:custGeom>
                <a:avLst/>
                <a:gdLst>
                  <a:gd name="connsiteX0" fmla="*/ 0 w 11608"/>
                  <a:gd name="connsiteY0" fmla="*/ 0 h 8706"/>
                  <a:gd name="connsiteX1" fmla="*/ 3144 w 11608"/>
                  <a:gd name="connsiteY1" fmla="*/ 726 h 8706"/>
                  <a:gd name="connsiteX2" fmla="*/ 8948 w 11608"/>
                  <a:gd name="connsiteY2" fmla="*/ 4111 h 8706"/>
                  <a:gd name="connsiteX3" fmla="*/ 11608 w 11608"/>
                  <a:gd name="connsiteY3" fmla="*/ 8706 h 8706"/>
                  <a:gd name="connsiteX4" fmla="*/ 4111 w 11608"/>
                  <a:gd name="connsiteY4" fmla="*/ 4595 h 8706"/>
                  <a:gd name="connsiteX5" fmla="*/ 0 w 11608"/>
                  <a:gd name="connsiteY5" fmla="*/ 0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8706">
                    <a:moveTo>
                      <a:pt x="0" y="0"/>
                    </a:moveTo>
                    <a:cubicBezTo>
                      <a:pt x="1209" y="242"/>
                      <a:pt x="2177" y="483"/>
                      <a:pt x="3144" y="726"/>
                    </a:cubicBezTo>
                    <a:cubicBezTo>
                      <a:pt x="5562" y="2418"/>
                      <a:pt x="7739" y="3628"/>
                      <a:pt x="8948" y="4111"/>
                    </a:cubicBezTo>
                    <a:cubicBezTo>
                      <a:pt x="9916" y="5562"/>
                      <a:pt x="10883" y="7255"/>
                      <a:pt x="11608" y="8706"/>
                    </a:cubicBezTo>
                    <a:cubicBezTo>
                      <a:pt x="9190" y="7255"/>
                      <a:pt x="6772" y="5804"/>
                      <a:pt x="4111" y="4595"/>
                    </a:cubicBezTo>
                    <a:cubicBezTo>
                      <a:pt x="2902" y="2902"/>
                      <a:pt x="1451" y="145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16C1837-A1C7-4245-DECC-7631F36435DD}"/>
                  </a:ext>
                </a:extLst>
              </p:cNvPr>
              <p:cNvSpPr/>
              <p:nvPr/>
            </p:nvSpPr>
            <p:spPr>
              <a:xfrm>
                <a:off x="6823311" y="6433100"/>
                <a:ext cx="241" cy="241"/>
              </a:xfrm>
              <a:custGeom>
                <a:avLst/>
                <a:gdLst>
                  <a:gd name="connsiteX0" fmla="*/ 241 w 241"/>
                  <a:gd name="connsiteY0" fmla="*/ 242 h 241"/>
                  <a:gd name="connsiteX1" fmla="*/ 0 w 241"/>
                  <a:gd name="connsiteY1" fmla="*/ 0 h 241"/>
                  <a:gd name="connsiteX2" fmla="*/ 241 w 241"/>
                  <a:gd name="connsiteY2" fmla="*/ 0 h 241"/>
                  <a:gd name="connsiteX3" fmla="*/ 241 w 241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241">
                    <a:moveTo>
                      <a:pt x="241" y="242"/>
                    </a:moveTo>
                    <a:cubicBezTo>
                      <a:pt x="24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41" y="0"/>
                    </a:cubicBezTo>
                    <a:cubicBezTo>
                      <a:pt x="0" y="242"/>
                      <a:pt x="0" y="242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FA8E5260-516C-F548-AC69-276501C3B17D}"/>
                  </a:ext>
                </a:extLst>
              </p:cNvPr>
              <p:cNvSpPr/>
              <p:nvPr/>
            </p:nvSpPr>
            <p:spPr>
              <a:xfrm>
                <a:off x="6688846" y="6231161"/>
                <a:ext cx="483" cy="2176"/>
              </a:xfrm>
              <a:custGeom>
                <a:avLst/>
                <a:gdLst>
                  <a:gd name="connsiteX0" fmla="*/ 483 w 483"/>
                  <a:gd name="connsiteY0" fmla="*/ 484 h 2176"/>
                  <a:gd name="connsiteX1" fmla="*/ 0 w 483"/>
                  <a:gd name="connsiteY1" fmla="*/ 2177 h 2176"/>
                  <a:gd name="connsiteX2" fmla="*/ 0 w 483"/>
                  <a:gd name="connsiteY2" fmla="*/ 0 h 2176"/>
                  <a:gd name="connsiteX3" fmla="*/ 483 w 483"/>
                  <a:gd name="connsiteY3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176">
                    <a:moveTo>
                      <a:pt x="483" y="484"/>
                    </a:moveTo>
                    <a:cubicBezTo>
                      <a:pt x="241" y="968"/>
                      <a:pt x="241" y="1693"/>
                      <a:pt x="0" y="2177"/>
                    </a:cubicBezTo>
                    <a:cubicBezTo>
                      <a:pt x="0" y="1451"/>
                      <a:pt x="0" y="726"/>
                      <a:pt x="0" y="0"/>
                    </a:cubicBezTo>
                    <a:cubicBezTo>
                      <a:pt x="241" y="242"/>
                      <a:pt x="483" y="484"/>
                      <a:pt x="48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5227EAD-9A2C-F305-ACD5-F72F6AB69D1E}"/>
                  </a:ext>
                </a:extLst>
              </p:cNvPr>
              <p:cNvSpPr/>
              <p:nvPr/>
            </p:nvSpPr>
            <p:spPr>
              <a:xfrm>
                <a:off x="6815330" y="6421008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0 w 725"/>
                  <a:gd name="connsiteY1" fmla="*/ 0 h 725"/>
                  <a:gd name="connsiteX2" fmla="*/ 242 w 725"/>
                  <a:gd name="connsiteY2" fmla="*/ 242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484" y="483"/>
                      <a:pt x="242" y="242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726" y="483"/>
                      <a:pt x="726" y="726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4789FF5-4EFC-DC5D-5525-5FBC2B47B06D}"/>
                  </a:ext>
                </a:extLst>
              </p:cNvPr>
              <p:cNvSpPr/>
              <p:nvPr/>
            </p:nvSpPr>
            <p:spPr>
              <a:xfrm>
                <a:off x="6764785" y="6397791"/>
                <a:ext cx="9673" cy="5804"/>
              </a:xfrm>
              <a:custGeom>
                <a:avLst/>
                <a:gdLst>
                  <a:gd name="connsiteX0" fmla="*/ 7739 w 9673"/>
                  <a:gd name="connsiteY0" fmla="*/ 3144 h 5804"/>
                  <a:gd name="connsiteX1" fmla="*/ 9674 w 9673"/>
                  <a:gd name="connsiteY1" fmla="*/ 5321 h 5804"/>
                  <a:gd name="connsiteX2" fmla="*/ 3386 w 9673"/>
                  <a:gd name="connsiteY2" fmla="*/ 1451 h 5804"/>
                  <a:gd name="connsiteX3" fmla="*/ 6046 w 9673"/>
                  <a:gd name="connsiteY3" fmla="*/ 5804 h 5804"/>
                  <a:gd name="connsiteX4" fmla="*/ 4595 w 9673"/>
                  <a:gd name="connsiteY4" fmla="*/ 4111 h 5804"/>
                  <a:gd name="connsiteX5" fmla="*/ 0 w 9673"/>
                  <a:gd name="connsiteY5" fmla="*/ 0 h 5804"/>
                  <a:gd name="connsiteX6" fmla="*/ 7739 w 9673"/>
                  <a:gd name="connsiteY6" fmla="*/ 3144 h 5804"/>
                  <a:gd name="connsiteX7" fmla="*/ 7739 w 9673"/>
                  <a:gd name="connsiteY7" fmla="*/ 314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5804">
                    <a:moveTo>
                      <a:pt x="7739" y="3144"/>
                    </a:moveTo>
                    <a:cubicBezTo>
                      <a:pt x="8223" y="3870"/>
                      <a:pt x="8948" y="4353"/>
                      <a:pt x="9674" y="5321"/>
                    </a:cubicBezTo>
                    <a:cubicBezTo>
                      <a:pt x="5804" y="2902"/>
                      <a:pt x="3386" y="1451"/>
                      <a:pt x="3386" y="1451"/>
                    </a:cubicBezTo>
                    <a:cubicBezTo>
                      <a:pt x="3386" y="1451"/>
                      <a:pt x="4353" y="3144"/>
                      <a:pt x="6046" y="5804"/>
                    </a:cubicBezTo>
                    <a:cubicBezTo>
                      <a:pt x="5563" y="5321"/>
                      <a:pt x="5079" y="4595"/>
                      <a:pt x="4595" y="4111"/>
                    </a:cubicBezTo>
                    <a:cubicBezTo>
                      <a:pt x="3144" y="2660"/>
                      <a:pt x="1693" y="1209"/>
                      <a:pt x="0" y="0"/>
                    </a:cubicBezTo>
                    <a:cubicBezTo>
                      <a:pt x="2177" y="968"/>
                      <a:pt x="4837" y="1935"/>
                      <a:pt x="7739" y="3144"/>
                    </a:cubicBezTo>
                    <a:cubicBezTo>
                      <a:pt x="7497" y="3144"/>
                      <a:pt x="7497" y="3144"/>
                      <a:pt x="7739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6464C79-871B-04A0-14E6-D009E2F9F6CE}"/>
                  </a:ext>
                </a:extLst>
              </p:cNvPr>
              <p:cNvSpPr/>
              <p:nvPr/>
            </p:nvSpPr>
            <p:spPr>
              <a:xfrm>
                <a:off x="6735764" y="6359338"/>
                <a:ext cx="1692" cy="725"/>
              </a:xfrm>
              <a:custGeom>
                <a:avLst/>
                <a:gdLst>
                  <a:gd name="connsiteX0" fmla="*/ 1692 w 1692"/>
                  <a:gd name="connsiteY0" fmla="*/ 726 h 725"/>
                  <a:gd name="connsiteX1" fmla="*/ 0 w 1692"/>
                  <a:gd name="connsiteY1" fmla="*/ 0 h 725"/>
                  <a:gd name="connsiteX2" fmla="*/ 726 w 1692"/>
                  <a:gd name="connsiteY2" fmla="*/ 0 h 725"/>
                  <a:gd name="connsiteX3" fmla="*/ 1692 w 169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725">
                    <a:moveTo>
                      <a:pt x="1692" y="726"/>
                    </a:moveTo>
                    <a:cubicBezTo>
                      <a:pt x="1209" y="484"/>
                      <a:pt x="726" y="242"/>
                      <a:pt x="0" y="0"/>
                    </a:cubicBezTo>
                    <a:cubicBezTo>
                      <a:pt x="241" y="0"/>
                      <a:pt x="483" y="0"/>
                      <a:pt x="726" y="0"/>
                    </a:cubicBezTo>
                    <a:cubicBezTo>
                      <a:pt x="1209" y="242"/>
                      <a:pt x="1451" y="484"/>
                      <a:pt x="1692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D97620C-B0E0-2884-8C80-3F54C97B8382}"/>
                  </a:ext>
                </a:extLst>
              </p:cNvPr>
              <p:cNvSpPr/>
              <p:nvPr/>
            </p:nvSpPr>
            <p:spPr>
              <a:xfrm>
                <a:off x="6869019" y="6453657"/>
                <a:ext cx="967" cy="483"/>
              </a:xfrm>
              <a:custGeom>
                <a:avLst/>
                <a:gdLst>
                  <a:gd name="connsiteX0" fmla="*/ 968 w 967"/>
                  <a:gd name="connsiteY0" fmla="*/ 484 h 483"/>
                  <a:gd name="connsiteX1" fmla="*/ 0 w 967"/>
                  <a:gd name="connsiteY1" fmla="*/ 242 h 483"/>
                  <a:gd name="connsiteX2" fmla="*/ 242 w 967"/>
                  <a:gd name="connsiteY2" fmla="*/ 0 h 483"/>
                  <a:gd name="connsiteX3" fmla="*/ 968 w 967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483">
                    <a:moveTo>
                      <a:pt x="968" y="484"/>
                    </a:moveTo>
                    <a:cubicBezTo>
                      <a:pt x="726" y="242"/>
                      <a:pt x="484" y="242"/>
                      <a:pt x="0" y="242"/>
                    </a:cubicBezTo>
                    <a:lnTo>
                      <a:pt x="242" y="0"/>
                    </a:lnTo>
                    <a:cubicBezTo>
                      <a:pt x="484" y="242"/>
                      <a:pt x="726" y="484"/>
                      <a:pt x="968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9A360F83-4F25-CDB7-34AC-7FA74623449A}"/>
                  </a:ext>
                </a:extLst>
              </p:cNvPr>
              <p:cNvSpPr/>
              <p:nvPr/>
            </p:nvSpPr>
            <p:spPr>
              <a:xfrm>
                <a:off x="6838306" y="6346762"/>
                <a:ext cx="8222" cy="3869"/>
              </a:xfrm>
              <a:custGeom>
                <a:avLst/>
                <a:gdLst>
                  <a:gd name="connsiteX0" fmla="*/ 7497 w 8222"/>
                  <a:gd name="connsiteY0" fmla="*/ 3386 h 3869"/>
                  <a:gd name="connsiteX1" fmla="*/ 8223 w 8222"/>
                  <a:gd name="connsiteY1" fmla="*/ 3870 h 3869"/>
                  <a:gd name="connsiteX2" fmla="*/ 0 w 8222"/>
                  <a:gd name="connsiteY2" fmla="*/ 0 h 3869"/>
                  <a:gd name="connsiteX3" fmla="*/ 4595 w 8222"/>
                  <a:gd name="connsiteY3" fmla="*/ 968 h 3869"/>
                  <a:gd name="connsiteX4" fmla="*/ 7497 w 8222"/>
                  <a:gd name="connsiteY4" fmla="*/ 3386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2" h="3869">
                    <a:moveTo>
                      <a:pt x="7497" y="3386"/>
                    </a:moveTo>
                    <a:cubicBezTo>
                      <a:pt x="7739" y="3628"/>
                      <a:pt x="7981" y="3870"/>
                      <a:pt x="8223" y="3870"/>
                    </a:cubicBezTo>
                    <a:cubicBezTo>
                      <a:pt x="5562" y="2419"/>
                      <a:pt x="2660" y="968"/>
                      <a:pt x="0" y="0"/>
                    </a:cubicBezTo>
                    <a:cubicBezTo>
                      <a:pt x="1451" y="242"/>
                      <a:pt x="2902" y="726"/>
                      <a:pt x="4595" y="968"/>
                    </a:cubicBezTo>
                    <a:cubicBezTo>
                      <a:pt x="5562" y="1693"/>
                      <a:pt x="6288" y="2419"/>
                      <a:pt x="7497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1792F9AC-5FD1-4AAE-1225-FEF009975372}"/>
                  </a:ext>
                </a:extLst>
              </p:cNvPr>
              <p:cNvSpPr/>
              <p:nvPr/>
            </p:nvSpPr>
            <p:spPr>
              <a:xfrm>
                <a:off x="6738907" y="6341683"/>
                <a:ext cx="11366" cy="5078"/>
              </a:xfrm>
              <a:custGeom>
                <a:avLst/>
                <a:gdLst>
                  <a:gd name="connsiteX0" fmla="*/ 2661 w 11366"/>
                  <a:gd name="connsiteY0" fmla="*/ 2177 h 5078"/>
                  <a:gd name="connsiteX1" fmla="*/ 0 w 11366"/>
                  <a:gd name="connsiteY1" fmla="*/ 1209 h 5078"/>
                  <a:gd name="connsiteX2" fmla="*/ 1451 w 11366"/>
                  <a:gd name="connsiteY2" fmla="*/ 242 h 5078"/>
                  <a:gd name="connsiteX3" fmla="*/ 3870 w 11366"/>
                  <a:gd name="connsiteY3" fmla="*/ 0 h 5078"/>
                  <a:gd name="connsiteX4" fmla="*/ 7256 w 11366"/>
                  <a:gd name="connsiteY4" fmla="*/ 2177 h 5078"/>
                  <a:gd name="connsiteX5" fmla="*/ 11367 w 11366"/>
                  <a:gd name="connsiteY5" fmla="*/ 4595 h 5078"/>
                  <a:gd name="connsiteX6" fmla="*/ 9190 w 11366"/>
                  <a:gd name="connsiteY6" fmla="*/ 5079 h 5078"/>
                  <a:gd name="connsiteX7" fmla="*/ 9916 w 11366"/>
                  <a:gd name="connsiteY7" fmla="*/ 4595 h 5078"/>
                  <a:gd name="connsiteX8" fmla="*/ 484 w 11366"/>
                  <a:gd name="connsiteY8" fmla="*/ 4353 h 5078"/>
                  <a:gd name="connsiteX9" fmla="*/ 242 w 11366"/>
                  <a:gd name="connsiteY9" fmla="*/ 4353 h 5078"/>
                  <a:gd name="connsiteX10" fmla="*/ 1210 w 11366"/>
                  <a:gd name="connsiteY10" fmla="*/ 3628 h 5078"/>
                  <a:gd name="connsiteX11" fmla="*/ 2661 w 11366"/>
                  <a:gd name="connsiteY11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6" h="5078">
                    <a:moveTo>
                      <a:pt x="2661" y="2177"/>
                    </a:moveTo>
                    <a:cubicBezTo>
                      <a:pt x="2661" y="2177"/>
                      <a:pt x="1693" y="1693"/>
                      <a:pt x="0" y="1209"/>
                    </a:cubicBezTo>
                    <a:cubicBezTo>
                      <a:pt x="484" y="967"/>
                      <a:pt x="968" y="483"/>
                      <a:pt x="1451" y="242"/>
                    </a:cubicBezTo>
                    <a:cubicBezTo>
                      <a:pt x="2177" y="242"/>
                      <a:pt x="2903" y="0"/>
                      <a:pt x="3870" y="0"/>
                    </a:cubicBezTo>
                    <a:cubicBezTo>
                      <a:pt x="4112" y="0"/>
                      <a:pt x="5079" y="967"/>
                      <a:pt x="7256" y="2177"/>
                    </a:cubicBezTo>
                    <a:cubicBezTo>
                      <a:pt x="8465" y="2902"/>
                      <a:pt x="9674" y="3628"/>
                      <a:pt x="11367" y="4595"/>
                    </a:cubicBezTo>
                    <a:cubicBezTo>
                      <a:pt x="10641" y="4595"/>
                      <a:pt x="9916" y="4837"/>
                      <a:pt x="9190" y="5079"/>
                    </a:cubicBezTo>
                    <a:cubicBezTo>
                      <a:pt x="9674" y="4837"/>
                      <a:pt x="9916" y="4595"/>
                      <a:pt x="9916" y="4595"/>
                    </a:cubicBezTo>
                    <a:cubicBezTo>
                      <a:pt x="9916" y="4595"/>
                      <a:pt x="6046" y="3869"/>
                      <a:pt x="484" y="4353"/>
                    </a:cubicBezTo>
                    <a:cubicBezTo>
                      <a:pt x="484" y="4353"/>
                      <a:pt x="242" y="4353"/>
                      <a:pt x="242" y="4353"/>
                    </a:cubicBezTo>
                    <a:cubicBezTo>
                      <a:pt x="484" y="4111"/>
                      <a:pt x="968" y="3869"/>
                      <a:pt x="1210" y="3628"/>
                    </a:cubicBezTo>
                    <a:cubicBezTo>
                      <a:pt x="1935" y="2902"/>
                      <a:pt x="2661" y="2177"/>
                      <a:pt x="2661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5765D734-2EDC-09BB-ACA0-757B9CECAD1B}"/>
                  </a:ext>
                </a:extLst>
              </p:cNvPr>
              <p:cNvSpPr/>
              <p:nvPr/>
            </p:nvSpPr>
            <p:spPr>
              <a:xfrm>
                <a:off x="6751484" y="6279529"/>
                <a:ext cx="13784" cy="7013"/>
              </a:xfrm>
              <a:custGeom>
                <a:avLst/>
                <a:gdLst>
                  <a:gd name="connsiteX0" fmla="*/ 13059 w 13784"/>
                  <a:gd name="connsiteY0" fmla="*/ 242 h 7013"/>
                  <a:gd name="connsiteX1" fmla="*/ 13785 w 13784"/>
                  <a:gd name="connsiteY1" fmla="*/ 0 h 7013"/>
                  <a:gd name="connsiteX2" fmla="*/ 7013 w 13784"/>
                  <a:gd name="connsiteY2" fmla="*/ 3144 h 7013"/>
                  <a:gd name="connsiteX3" fmla="*/ 0 w 13784"/>
                  <a:gd name="connsiteY3" fmla="*/ 7014 h 7013"/>
                  <a:gd name="connsiteX4" fmla="*/ 6287 w 13784"/>
                  <a:gd name="connsiteY4" fmla="*/ 1935 h 7013"/>
                  <a:gd name="connsiteX5" fmla="*/ 13059 w 13784"/>
                  <a:gd name="connsiteY5" fmla="*/ 24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4" h="7013">
                    <a:moveTo>
                      <a:pt x="13059" y="242"/>
                    </a:moveTo>
                    <a:cubicBezTo>
                      <a:pt x="13301" y="242"/>
                      <a:pt x="13543" y="0"/>
                      <a:pt x="13785" y="0"/>
                    </a:cubicBezTo>
                    <a:cubicBezTo>
                      <a:pt x="11608" y="968"/>
                      <a:pt x="9190" y="1935"/>
                      <a:pt x="7013" y="3144"/>
                    </a:cubicBezTo>
                    <a:cubicBezTo>
                      <a:pt x="4595" y="4353"/>
                      <a:pt x="2177" y="5562"/>
                      <a:pt x="0" y="7014"/>
                    </a:cubicBezTo>
                    <a:cubicBezTo>
                      <a:pt x="2177" y="5321"/>
                      <a:pt x="4111" y="3628"/>
                      <a:pt x="6287" y="1935"/>
                    </a:cubicBezTo>
                    <a:cubicBezTo>
                      <a:pt x="7981" y="1451"/>
                      <a:pt x="10399" y="968"/>
                      <a:pt x="1305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46855CD7-F9F3-7606-F01B-5D95ED7B50B4}"/>
                  </a:ext>
                </a:extLst>
              </p:cNvPr>
              <p:cNvSpPr/>
              <p:nvPr/>
            </p:nvSpPr>
            <p:spPr>
              <a:xfrm>
                <a:off x="6762366" y="6353292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0 w 242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A7F459A3-9153-86A0-ACF2-644B3D9AB7AC}"/>
                  </a:ext>
                </a:extLst>
              </p:cNvPr>
              <p:cNvSpPr/>
              <p:nvPr/>
            </p:nvSpPr>
            <p:spPr>
              <a:xfrm>
                <a:off x="6642654" y="6387392"/>
                <a:ext cx="725" cy="483"/>
              </a:xfrm>
              <a:custGeom>
                <a:avLst/>
                <a:gdLst>
                  <a:gd name="connsiteX0" fmla="*/ 0 w 725"/>
                  <a:gd name="connsiteY0" fmla="*/ 0 h 483"/>
                  <a:gd name="connsiteX1" fmla="*/ 483 w 725"/>
                  <a:gd name="connsiteY1" fmla="*/ 0 h 483"/>
                  <a:gd name="connsiteX2" fmla="*/ 726 w 725"/>
                  <a:gd name="connsiteY2" fmla="*/ 483 h 483"/>
                  <a:gd name="connsiteX3" fmla="*/ 0 w 725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83">
                    <a:moveTo>
                      <a:pt x="0" y="0"/>
                    </a:moveTo>
                    <a:cubicBezTo>
                      <a:pt x="241" y="0"/>
                      <a:pt x="241" y="0"/>
                      <a:pt x="483" y="0"/>
                    </a:cubicBezTo>
                    <a:cubicBezTo>
                      <a:pt x="483" y="242"/>
                      <a:pt x="726" y="242"/>
                      <a:pt x="726" y="483"/>
                    </a:cubicBezTo>
                    <a:cubicBezTo>
                      <a:pt x="483" y="242"/>
                      <a:pt x="24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CACB5FA-6496-CF7A-E595-D5DB8007AB7F}"/>
                  </a:ext>
                </a:extLst>
              </p:cNvPr>
              <p:cNvSpPr/>
              <p:nvPr/>
            </p:nvSpPr>
            <p:spPr>
              <a:xfrm>
                <a:off x="6496097" y="6388601"/>
                <a:ext cx="17896" cy="12818"/>
              </a:xfrm>
              <a:custGeom>
                <a:avLst/>
                <a:gdLst>
                  <a:gd name="connsiteX0" fmla="*/ 5321 w 17896"/>
                  <a:gd name="connsiteY0" fmla="*/ 4112 h 12818"/>
                  <a:gd name="connsiteX1" fmla="*/ 5804 w 17896"/>
                  <a:gd name="connsiteY1" fmla="*/ 3386 h 12818"/>
                  <a:gd name="connsiteX2" fmla="*/ 6287 w 17896"/>
                  <a:gd name="connsiteY2" fmla="*/ 3144 h 12818"/>
                  <a:gd name="connsiteX3" fmla="*/ 17896 w 17896"/>
                  <a:gd name="connsiteY3" fmla="*/ 0 h 12818"/>
                  <a:gd name="connsiteX4" fmla="*/ 7013 w 17896"/>
                  <a:gd name="connsiteY4" fmla="*/ 6288 h 12818"/>
                  <a:gd name="connsiteX5" fmla="*/ 726 w 17896"/>
                  <a:gd name="connsiteY5" fmla="*/ 12818 h 12818"/>
                  <a:gd name="connsiteX6" fmla="*/ 0 w 17896"/>
                  <a:gd name="connsiteY6" fmla="*/ 9674 h 12818"/>
                  <a:gd name="connsiteX7" fmla="*/ 5321 w 17896"/>
                  <a:gd name="connsiteY7" fmla="*/ 4112 h 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96" h="12818">
                    <a:moveTo>
                      <a:pt x="5321" y="4112"/>
                    </a:moveTo>
                    <a:cubicBezTo>
                      <a:pt x="5562" y="3870"/>
                      <a:pt x="5562" y="3628"/>
                      <a:pt x="5804" y="3386"/>
                    </a:cubicBezTo>
                    <a:cubicBezTo>
                      <a:pt x="6046" y="3386"/>
                      <a:pt x="6046" y="3144"/>
                      <a:pt x="6287" y="3144"/>
                    </a:cubicBezTo>
                    <a:cubicBezTo>
                      <a:pt x="10157" y="1935"/>
                      <a:pt x="14027" y="968"/>
                      <a:pt x="17896" y="0"/>
                    </a:cubicBezTo>
                    <a:cubicBezTo>
                      <a:pt x="14269" y="1451"/>
                      <a:pt x="10399" y="3628"/>
                      <a:pt x="7013" y="6288"/>
                    </a:cubicBezTo>
                    <a:cubicBezTo>
                      <a:pt x="4595" y="8223"/>
                      <a:pt x="2418" y="10399"/>
                      <a:pt x="726" y="12818"/>
                    </a:cubicBezTo>
                    <a:cubicBezTo>
                      <a:pt x="483" y="11609"/>
                      <a:pt x="241" y="10641"/>
                      <a:pt x="0" y="9674"/>
                    </a:cubicBezTo>
                    <a:cubicBezTo>
                      <a:pt x="1934" y="7739"/>
                      <a:pt x="3870" y="6046"/>
                      <a:pt x="5321" y="411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D7CDE8B-C0BD-5AA2-BA13-7A8CD8F74137}"/>
                  </a:ext>
                </a:extLst>
              </p:cNvPr>
              <p:cNvSpPr/>
              <p:nvPr/>
            </p:nvSpPr>
            <p:spPr>
              <a:xfrm>
                <a:off x="6499240" y="6404321"/>
                <a:ext cx="8464" cy="10641"/>
              </a:xfrm>
              <a:custGeom>
                <a:avLst/>
                <a:gdLst>
                  <a:gd name="connsiteX0" fmla="*/ 8465 w 8464"/>
                  <a:gd name="connsiteY0" fmla="*/ 0 h 10641"/>
                  <a:gd name="connsiteX1" fmla="*/ 5079 w 8464"/>
                  <a:gd name="connsiteY1" fmla="*/ 4353 h 10641"/>
                  <a:gd name="connsiteX2" fmla="*/ 968 w 8464"/>
                  <a:gd name="connsiteY2" fmla="*/ 10641 h 10641"/>
                  <a:gd name="connsiteX3" fmla="*/ 0 w 8464"/>
                  <a:gd name="connsiteY3" fmla="*/ 7013 h 10641"/>
                  <a:gd name="connsiteX4" fmla="*/ 242 w 8464"/>
                  <a:gd name="connsiteY4" fmla="*/ 6530 h 10641"/>
                  <a:gd name="connsiteX5" fmla="*/ 8465 w 8464"/>
                  <a:gd name="connsiteY5" fmla="*/ 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64" h="10641">
                    <a:moveTo>
                      <a:pt x="8465" y="0"/>
                    </a:moveTo>
                    <a:cubicBezTo>
                      <a:pt x="7256" y="1451"/>
                      <a:pt x="6046" y="2902"/>
                      <a:pt x="5079" y="4353"/>
                    </a:cubicBezTo>
                    <a:cubicBezTo>
                      <a:pt x="3386" y="6288"/>
                      <a:pt x="2177" y="8706"/>
                      <a:pt x="968" y="10641"/>
                    </a:cubicBezTo>
                    <a:cubicBezTo>
                      <a:pt x="726" y="9432"/>
                      <a:pt x="484" y="8223"/>
                      <a:pt x="0" y="7013"/>
                    </a:cubicBezTo>
                    <a:cubicBezTo>
                      <a:pt x="0" y="6772"/>
                      <a:pt x="242" y="6772"/>
                      <a:pt x="242" y="6530"/>
                    </a:cubicBezTo>
                    <a:cubicBezTo>
                      <a:pt x="2661" y="4595"/>
                      <a:pt x="5563" y="2418"/>
                      <a:pt x="846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D4206223-3DB6-AC0E-1843-F45DE1D5043F}"/>
                  </a:ext>
                </a:extLst>
              </p:cNvPr>
              <p:cNvSpPr/>
              <p:nvPr/>
            </p:nvSpPr>
            <p:spPr>
              <a:xfrm>
                <a:off x="6491502" y="6374090"/>
                <a:ext cx="6771" cy="2660"/>
              </a:xfrm>
              <a:custGeom>
                <a:avLst/>
                <a:gdLst>
                  <a:gd name="connsiteX0" fmla="*/ 967 w 6771"/>
                  <a:gd name="connsiteY0" fmla="*/ 0 h 2660"/>
                  <a:gd name="connsiteX1" fmla="*/ 6046 w 6771"/>
                  <a:gd name="connsiteY1" fmla="*/ 484 h 2660"/>
                  <a:gd name="connsiteX2" fmla="*/ 6772 w 6771"/>
                  <a:gd name="connsiteY2" fmla="*/ 2177 h 2660"/>
                  <a:gd name="connsiteX3" fmla="*/ 0 w 6771"/>
                  <a:gd name="connsiteY3" fmla="*/ 2660 h 2660"/>
                  <a:gd name="connsiteX4" fmla="*/ 967 w 6771"/>
                  <a:gd name="connsiteY4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2660">
                    <a:moveTo>
                      <a:pt x="967" y="0"/>
                    </a:moveTo>
                    <a:cubicBezTo>
                      <a:pt x="2419" y="242"/>
                      <a:pt x="4111" y="242"/>
                      <a:pt x="6046" y="484"/>
                    </a:cubicBezTo>
                    <a:cubicBezTo>
                      <a:pt x="6287" y="1209"/>
                      <a:pt x="6530" y="1693"/>
                      <a:pt x="6772" y="2177"/>
                    </a:cubicBezTo>
                    <a:cubicBezTo>
                      <a:pt x="4595" y="2177"/>
                      <a:pt x="2419" y="2418"/>
                      <a:pt x="0" y="2660"/>
                    </a:cubicBezTo>
                    <a:cubicBezTo>
                      <a:pt x="483" y="1693"/>
                      <a:pt x="726" y="726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1CB17962-9CF0-9F57-49F8-718EC3082462}"/>
                  </a:ext>
                </a:extLst>
              </p:cNvPr>
              <p:cNvSpPr/>
              <p:nvPr/>
            </p:nvSpPr>
            <p:spPr>
              <a:xfrm>
                <a:off x="6478925" y="6388117"/>
                <a:ext cx="4111" cy="1692"/>
              </a:xfrm>
              <a:custGeom>
                <a:avLst/>
                <a:gdLst>
                  <a:gd name="connsiteX0" fmla="*/ 484 w 4111"/>
                  <a:gd name="connsiteY0" fmla="*/ 726 h 1692"/>
                  <a:gd name="connsiteX1" fmla="*/ 4112 w 4111"/>
                  <a:gd name="connsiteY1" fmla="*/ 0 h 1692"/>
                  <a:gd name="connsiteX2" fmla="*/ 0 w 4111"/>
                  <a:gd name="connsiteY2" fmla="*/ 1693 h 1692"/>
                  <a:gd name="connsiteX3" fmla="*/ 484 w 4111"/>
                  <a:gd name="connsiteY3" fmla="*/ 726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692">
                    <a:moveTo>
                      <a:pt x="484" y="726"/>
                    </a:moveTo>
                    <a:cubicBezTo>
                      <a:pt x="1693" y="483"/>
                      <a:pt x="2903" y="242"/>
                      <a:pt x="4112" y="0"/>
                    </a:cubicBezTo>
                    <a:cubicBezTo>
                      <a:pt x="2661" y="483"/>
                      <a:pt x="1451" y="967"/>
                      <a:pt x="0" y="1693"/>
                    </a:cubicBezTo>
                    <a:cubicBezTo>
                      <a:pt x="242" y="1451"/>
                      <a:pt x="242" y="1209"/>
                      <a:pt x="484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A236A4F-CAD7-5F89-D0A4-EA0762367652}"/>
                  </a:ext>
                </a:extLst>
              </p:cNvPr>
              <p:cNvSpPr/>
              <p:nvPr/>
            </p:nvSpPr>
            <p:spPr>
              <a:xfrm>
                <a:off x="6489809" y="6421492"/>
                <a:ext cx="4111" cy="10641"/>
              </a:xfrm>
              <a:custGeom>
                <a:avLst/>
                <a:gdLst>
                  <a:gd name="connsiteX0" fmla="*/ 4112 w 4111"/>
                  <a:gd name="connsiteY0" fmla="*/ 6530 h 10641"/>
                  <a:gd name="connsiteX1" fmla="*/ 3628 w 4111"/>
                  <a:gd name="connsiteY1" fmla="*/ 7981 h 10641"/>
                  <a:gd name="connsiteX2" fmla="*/ 2660 w 4111"/>
                  <a:gd name="connsiteY2" fmla="*/ 10641 h 10641"/>
                  <a:gd name="connsiteX3" fmla="*/ 0 w 4111"/>
                  <a:gd name="connsiteY3" fmla="*/ 2419 h 10641"/>
                  <a:gd name="connsiteX4" fmla="*/ 1693 w 4111"/>
                  <a:gd name="connsiteY4" fmla="*/ 0 h 10641"/>
                  <a:gd name="connsiteX5" fmla="*/ 4112 w 4111"/>
                  <a:gd name="connsiteY5" fmla="*/ 653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1" h="10641">
                    <a:moveTo>
                      <a:pt x="4112" y="6530"/>
                    </a:moveTo>
                    <a:cubicBezTo>
                      <a:pt x="3870" y="7014"/>
                      <a:pt x="3628" y="7497"/>
                      <a:pt x="3628" y="7981"/>
                    </a:cubicBezTo>
                    <a:cubicBezTo>
                      <a:pt x="3385" y="8948"/>
                      <a:pt x="2902" y="9916"/>
                      <a:pt x="2660" y="10641"/>
                    </a:cubicBezTo>
                    <a:cubicBezTo>
                      <a:pt x="1693" y="7981"/>
                      <a:pt x="968" y="5079"/>
                      <a:pt x="0" y="2419"/>
                    </a:cubicBezTo>
                    <a:cubicBezTo>
                      <a:pt x="483" y="1693"/>
                      <a:pt x="1209" y="968"/>
                      <a:pt x="1693" y="0"/>
                    </a:cubicBezTo>
                    <a:cubicBezTo>
                      <a:pt x="2419" y="2419"/>
                      <a:pt x="3144" y="4595"/>
                      <a:pt x="4112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13AE278-062D-E404-50CE-510DA80DEB0D}"/>
                  </a:ext>
                </a:extLst>
              </p:cNvPr>
              <p:cNvSpPr/>
              <p:nvPr/>
            </p:nvSpPr>
            <p:spPr>
              <a:xfrm>
                <a:off x="6485456" y="6355710"/>
                <a:ext cx="483" cy="483"/>
              </a:xfrm>
              <a:custGeom>
                <a:avLst/>
                <a:gdLst>
                  <a:gd name="connsiteX0" fmla="*/ 241 w 483"/>
                  <a:gd name="connsiteY0" fmla="*/ 242 h 483"/>
                  <a:gd name="connsiteX1" fmla="*/ 0 w 483"/>
                  <a:gd name="connsiteY1" fmla="*/ 484 h 483"/>
                  <a:gd name="connsiteX2" fmla="*/ 483 w 483"/>
                  <a:gd name="connsiteY2" fmla="*/ 0 h 483"/>
                  <a:gd name="connsiteX3" fmla="*/ 241 w 483"/>
                  <a:gd name="connsiteY3" fmla="*/ 242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241" y="242"/>
                    </a:moveTo>
                    <a:cubicBezTo>
                      <a:pt x="241" y="242"/>
                      <a:pt x="0" y="242"/>
                      <a:pt x="0" y="484"/>
                    </a:cubicBezTo>
                    <a:cubicBezTo>
                      <a:pt x="241" y="242"/>
                      <a:pt x="241" y="242"/>
                      <a:pt x="483" y="0"/>
                    </a:cubicBezTo>
                    <a:cubicBezTo>
                      <a:pt x="241" y="0"/>
                      <a:pt x="241" y="0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5ABE0E1-6DC7-72BD-734C-A1ABD9364B20}"/>
                  </a:ext>
                </a:extLst>
              </p:cNvPr>
              <p:cNvSpPr/>
              <p:nvPr/>
            </p:nvSpPr>
            <p:spPr>
              <a:xfrm>
                <a:off x="6510123" y="6322820"/>
                <a:ext cx="102058" cy="50061"/>
              </a:xfrm>
              <a:custGeom>
                <a:avLst/>
                <a:gdLst>
                  <a:gd name="connsiteX0" fmla="*/ 0 w 102058"/>
                  <a:gd name="connsiteY0" fmla="*/ 43532 h 50061"/>
                  <a:gd name="connsiteX1" fmla="*/ 3628 w 102058"/>
                  <a:gd name="connsiteY1" fmla="*/ 38695 h 50061"/>
                  <a:gd name="connsiteX2" fmla="*/ 9674 w 102058"/>
                  <a:gd name="connsiteY2" fmla="*/ 26119 h 50061"/>
                  <a:gd name="connsiteX3" fmla="*/ 11125 w 102058"/>
                  <a:gd name="connsiteY3" fmla="*/ 24426 h 50061"/>
                  <a:gd name="connsiteX4" fmla="*/ 15962 w 102058"/>
                  <a:gd name="connsiteY4" fmla="*/ 18622 h 50061"/>
                  <a:gd name="connsiteX5" fmla="*/ 17171 w 102058"/>
                  <a:gd name="connsiteY5" fmla="*/ 17171 h 50061"/>
                  <a:gd name="connsiteX6" fmla="*/ 16445 w 102058"/>
                  <a:gd name="connsiteY6" fmla="*/ 22250 h 50061"/>
                  <a:gd name="connsiteX7" fmla="*/ 16204 w 102058"/>
                  <a:gd name="connsiteY7" fmla="*/ 25635 h 50061"/>
                  <a:gd name="connsiteX8" fmla="*/ 18138 w 102058"/>
                  <a:gd name="connsiteY8" fmla="*/ 22975 h 50061"/>
                  <a:gd name="connsiteX9" fmla="*/ 23217 w 102058"/>
                  <a:gd name="connsiteY9" fmla="*/ 16445 h 50061"/>
                  <a:gd name="connsiteX10" fmla="*/ 28054 w 102058"/>
                  <a:gd name="connsiteY10" fmla="*/ 10399 h 50061"/>
                  <a:gd name="connsiteX11" fmla="*/ 27086 w 102058"/>
                  <a:gd name="connsiteY11" fmla="*/ 13059 h 50061"/>
                  <a:gd name="connsiteX12" fmla="*/ 26120 w 102058"/>
                  <a:gd name="connsiteY12" fmla="*/ 16203 h 50061"/>
                  <a:gd name="connsiteX13" fmla="*/ 28779 w 102058"/>
                  <a:gd name="connsiteY13" fmla="*/ 14269 h 50061"/>
                  <a:gd name="connsiteX14" fmla="*/ 35068 w 102058"/>
                  <a:gd name="connsiteY14" fmla="*/ 9432 h 50061"/>
                  <a:gd name="connsiteX15" fmla="*/ 46918 w 102058"/>
                  <a:gd name="connsiteY15" fmla="*/ 1451 h 50061"/>
                  <a:gd name="connsiteX16" fmla="*/ 53447 w 102058"/>
                  <a:gd name="connsiteY16" fmla="*/ 0 h 50061"/>
                  <a:gd name="connsiteX17" fmla="*/ 52722 w 102058"/>
                  <a:gd name="connsiteY17" fmla="*/ 726 h 50061"/>
                  <a:gd name="connsiteX18" fmla="*/ 48852 w 102058"/>
                  <a:gd name="connsiteY18" fmla="*/ 6046 h 50061"/>
                  <a:gd name="connsiteX19" fmla="*/ 47885 w 102058"/>
                  <a:gd name="connsiteY19" fmla="*/ 8223 h 50061"/>
                  <a:gd name="connsiteX20" fmla="*/ 50304 w 102058"/>
                  <a:gd name="connsiteY20" fmla="*/ 7497 h 50061"/>
                  <a:gd name="connsiteX21" fmla="*/ 56108 w 102058"/>
                  <a:gd name="connsiteY21" fmla="*/ 5562 h 50061"/>
                  <a:gd name="connsiteX22" fmla="*/ 61912 w 102058"/>
                  <a:gd name="connsiteY22" fmla="*/ 3628 h 50061"/>
                  <a:gd name="connsiteX23" fmla="*/ 60461 w 102058"/>
                  <a:gd name="connsiteY23" fmla="*/ 4353 h 50061"/>
                  <a:gd name="connsiteX24" fmla="*/ 51513 w 102058"/>
                  <a:gd name="connsiteY24" fmla="*/ 11850 h 50061"/>
                  <a:gd name="connsiteX25" fmla="*/ 46434 w 102058"/>
                  <a:gd name="connsiteY25" fmla="*/ 18380 h 50061"/>
                  <a:gd name="connsiteX26" fmla="*/ 44983 w 102058"/>
                  <a:gd name="connsiteY26" fmla="*/ 21040 h 50061"/>
                  <a:gd name="connsiteX27" fmla="*/ 47885 w 102058"/>
                  <a:gd name="connsiteY27" fmla="*/ 19831 h 50061"/>
                  <a:gd name="connsiteX28" fmla="*/ 54898 w 102058"/>
                  <a:gd name="connsiteY28" fmla="*/ 16445 h 50061"/>
                  <a:gd name="connsiteX29" fmla="*/ 67958 w 102058"/>
                  <a:gd name="connsiteY29" fmla="*/ 10883 h 50061"/>
                  <a:gd name="connsiteX30" fmla="*/ 70377 w 102058"/>
                  <a:gd name="connsiteY30" fmla="*/ 11125 h 50061"/>
                  <a:gd name="connsiteX31" fmla="*/ 76665 w 102058"/>
                  <a:gd name="connsiteY31" fmla="*/ 11608 h 50061"/>
                  <a:gd name="connsiteX32" fmla="*/ 83436 w 102058"/>
                  <a:gd name="connsiteY32" fmla="*/ 12092 h 50061"/>
                  <a:gd name="connsiteX33" fmla="*/ 77632 w 102058"/>
                  <a:gd name="connsiteY33" fmla="*/ 15720 h 50061"/>
                  <a:gd name="connsiteX34" fmla="*/ 70619 w 102058"/>
                  <a:gd name="connsiteY34" fmla="*/ 22250 h 50061"/>
                  <a:gd name="connsiteX35" fmla="*/ 73279 w 102058"/>
                  <a:gd name="connsiteY35" fmla="*/ 22007 h 50061"/>
                  <a:gd name="connsiteX36" fmla="*/ 79808 w 102058"/>
                  <a:gd name="connsiteY36" fmla="*/ 21040 h 50061"/>
                  <a:gd name="connsiteX37" fmla="*/ 85613 w 102058"/>
                  <a:gd name="connsiteY37" fmla="*/ 20073 h 50061"/>
                  <a:gd name="connsiteX38" fmla="*/ 72070 w 102058"/>
                  <a:gd name="connsiteY38" fmla="*/ 27570 h 50061"/>
                  <a:gd name="connsiteX39" fmla="*/ 65782 w 102058"/>
                  <a:gd name="connsiteY39" fmla="*/ 33132 h 50061"/>
                  <a:gd name="connsiteX40" fmla="*/ 63605 w 102058"/>
                  <a:gd name="connsiteY40" fmla="*/ 35551 h 50061"/>
                  <a:gd name="connsiteX41" fmla="*/ 66749 w 102058"/>
                  <a:gd name="connsiteY41" fmla="*/ 34825 h 50061"/>
                  <a:gd name="connsiteX42" fmla="*/ 74488 w 102058"/>
                  <a:gd name="connsiteY42" fmla="*/ 32890 h 50061"/>
                  <a:gd name="connsiteX43" fmla="*/ 88515 w 102058"/>
                  <a:gd name="connsiteY43" fmla="*/ 29021 h 50061"/>
                  <a:gd name="connsiteX44" fmla="*/ 80776 w 102058"/>
                  <a:gd name="connsiteY44" fmla="*/ 34342 h 50061"/>
                  <a:gd name="connsiteX45" fmla="*/ 75697 w 102058"/>
                  <a:gd name="connsiteY45" fmla="*/ 39662 h 50061"/>
                  <a:gd name="connsiteX46" fmla="*/ 74004 w 102058"/>
                  <a:gd name="connsiteY46" fmla="*/ 42081 h 50061"/>
                  <a:gd name="connsiteX47" fmla="*/ 76665 w 102058"/>
                  <a:gd name="connsiteY47" fmla="*/ 41355 h 50061"/>
                  <a:gd name="connsiteX48" fmla="*/ 83436 w 102058"/>
                  <a:gd name="connsiteY48" fmla="*/ 39420 h 50061"/>
                  <a:gd name="connsiteX49" fmla="*/ 101333 w 102058"/>
                  <a:gd name="connsiteY49" fmla="*/ 34583 h 50061"/>
                  <a:gd name="connsiteX50" fmla="*/ 102058 w 102058"/>
                  <a:gd name="connsiteY50" fmla="*/ 34825 h 50061"/>
                  <a:gd name="connsiteX51" fmla="*/ 95529 w 102058"/>
                  <a:gd name="connsiteY51" fmla="*/ 39662 h 50061"/>
                  <a:gd name="connsiteX52" fmla="*/ 89724 w 102058"/>
                  <a:gd name="connsiteY52" fmla="*/ 46192 h 50061"/>
                  <a:gd name="connsiteX53" fmla="*/ 87064 w 102058"/>
                  <a:gd name="connsiteY53" fmla="*/ 48369 h 50061"/>
                  <a:gd name="connsiteX54" fmla="*/ 68442 w 102058"/>
                  <a:gd name="connsiteY54" fmla="*/ 42806 h 50061"/>
                  <a:gd name="connsiteX55" fmla="*/ 44258 w 102058"/>
                  <a:gd name="connsiteY55" fmla="*/ 39420 h 50061"/>
                  <a:gd name="connsiteX56" fmla="*/ 32891 w 102058"/>
                  <a:gd name="connsiteY56" fmla="*/ 39662 h 50061"/>
                  <a:gd name="connsiteX57" fmla="*/ 43048 w 102058"/>
                  <a:gd name="connsiteY57" fmla="*/ 44983 h 50061"/>
                  <a:gd name="connsiteX58" fmla="*/ 56591 w 102058"/>
                  <a:gd name="connsiteY58" fmla="*/ 49820 h 50061"/>
                  <a:gd name="connsiteX59" fmla="*/ 55866 w 102058"/>
                  <a:gd name="connsiteY59" fmla="*/ 50061 h 50061"/>
                  <a:gd name="connsiteX60" fmla="*/ 51271 w 102058"/>
                  <a:gd name="connsiteY60" fmla="*/ 50061 h 50061"/>
                  <a:gd name="connsiteX61" fmla="*/ 41114 w 102058"/>
                  <a:gd name="connsiteY61" fmla="*/ 46434 h 50061"/>
                  <a:gd name="connsiteX62" fmla="*/ 14269 w 102058"/>
                  <a:gd name="connsiteY62" fmla="*/ 42806 h 50061"/>
                  <a:gd name="connsiteX63" fmla="*/ 0 w 102058"/>
                  <a:gd name="connsiteY63" fmla="*/ 43532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2058" h="50061">
                    <a:moveTo>
                      <a:pt x="0" y="43532"/>
                    </a:moveTo>
                    <a:cubicBezTo>
                      <a:pt x="968" y="42323"/>
                      <a:pt x="2177" y="40630"/>
                      <a:pt x="3628" y="38695"/>
                    </a:cubicBezTo>
                    <a:cubicBezTo>
                      <a:pt x="5804" y="35309"/>
                      <a:pt x="7981" y="30956"/>
                      <a:pt x="9674" y="26119"/>
                    </a:cubicBezTo>
                    <a:cubicBezTo>
                      <a:pt x="9916" y="25635"/>
                      <a:pt x="10399" y="25152"/>
                      <a:pt x="11125" y="24426"/>
                    </a:cubicBezTo>
                    <a:cubicBezTo>
                      <a:pt x="12334" y="22975"/>
                      <a:pt x="14027" y="21040"/>
                      <a:pt x="15962" y="18622"/>
                    </a:cubicBezTo>
                    <a:cubicBezTo>
                      <a:pt x="16445" y="18138"/>
                      <a:pt x="16929" y="17654"/>
                      <a:pt x="17171" y="17171"/>
                    </a:cubicBezTo>
                    <a:cubicBezTo>
                      <a:pt x="16687" y="19105"/>
                      <a:pt x="16445" y="20798"/>
                      <a:pt x="16445" y="22250"/>
                    </a:cubicBezTo>
                    <a:cubicBezTo>
                      <a:pt x="16204" y="24426"/>
                      <a:pt x="16204" y="25635"/>
                      <a:pt x="16204" y="25635"/>
                    </a:cubicBezTo>
                    <a:cubicBezTo>
                      <a:pt x="16204" y="25635"/>
                      <a:pt x="16929" y="24668"/>
                      <a:pt x="18138" y="22975"/>
                    </a:cubicBezTo>
                    <a:cubicBezTo>
                      <a:pt x="19347" y="21282"/>
                      <a:pt x="21040" y="19105"/>
                      <a:pt x="23217" y="16445"/>
                    </a:cubicBezTo>
                    <a:cubicBezTo>
                      <a:pt x="24668" y="14510"/>
                      <a:pt x="26361" y="12576"/>
                      <a:pt x="28054" y="10399"/>
                    </a:cubicBezTo>
                    <a:cubicBezTo>
                      <a:pt x="27571" y="11366"/>
                      <a:pt x="27328" y="12334"/>
                      <a:pt x="27086" y="13059"/>
                    </a:cubicBezTo>
                    <a:cubicBezTo>
                      <a:pt x="26361" y="14994"/>
                      <a:pt x="26120" y="16203"/>
                      <a:pt x="26120" y="16203"/>
                    </a:cubicBezTo>
                    <a:cubicBezTo>
                      <a:pt x="26120" y="16203"/>
                      <a:pt x="27086" y="15478"/>
                      <a:pt x="28779" y="14269"/>
                    </a:cubicBezTo>
                    <a:cubicBezTo>
                      <a:pt x="30230" y="13059"/>
                      <a:pt x="32407" y="11366"/>
                      <a:pt x="35068" y="9432"/>
                    </a:cubicBezTo>
                    <a:cubicBezTo>
                      <a:pt x="38453" y="7013"/>
                      <a:pt x="42565" y="4111"/>
                      <a:pt x="46918" y="1451"/>
                    </a:cubicBezTo>
                    <a:cubicBezTo>
                      <a:pt x="47885" y="1209"/>
                      <a:pt x="50545" y="967"/>
                      <a:pt x="53447" y="0"/>
                    </a:cubicBezTo>
                    <a:cubicBezTo>
                      <a:pt x="53206" y="242"/>
                      <a:pt x="52964" y="483"/>
                      <a:pt x="52722" y="726"/>
                    </a:cubicBezTo>
                    <a:cubicBezTo>
                      <a:pt x="50787" y="2660"/>
                      <a:pt x="49578" y="4595"/>
                      <a:pt x="48852" y="6046"/>
                    </a:cubicBezTo>
                    <a:cubicBezTo>
                      <a:pt x="48127" y="7497"/>
                      <a:pt x="47885" y="8223"/>
                      <a:pt x="47885" y="8223"/>
                    </a:cubicBezTo>
                    <a:cubicBezTo>
                      <a:pt x="47885" y="8223"/>
                      <a:pt x="48852" y="7981"/>
                      <a:pt x="50304" y="7497"/>
                    </a:cubicBezTo>
                    <a:cubicBezTo>
                      <a:pt x="51755" y="7013"/>
                      <a:pt x="53689" y="6288"/>
                      <a:pt x="56108" y="5562"/>
                    </a:cubicBezTo>
                    <a:cubicBezTo>
                      <a:pt x="57801" y="4837"/>
                      <a:pt x="59735" y="4353"/>
                      <a:pt x="61912" y="3628"/>
                    </a:cubicBezTo>
                    <a:cubicBezTo>
                      <a:pt x="61428" y="3869"/>
                      <a:pt x="60944" y="4111"/>
                      <a:pt x="60461" y="4353"/>
                    </a:cubicBezTo>
                    <a:cubicBezTo>
                      <a:pt x="56833" y="6772"/>
                      <a:pt x="53689" y="9190"/>
                      <a:pt x="51513" y="11850"/>
                    </a:cubicBezTo>
                    <a:cubicBezTo>
                      <a:pt x="49094" y="14269"/>
                      <a:pt x="47643" y="16687"/>
                      <a:pt x="46434" y="18380"/>
                    </a:cubicBezTo>
                    <a:cubicBezTo>
                      <a:pt x="45467" y="20073"/>
                      <a:pt x="44983" y="21040"/>
                      <a:pt x="44983" y="21040"/>
                    </a:cubicBezTo>
                    <a:cubicBezTo>
                      <a:pt x="44983" y="21040"/>
                      <a:pt x="46192" y="20556"/>
                      <a:pt x="47885" y="19831"/>
                    </a:cubicBezTo>
                    <a:cubicBezTo>
                      <a:pt x="49578" y="19105"/>
                      <a:pt x="51996" y="17896"/>
                      <a:pt x="54898" y="16445"/>
                    </a:cubicBezTo>
                    <a:cubicBezTo>
                      <a:pt x="58526" y="14752"/>
                      <a:pt x="63122" y="12818"/>
                      <a:pt x="67958" y="10883"/>
                    </a:cubicBezTo>
                    <a:cubicBezTo>
                      <a:pt x="68200" y="10883"/>
                      <a:pt x="69168" y="11125"/>
                      <a:pt x="70377" y="11125"/>
                    </a:cubicBezTo>
                    <a:cubicBezTo>
                      <a:pt x="72070" y="11366"/>
                      <a:pt x="74246" y="11366"/>
                      <a:pt x="76665" y="11608"/>
                    </a:cubicBezTo>
                    <a:cubicBezTo>
                      <a:pt x="78841" y="11850"/>
                      <a:pt x="81018" y="11850"/>
                      <a:pt x="83436" y="12092"/>
                    </a:cubicBezTo>
                    <a:cubicBezTo>
                      <a:pt x="81260" y="13301"/>
                      <a:pt x="79083" y="14510"/>
                      <a:pt x="77632" y="15720"/>
                    </a:cubicBezTo>
                    <a:cubicBezTo>
                      <a:pt x="73037" y="19105"/>
                      <a:pt x="70619" y="22250"/>
                      <a:pt x="70619" y="22250"/>
                    </a:cubicBezTo>
                    <a:cubicBezTo>
                      <a:pt x="70619" y="22250"/>
                      <a:pt x="71586" y="22250"/>
                      <a:pt x="73279" y="22007"/>
                    </a:cubicBezTo>
                    <a:cubicBezTo>
                      <a:pt x="74972" y="21766"/>
                      <a:pt x="77148" y="21524"/>
                      <a:pt x="79808" y="21040"/>
                    </a:cubicBezTo>
                    <a:cubicBezTo>
                      <a:pt x="81501" y="20798"/>
                      <a:pt x="83436" y="20315"/>
                      <a:pt x="85613" y="20073"/>
                    </a:cubicBezTo>
                    <a:cubicBezTo>
                      <a:pt x="80292" y="22250"/>
                      <a:pt x="75455" y="24910"/>
                      <a:pt x="72070" y="27570"/>
                    </a:cubicBezTo>
                    <a:cubicBezTo>
                      <a:pt x="69168" y="29505"/>
                      <a:pt x="67233" y="31681"/>
                      <a:pt x="65782" y="33132"/>
                    </a:cubicBezTo>
                    <a:cubicBezTo>
                      <a:pt x="64331" y="34583"/>
                      <a:pt x="63605" y="35551"/>
                      <a:pt x="63605" y="35551"/>
                    </a:cubicBezTo>
                    <a:cubicBezTo>
                      <a:pt x="63605" y="35551"/>
                      <a:pt x="64814" y="35309"/>
                      <a:pt x="66749" y="34825"/>
                    </a:cubicBezTo>
                    <a:cubicBezTo>
                      <a:pt x="68684" y="34342"/>
                      <a:pt x="71344" y="33616"/>
                      <a:pt x="74488" y="32890"/>
                    </a:cubicBezTo>
                    <a:cubicBezTo>
                      <a:pt x="78599" y="31923"/>
                      <a:pt x="83436" y="30472"/>
                      <a:pt x="88515" y="29021"/>
                    </a:cubicBezTo>
                    <a:cubicBezTo>
                      <a:pt x="85613" y="30714"/>
                      <a:pt x="82952" y="32407"/>
                      <a:pt x="80776" y="34342"/>
                    </a:cubicBezTo>
                    <a:cubicBezTo>
                      <a:pt x="78357" y="36277"/>
                      <a:pt x="76665" y="38211"/>
                      <a:pt x="75697" y="39662"/>
                    </a:cubicBezTo>
                    <a:cubicBezTo>
                      <a:pt x="74730" y="41113"/>
                      <a:pt x="74004" y="42081"/>
                      <a:pt x="74004" y="42081"/>
                    </a:cubicBezTo>
                    <a:cubicBezTo>
                      <a:pt x="74004" y="42081"/>
                      <a:pt x="74972" y="41839"/>
                      <a:pt x="76665" y="41355"/>
                    </a:cubicBezTo>
                    <a:cubicBezTo>
                      <a:pt x="78357" y="40871"/>
                      <a:pt x="80534" y="40146"/>
                      <a:pt x="83436" y="39420"/>
                    </a:cubicBezTo>
                    <a:cubicBezTo>
                      <a:pt x="88515" y="37969"/>
                      <a:pt x="95044" y="36034"/>
                      <a:pt x="101333" y="34583"/>
                    </a:cubicBezTo>
                    <a:cubicBezTo>
                      <a:pt x="101575" y="34583"/>
                      <a:pt x="101816" y="34825"/>
                      <a:pt x="102058" y="34825"/>
                    </a:cubicBezTo>
                    <a:cubicBezTo>
                      <a:pt x="99639" y="36277"/>
                      <a:pt x="97463" y="37969"/>
                      <a:pt x="95529" y="39662"/>
                    </a:cubicBezTo>
                    <a:cubicBezTo>
                      <a:pt x="92384" y="42564"/>
                      <a:pt x="90449" y="44983"/>
                      <a:pt x="89724" y="46192"/>
                    </a:cubicBezTo>
                    <a:cubicBezTo>
                      <a:pt x="88757" y="46917"/>
                      <a:pt x="87789" y="47643"/>
                      <a:pt x="87064" y="48369"/>
                    </a:cubicBezTo>
                    <a:cubicBezTo>
                      <a:pt x="81501" y="46192"/>
                      <a:pt x="75214" y="44257"/>
                      <a:pt x="68442" y="42806"/>
                    </a:cubicBezTo>
                    <a:cubicBezTo>
                      <a:pt x="59735" y="40871"/>
                      <a:pt x="51029" y="39662"/>
                      <a:pt x="44258" y="39420"/>
                    </a:cubicBezTo>
                    <a:cubicBezTo>
                      <a:pt x="37485" y="39179"/>
                      <a:pt x="32891" y="39662"/>
                      <a:pt x="32891" y="39662"/>
                    </a:cubicBezTo>
                    <a:cubicBezTo>
                      <a:pt x="32891" y="39662"/>
                      <a:pt x="36760" y="42323"/>
                      <a:pt x="43048" y="44983"/>
                    </a:cubicBezTo>
                    <a:cubicBezTo>
                      <a:pt x="46918" y="46676"/>
                      <a:pt x="51513" y="48369"/>
                      <a:pt x="56591" y="49820"/>
                    </a:cubicBezTo>
                    <a:cubicBezTo>
                      <a:pt x="56350" y="49820"/>
                      <a:pt x="56108" y="50061"/>
                      <a:pt x="55866" y="50061"/>
                    </a:cubicBezTo>
                    <a:cubicBezTo>
                      <a:pt x="54415" y="50061"/>
                      <a:pt x="52964" y="50061"/>
                      <a:pt x="51271" y="50061"/>
                    </a:cubicBezTo>
                    <a:cubicBezTo>
                      <a:pt x="49336" y="49094"/>
                      <a:pt x="45950" y="47643"/>
                      <a:pt x="41114" y="46434"/>
                    </a:cubicBezTo>
                    <a:cubicBezTo>
                      <a:pt x="33858" y="44257"/>
                      <a:pt x="24184" y="42806"/>
                      <a:pt x="14269" y="42806"/>
                    </a:cubicBezTo>
                    <a:cubicBezTo>
                      <a:pt x="9674" y="42564"/>
                      <a:pt x="4837" y="42806"/>
                      <a:pt x="0" y="435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CB1E6D04-7DB3-9893-6404-E2DA94203408}"/>
                  </a:ext>
                </a:extLst>
              </p:cNvPr>
              <p:cNvSpPr/>
              <p:nvPr/>
            </p:nvSpPr>
            <p:spPr>
              <a:xfrm>
                <a:off x="6541805" y="6382071"/>
                <a:ext cx="4111" cy="1451"/>
              </a:xfrm>
              <a:custGeom>
                <a:avLst/>
                <a:gdLst>
                  <a:gd name="connsiteX0" fmla="*/ 4112 w 4111"/>
                  <a:gd name="connsiteY0" fmla="*/ 0 h 1451"/>
                  <a:gd name="connsiteX1" fmla="*/ 0 w 4111"/>
                  <a:gd name="connsiteY1" fmla="*/ 1451 h 1451"/>
                  <a:gd name="connsiteX2" fmla="*/ 968 w 4111"/>
                  <a:gd name="connsiteY2" fmla="*/ 483 h 1451"/>
                  <a:gd name="connsiteX3" fmla="*/ 4112 w 4111"/>
                  <a:gd name="connsiteY3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451">
                    <a:moveTo>
                      <a:pt x="4112" y="0"/>
                    </a:moveTo>
                    <a:cubicBezTo>
                      <a:pt x="2661" y="483"/>
                      <a:pt x="1451" y="967"/>
                      <a:pt x="0" y="1451"/>
                    </a:cubicBezTo>
                    <a:cubicBezTo>
                      <a:pt x="242" y="1209"/>
                      <a:pt x="726" y="726"/>
                      <a:pt x="968" y="483"/>
                    </a:cubicBezTo>
                    <a:cubicBezTo>
                      <a:pt x="1935" y="483"/>
                      <a:pt x="2902" y="242"/>
                      <a:pt x="411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DF7E113-9AD6-64B7-6501-7E594C90D3AC}"/>
                  </a:ext>
                </a:extLst>
              </p:cNvPr>
              <p:cNvSpPr/>
              <p:nvPr/>
            </p:nvSpPr>
            <p:spPr>
              <a:xfrm>
                <a:off x="6501417" y="6374816"/>
                <a:ext cx="30230" cy="2660"/>
              </a:xfrm>
              <a:custGeom>
                <a:avLst/>
                <a:gdLst>
                  <a:gd name="connsiteX0" fmla="*/ 483 w 30230"/>
                  <a:gd name="connsiteY0" fmla="*/ 0 h 2660"/>
                  <a:gd name="connsiteX1" fmla="*/ 23217 w 30230"/>
                  <a:gd name="connsiteY1" fmla="*/ 726 h 2660"/>
                  <a:gd name="connsiteX2" fmla="*/ 30230 w 30230"/>
                  <a:gd name="connsiteY2" fmla="*/ 726 h 2660"/>
                  <a:gd name="connsiteX3" fmla="*/ 19105 w 30230"/>
                  <a:gd name="connsiteY3" fmla="*/ 2660 h 2660"/>
                  <a:gd name="connsiteX4" fmla="*/ 12576 w 30230"/>
                  <a:gd name="connsiteY4" fmla="*/ 1693 h 2660"/>
                  <a:gd name="connsiteX5" fmla="*/ 0 w 30230"/>
                  <a:gd name="connsiteY5" fmla="*/ 1209 h 2660"/>
                  <a:gd name="connsiteX6" fmla="*/ 483 w 30230"/>
                  <a:gd name="connsiteY6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230" h="2660">
                    <a:moveTo>
                      <a:pt x="483" y="0"/>
                    </a:moveTo>
                    <a:cubicBezTo>
                      <a:pt x="7255" y="484"/>
                      <a:pt x="15236" y="726"/>
                      <a:pt x="23217" y="726"/>
                    </a:cubicBezTo>
                    <a:cubicBezTo>
                      <a:pt x="25635" y="726"/>
                      <a:pt x="28053" y="726"/>
                      <a:pt x="30230" y="726"/>
                    </a:cubicBezTo>
                    <a:cubicBezTo>
                      <a:pt x="26602" y="1209"/>
                      <a:pt x="22733" y="1935"/>
                      <a:pt x="19105" y="2660"/>
                    </a:cubicBezTo>
                    <a:cubicBezTo>
                      <a:pt x="17171" y="2419"/>
                      <a:pt x="14994" y="1935"/>
                      <a:pt x="12576" y="1693"/>
                    </a:cubicBezTo>
                    <a:cubicBezTo>
                      <a:pt x="8948" y="1209"/>
                      <a:pt x="4595" y="1209"/>
                      <a:pt x="0" y="1209"/>
                    </a:cubicBezTo>
                    <a:cubicBezTo>
                      <a:pt x="241" y="726"/>
                      <a:pt x="483" y="484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79A0646-640B-12BF-C1D1-673B372CDBB3}"/>
                  </a:ext>
                </a:extLst>
              </p:cNvPr>
              <p:cNvSpPr/>
              <p:nvPr/>
            </p:nvSpPr>
            <p:spPr>
              <a:xfrm>
                <a:off x="6522699" y="6385215"/>
                <a:ext cx="7013" cy="1451"/>
              </a:xfrm>
              <a:custGeom>
                <a:avLst/>
                <a:gdLst>
                  <a:gd name="connsiteX0" fmla="*/ 4837 w 7013"/>
                  <a:gd name="connsiteY0" fmla="*/ 1209 h 1451"/>
                  <a:gd name="connsiteX1" fmla="*/ 4112 w 7013"/>
                  <a:gd name="connsiteY1" fmla="*/ 1209 h 1451"/>
                  <a:gd name="connsiteX2" fmla="*/ 0 w 7013"/>
                  <a:gd name="connsiteY2" fmla="*/ 1451 h 1451"/>
                  <a:gd name="connsiteX3" fmla="*/ 7014 w 7013"/>
                  <a:gd name="connsiteY3" fmla="*/ 0 h 1451"/>
                  <a:gd name="connsiteX4" fmla="*/ 4837 w 7013"/>
                  <a:gd name="connsiteY4" fmla="*/ 1209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3" h="1451">
                    <a:moveTo>
                      <a:pt x="4837" y="1209"/>
                    </a:moveTo>
                    <a:cubicBezTo>
                      <a:pt x="4595" y="1209"/>
                      <a:pt x="4354" y="1209"/>
                      <a:pt x="4112" y="1209"/>
                    </a:cubicBezTo>
                    <a:cubicBezTo>
                      <a:pt x="3144" y="1209"/>
                      <a:pt x="1693" y="1209"/>
                      <a:pt x="0" y="1451"/>
                    </a:cubicBezTo>
                    <a:cubicBezTo>
                      <a:pt x="2419" y="968"/>
                      <a:pt x="4595" y="484"/>
                      <a:pt x="7014" y="0"/>
                    </a:cubicBezTo>
                    <a:cubicBezTo>
                      <a:pt x="6046" y="242"/>
                      <a:pt x="5321" y="726"/>
                      <a:pt x="4837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14FA0944-303C-B9B3-A09B-0B8C90F6C889}"/>
                  </a:ext>
                </a:extLst>
              </p:cNvPr>
              <p:cNvSpPr/>
              <p:nvPr/>
            </p:nvSpPr>
            <p:spPr>
              <a:xfrm>
                <a:off x="6402261" y="6443499"/>
                <a:ext cx="2659" cy="2660"/>
              </a:xfrm>
              <a:custGeom>
                <a:avLst/>
                <a:gdLst>
                  <a:gd name="connsiteX0" fmla="*/ 483 w 2659"/>
                  <a:gd name="connsiteY0" fmla="*/ 2660 h 2660"/>
                  <a:gd name="connsiteX1" fmla="*/ 0 w 2659"/>
                  <a:gd name="connsiteY1" fmla="*/ 2177 h 2660"/>
                  <a:gd name="connsiteX2" fmla="*/ 2660 w 2659"/>
                  <a:gd name="connsiteY2" fmla="*/ 0 h 2660"/>
                  <a:gd name="connsiteX3" fmla="*/ 483 w 2659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2660">
                    <a:moveTo>
                      <a:pt x="483" y="2660"/>
                    </a:moveTo>
                    <a:lnTo>
                      <a:pt x="0" y="2177"/>
                    </a:lnTo>
                    <a:cubicBezTo>
                      <a:pt x="968" y="1451"/>
                      <a:pt x="1693" y="726"/>
                      <a:pt x="2660" y="0"/>
                    </a:cubicBezTo>
                    <a:cubicBezTo>
                      <a:pt x="1934" y="968"/>
                      <a:pt x="1209" y="1693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E7AE44F-95BC-10C8-CAD7-E8BE4A971D48}"/>
                  </a:ext>
                </a:extLst>
              </p:cNvPr>
              <p:cNvSpPr/>
              <p:nvPr/>
            </p:nvSpPr>
            <p:spPr>
              <a:xfrm>
                <a:off x="6417739" y="6428989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0 w 242"/>
                  <a:gd name="connsiteY1" fmla="*/ 242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0" y="242"/>
                      <a:pt x="0" y="242"/>
                      <a:pt x="0" y="242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0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0A0F8DA-6E98-E15F-4D0C-F633FCB336D9}"/>
                  </a:ext>
                </a:extLst>
              </p:cNvPr>
              <p:cNvSpPr/>
              <p:nvPr/>
            </p:nvSpPr>
            <p:spPr>
              <a:xfrm>
                <a:off x="6482795" y="6406497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242 w 242"/>
                  <a:gd name="connsiteY2" fmla="*/ 0 h 241"/>
                  <a:gd name="connsiteX3" fmla="*/ 242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cubicBezTo>
                      <a:pt x="242" y="242"/>
                      <a:pt x="242" y="0"/>
                      <a:pt x="0" y="0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22BEA37-70A7-B703-F38E-CDEFE3EE0E24}"/>
                  </a:ext>
                </a:extLst>
              </p:cNvPr>
              <p:cNvSpPr/>
              <p:nvPr/>
            </p:nvSpPr>
            <p:spPr>
              <a:xfrm>
                <a:off x="6376867" y="6523792"/>
                <a:ext cx="725" cy="3143"/>
              </a:xfrm>
              <a:custGeom>
                <a:avLst/>
                <a:gdLst>
                  <a:gd name="connsiteX0" fmla="*/ 726 w 725"/>
                  <a:gd name="connsiteY0" fmla="*/ 3144 h 3143"/>
                  <a:gd name="connsiteX1" fmla="*/ 0 w 725"/>
                  <a:gd name="connsiteY1" fmla="*/ 726 h 3143"/>
                  <a:gd name="connsiteX2" fmla="*/ 242 w 725"/>
                  <a:gd name="connsiteY2" fmla="*/ 0 h 3143"/>
                  <a:gd name="connsiteX3" fmla="*/ 726 w 725"/>
                  <a:gd name="connsiteY3" fmla="*/ 3144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3143">
                    <a:moveTo>
                      <a:pt x="726" y="3144"/>
                    </a:moveTo>
                    <a:cubicBezTo>
                      <a:pt x="484" y="2177"/>
                      <a:pt x="242" y="1209"/>
                      <a:pt x="0" y="726"/>
                    </a:cubicBezTo>
                    <a:cubicBezTo>
                      <a:pt x="0" y="483"/>
                      <a:pt x="242" y="242"/>
                      <a:pt x="242" y="0"/>
                    </a:cubicBezTo>
                    <a:cubicBezTo>
                      <a:pt x="484" y="967"/>
                      <a:pt x="726" y="1935"/>
                      <a:pt x="7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E449A3D-3A68-716F-CA54-98DAF8D36E37}"/>
                  </a:ext>
                </a:extLst>
              </p:cNvPr>
              <p:cNvSpPr/>
              <p:nvPr/>
            </p:nvSpPr>
            <p:spPr>
              <a:xfrm>
                <a:off x="6596220" y="6398033"/>
                <a:ext cx="7981" cy="5320"/>
              </a:xfrm>
              <a:custGeom>
                <a:avLst/>
                <a:gdLst>
                  <a:gd name="connsiteX0" fmla="*/ 7497 w 7981"/>
                  <a:gd name="connsiteY0" fmla="*/ 3870 h 5320"/>
                  <a:gd name="connsiteX1" fmla="*/ 7981 w 7981"/>
                  <a:gd name="connsiteY1" fmla="*/ 4837 h 5320"/>
                  <a:gd name="connsiteX2" fmla="*/ 4112 w 7981"/>
                  <a:gd name="connsiteY2" fmla="*/ 4837 h 5320"/>
                  <a:gd name="connsiteX3" fmla="*/ 0 w 7981"/>
                  <a:gd name="connsiteY3" fmla="*/ 5321 h 5320"/>
                  <a:gd name="connsiteX4" fmla="*/ 7256 w 7981"/>
                  <a:gd name="connsiteY4" fmla="*/ 0 h 5320"/>
                  <a:gd name="connsiteX5" fmla="*/ 7497 w 7981"/>
                  <a:gd name="connsiteY5" fmla="*/ 387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1" h="5320">
                    <a:moveTo>
                      <a:pt x="7497" y="3870"/>
                    </a:moveTo>
                    <a:cubicBezTo>
                      <a:pt x="7739" y="4353"/>
                      <a:pt x="7739" y="4595"/>
                      <a:pt x="7981" y="4837"/>
                    </a:cubicBezTo>
                    <a:cubicBezTo>
                      <a:pt x="6530" y="4837"/>
                      <a:pt x="5321" y="4837"/>
                      <a:pt x="4112" y="4837"/>
                    </a:cubicBezTo>
                    <a:cubicBezTo>
                      <a:pt x="2419" y="4837"/>
                      <a:pt x="1210" y="5079"/>
                      <a:pt x="0" y="5321"/>
                    </a:cubicBezTo>
                    <a:cubicBezTo>
                      <a:pt x="2419" y="3628"/>
                      <a:pt x="4837" y="1693"/>
                      <a:pt x="7256" y="0"/>
                    </a:cubicBezTo>
                    <a:cubicBezTo>
                      <a:pt x="7014" y="1451"/>
                      <a:pt x="7256" y="2660"/>
                      <a:pt x="7497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0C79F2-3492-F241-3110-394F6A6867DD}"/>
                  </a:ext>
                </a:extLst>
              </p:cNvPr>
              <p:cNvSpPr/>
              <p:nvPr/>
            </p:nvSpPr>
            <p:spPr>
              <a:xfrm>
                <a:off x="6462722" y="6391261"/>
                <a:ext cx="3385" cy="1451"/>
              </a:xfrm>
              <a:custGeom>
                <a:avLst/>
                <a:gdLst>
                  <a:gd name="connsiteX0" fmla="*/ 3144 w 3385"/>
                  <a:gd name="connsiteY0" fmla="*/ 0 h 1451"/>
                  <a:gd name="connsiteX1" fmla="*/ 3385 w 3385"/>
                  <a:gd name="connsiteY1" fmla="*/ 726 h 1451"/>
                  <a:gd name="connsiteX2" fmla="*/ 0 w 3385"/>
                  <a:gd name="connsiteY2" fmla="*/ 1451 h 1451"/>
                  <a:gd name="connsiteX3" fmla="*/ 726 w 3385"/>
                  <a:gd name="connsiteY3" fmla="*/ 484 h 1451"/>
                  <a:gd name="connsiteX4" fmla="*/ 3144 w 3385"/>
                  <a:gd name="connsiteY4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85" h="1451">
                    <a:moveTo>
                      <a:pt x="3144" y="0"/>
                    </a:moveTo>
                    <a:cubicBezTo>
                      <a:pt x="3144" y="242"/>
                      <a:pt x="3144" y="484"/>
                      <a:pt x="3385" y="726"/>
                    </a:cubicBezTo>
                    <a:cubicBezTo>
                      <a:pt x="2177" y="968"/>
                      <a:pt x="968" y="1209"/>
                      <a:pt x="0" y="1451"/>
                    </a:cubicBezTo>
                    <a:cubicBezTo>
                      <a:pt x="241" y="1209"/>
                      <a:pt x="483" y="726"/>
                      <a:pt x="726" y="484"/>
                    </a:cubicBezTo>
                    <a:cubicBezTo>
                      <a:pt x="1209" y="484"/>
                      <a:pt x="2177" y="242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A939F17E-3C18-A4BB-97EC-483ED4F57045}"/>
                  </a:ext>
                </a:extLst>
              </p:cNvPr>
              <p:cNvSpPr/>
              <p:nvPr/>
            </p:nvSpPr>
            <p:spPr>
              <a:xfrm>
                <a:off x="6479410" y="6486790"/>
                <a:ext cx="241" cy="483"/>
              </a:xfrm>
              <a:custGeom>
                <a:avLst/>
                <a:gdLst>
                  <a:gd name="connsiteX0" fmla="*/ 241 w 241"/>
                  <a:gd name="connsiteY0" fmla="*/ 483 h 483"/>
                  <a:gd name="connsiteX1" fmla="*/ 0 w 241"/>
                  <a:gd name="connsiteY1" fmla="*/ 242 h 483"/>
                  <a:gd name="connsiteX2" fmla="*/ 0 w 241"/>
                  <a:gd name="connsiteY2" fmla="*/ 0 h 483"/>
                  <a:gd name="connsiteX3" fmla="*/ 241 w 241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241" y="483"/>
                    </a:moveTo>
                    <a:cubicBezTo>
                      <a:pt x="241" y="483"/>
                      <a:pt x="241" y="242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241" y="242"/>
                      <a:pt x="24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BAB19B3-5157-0FC5-57EA-2ECCCEF9B2A2}"/>
                  </a:ext>
                </a:extLst>
              </p:cNvPr>
              <p:cNvSpPr/>
              <p:nvPr/>
            </p:nvSpPr>
            <p:spPr>
              <a:xfrm>
                <a:off x="6474089" y="6389810"/>
                <a:ext cx="725" cy="1209"/>
              </a:xfrm>
              <a:custGeom>
                <a:avLst/>
                <a:gdLst>
                  <a:gd name="connsiteX0" fmla="*/ 241 w 725"/>
                  <a:gd name="connsiteY0" fmla="*/ 1209 h 1209"/>
                  <a:gd name="connsiteX1" fmla="*/ 0 w 725"/>
                  <a:gd name="connsiteY1" fmla="*/ 1209 h 1209"/>
                  <a:gd name="connsiteX2" fmla="*/ 726 w 725"/>
                  <a:gd name="connsiteY2" fmla="*/ 0 h 1209"/>
                  <a:gd name="connsiteX3" fmla="*/ 241 w 725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1209">
                    <a:moveTo>
                      <a:pt x="241" y="1209"/>
                    </a:moveTo>
                    <a:cubicBezTo>
                      <a:pt x="0" y="1209"/>
                      <a:pt x="0" y="1209"/>
                      <a:pt x="0" y="1209"/>
                    </a:cubicBezTo>
                    <a:cubicBezTo>
                      <a:pt x="241" y="726"/>
                      <a:pt x="483" y="484"/>
                      <a:pt x="726" y="0"/>
                    </a:cubicBezTo>
                    <a:cubicBezTo>
                      <a:pt x="241" y="484"/>
                      <a:pt x="241" y="968"/>
                      <a:pt x="24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B4A6338-5061-D536-1529-D0E8B517AC09}"/>
                  </a:ext>
                </a:extLst>
              </p:cNvPr>
              <p:cNvSpPr/>
              <p:nvPr/>
            </p:nvSpPr>
            <p:spPr>
              <a:xfrm>
                <a:off x="6478200" y="6409641"/>
                <a:ext cx="1693" cy="6771"/>
              </a:xfrm>
              <a:custGeom>
                <a:avLst/>
                <a:gdLst>
                  <a:gd name="connsiteX0" fmla="*/ 1693 w 1693"/>
                  <a:gd name="connsiteY0" fmla="*/ 4353 h 6771"/>
                  <a:gd name="connsiteX1" fmla="*/ 1693 w 1693"/>
                  <a:gd name="connsiteY1" fmla="*/ 4837 h 6771"/>
                  <a:gd name="connsiteX2" fmla="*/ 0 w 1693"/>
                  <a:gd name="connsiteY2" fmla="*/ 6772 h 6771"/>
                  <a:gd name="connsiteX3" fmla="*/ 1693 w 1693"/>
                  <a:gd name="connsiteY3" fmla="*/ 0 h 6771"/>
                  <a:gd name="connsiteX4" fmla="*/ 1693 w 1693"/>
                  <a:gd name="connsiteY4" fmla="*/ 4353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6771">
                    <a:moveTo>
                      <a:pt x="1693" y="4353"/>
                    </a:moveTo>
                    <a:cubicBezTo>
                      <a:pt x="1693" y="4595"/>
                      <a:pt x="1693" y="4837"/>
                      <a:pt x="1693" y="4837"/>
                    </a:cubicBezTo>
                    <a:cubicBezTo>
                      <a:pt x="1210" y="5562"/>
                      <a:pt x="484" y="6046"/>
                      <a:pt x="0" y="6772"/>
                    </a:cubicBezTo>
                    <a:cubicBezTo>
                      <a:pt x="726" y="4353"/>
                      <a:pt x="1451" y="2177"/>
                      <a:pt x="1693" y="0"/>
                    </a:cubicBezTo>
                    <a:cubicBezTo>
                      <a:pt x="1693" y="1451"/>
                      <a:pt x="1693" y="2902"/>
                      <a:pt x="169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66E98C9C-C619-6B29-28BB-8BD40248CBBC}"/>
                  </a:ext>
                </a:extLst>
              </p:cNvPr>
              <p:cNvSpPr/>
              <p:nvPr/>
            </p:nvSpPr>
            <p:spPr>
              <a:xfrm>
                <a:off x="6477717" y="6367561"/>
                <a:ext cx="3385" cy="7980"/>
              </a:xfrm>
              <a:custGeom>
                <a:avLst/>
                <a:gdLst>
                  <a:gd name="connsiteX0" fmla="*/ 1209 w 3385"/>
                  <a:gd name="connsiteY0" fmla="*/ 6530 h 7980"/>
                  <a:gd name="connsiteX1" fmla="*/ 726 w 3385"/>
                  <a:gd name="connsiteY1" fmla="*/ 7981 h 7980"/>
                  <a:gd name="connsiteX2" fmla="*/ 726 w 3385"/>
                  <a:gd name="connsiteY2" fmla="*/ 4111 h 7980"/>
                  <a:gd name="connsiteX3" fmla="*/ 0 w 3385"/>
                  <a:gd name="connsiteY3" fmla="*/ 4353 h 7980"/>
                  <a:gd name="connsiteX4" fmla="*/ 3385 w 3385"/>
                  <a:gd name="connsiteY4" fmla="*/ 0 h 7980"/>
                  <a:gd name="connsiteX5" fmla="*/ 1209 w 3385"/>
                  <a:gd name="connsiteY5" fmla="*/ 653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85" h="7980">
                    <a:moveTo>
                      <a:pt x="1209" y="6530"/>
                    </a:moveTo>
                    <a:cubicBezTo>
                      <a:pt x="968" y="7014"/>
                      <a:pt x="968" y="7497"/>
                      <a:pt x="726" y="7981"/>
                    </a:cubicBezTo>
                    <a:cubicBezTo>
                      <a:pt x="968" y="5804"/>
                      <a:pt x="726" y="4111"/>
                      <a:pt x="726" y="4111"/>
                    </a:cubicBezTo>
                    <a:cubicBezTo>
                      <a:pt x="726" y="4111"/>
                      <a:pt x="483" y="4111"/>
                      <a:pt x="0" y="4353"/>
                    </a:cubicBezTo>
                    <a:cubicBezTo>
                      <a:pt x="1209" y="2902"/>
                      <a:pt x="2419" y="1451"/>
                      <a:pt x="3385" y="0"/>
                    </a:cubicBezTo>
                    <a:cubicBezTo>
                      <a:pt x="2660" y="2177"/>
                      <a:pt x="1693" y="4353"/>
                      <a:pt x="1209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722DF000-D815-7407-C6B8-DCCC858CB19A}"/>
                  </a:ext>
                </a:extLst>
              </p:cNvPr>
              <p:cNvSpPr/>
              <p:nvPr/>
            </p:nvSpPr>
            <p:spPr>
              <a:xfrm>
                <a:off x="6614842" y="6323787"/>
                <a:ext cx="11365" cy="5562"/>
              </a:xfrm>
              <a:custGeom>
                <a:avLst/>
                <a:gdLst>
                  <a:gd name="connsiteX0" fmla="*/ 0 w 11365"/>
                  <a:gd name="connsiteY0" fmla="*/ 2660 h 5562"/>
                  <a:gd name="connsiteX1" fmla="*/ 2177 w 11365"/>
                  <a:gd name="connsiteY1" fmla="*/ 1693 h 5562"/>
                  <a:gd name="connsiteX2" fmla="*/ 4594 w 11365"/>
                  <a:gd name="connsiteY2" fmla="*/ 242 h 5562"/>
                  <a:gd name="connsiteX3" fmla="*/ 5079 w 11365"/>
                  <a:gd name="connsiteY3" fmla="*/ 0 h 5562"/>
                  <a:gd name="connsiteX4" fmla="*/ 7981 w 11365"/>
                  <a:gd name="connsiteY4" fmla="*/ 2419 h 5562"/>
                  <a:gd name="connsiteX5" fmla="*/ 11366 w 11365"/>
                  <a:gd name="connsiteY5" fmla="*/ 5562 h 5562"/>
                  <a:gd name="connsiteX6" fmla="*/ 6046 w 11365"/>
                  <a:gd name="connsiteY6" fmla="*/ 4837 h 5562"/>
                  <a:gd name="connsiteX7" fmla="*/ 0 w 11365"/>
                  <a:gd name="connsiteY7" fmla="*/ 2660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65" h="5562">
                    <a:moveTo>
                      <a:pt x="0" y="2660"/>
                    </a:moveTo>
                    <a:cubicBezTo>
                      <a:pt x="967" y="2177"/>
                      <a:pt x="2177" y="1693"/>
                      <a:pt x="2177" y="1693"/>
                    </a:cubicBezTo>
                    <a:cubicBezTo>
                      <a:pt x="2177" y="1693"/>
                      <a:pt x="3628" y="967"/>
                      <a:pt x="4594" y="242"/>
                    </a:cubicBezTo>
                    <a:cubicBezTo>
                      <a:pt x="4836" y="0"/>
                      <a:pt x="4836" y="0"/>
                      <a:pt x="5079" y="0"/>
                    </a:cubicBezTo>
                    <a:cubicBezTo>
                      <a:pt x="6046" y="726"/>
                      <a:pt x="7013" y="1451"/>
                      <a:pt x="7981" y="2419"/>
                    </a:cubicBezTo>
                    <a:cubicBezTo>
                      <a:pt x="9189" y="3386"/>
                      <a:pt x="10157" y="4595"/>
                      <a:pt x="11366" y="5562"/>
                    </a:cubicBezTo>
                    <a:cubicBezTo>
                      <a:pt x="9674" y="5321"/>
                      <a:pt x="7981" y="5079"/>
                      <a:pt x="6046" y="4837"/>
                    </a:cubicBezTo>
                    <a:cubicBezTo>
                      <a:pt x="4353" y="4111"/>
                      <a:pt x="2177" y="3386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9B819F8-B168-6125-3517-E90D515979BD}"/>
                  </a:ext>
                </a:extLst>
              </p:cNvPr>
              <p:cNvSpPr/>
              <p:nvPr/>
            </p:nvSpPr>
            <p:spPr>
              <a:xfrm>
                <a:off x="6669498" y="6276627"/>
                <a:ext cx="4837" cy="31197"/>
              </a:xfrm>
              <a:custGeom>
                <a:avLst/>
                <a:gdLst>
                  <a:gd name="connsiteX0" fmla="*/ 242 w 4837"/>
                  <a:gd name="connsiteY0" fmla="*/ 31198 h 31197"/>
                  <a:gd name="connsiteX1" fmla="*/ 242 w 4837"/>
                  <a:gd name="connsiteY1" fmla="*/ 26603 h 31197"/>
                  <a:gd name="connsiteX2" fmla="*/ 0 w 4837"/>
                  <a:gd name="connsiteY2" fmla="*/ 21524 h 31197"/>
                  <a:gd name="connsiteX3" fmla="*/ 968 w 4837"/>
                  <a:gd name="connsiteY3" fmla="*/ 17413 h 31197"/>
                  <a:gd name="connsiteX4" fmla="*/ 1451 w 4837"/>
                  <a:gd name="connsiteY4" fmla="*/ 15236 h 31197"/>
                  <a:gd name="connsiteX5" fmla="*/ 1935 w 4837"/>
                  <a:gd name="connsiteY5" fmla="*/ 15478 h 31197"/>
                  <a:gd name="connsiteX6" fmla="*/ 3386 w 4837"/>
                  <a:gd name="connsiteY6" fmla="*/ 9916 h 31197"/>
                  <a:gd name="connsiteX7" fmla="*/ 2902 w 4837"/>
                  <a:gd name="connsiteY7" fmla="*/ 2177 h 31197"/>
                  <a:gd name="connsiteX8" fmla="*/ 2902 w 4837"/>
                  <a:gd name="connsiteY8" fmla="*/ 0 h 31197"/>
                  <a:gd name="connsiteX9" fmla="*/ 3870 w 4837"/>
                  <a:gd name="connsiteY9" fmla="*/ 5321 h 31197"/>
                  <a:gd name="connsiteX10" fmla="*/ 4837 w 4837"/>
                  <a:gd name="connsiteY10" fmla="*/ 11367 h 31197"/>
                  <a:gd name="connsiteX11" fmla="*/ 2419 w 4837"/>
                  <a:gd name="connsiteY11" fmla="*/ 18380 h 31197"/>
                  <a:gd name="connsiteX12" fmla="*/ 4837 w 4837"/>
                  <a:gd name="connsiteY12" fmla="*/ 16445 h 31197"/>
                  <a:gd name="connsiteX13" fmla="*/ 242 w 4837"/>
                  <a:gd name="connsiteY13" fmla="*/ 31198 h 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37" h="31197">
                    <a:moveTo>
                      <a:pt x="242" y="31198"/>
                    </a:moveTo>
                    <a:cubicBezTo>
                      <a:pt x="242" y="29505"/>
                      <a:pt x="242" y="28054"/>
                      <a:pt x="242" y="26603"/>
                    </a:cubicBezTo>
                    <a:cubicBezTo>
                      <a:pt x="242" y="24668"/>
                      <a:pt x="242" y="22975"/>
                      <a:pt x="0" y="21524"/>
                    </a:cubicBezTo>
                    <a:cubicBezTo>
                      <a:pt x="484" y="20073"/>
                      <a:pt x="726" y="18864"/>
                      <a:pt x="968" y="17413"/>
                    </a:cubicBezTo>
                    <a:cubicBezTo>
                      <a:pt x="1210" y="16687"/>
                      <a:pt x="1210" y="15962"/>
                      <a:pt x="1451" y="15236"/>
                    </a:cubicBezTo>
                    <a:cubicBezTo>
                      <a:pt x="1693" y="15478"/>
                      <a:pt x="1935" y="15478"/>
                      <a:pt x="1935" y="15478"/>
                    </a:cubicBezTo>
                    <a:cubicBezTo>
                      <a:pt x="1935" y="15478"/>
                      <a:pt x="2902" y="13059"/>
                      <a:pt x="3386" y="9916"/>
                    </a:cubicBezTo>
                    <a:cubicBezTo>
                      <a:pt x="3628" y="7497"/>
                      <a:pt x="3386" y="4837"/>
                      <a:pt x="2902" y="2177"/>
                    </a:cubicBezTo>
                    <a:cubicBezTo>
                      <a:pt x="2902" y="1451"/>
                      <a:pt x="2902" y="726"/>
                      <a:pt x="2902" y="0"/>
                    </a:cubicBezTo>
                    <a:cubicBezTo>
                      <a:pt x="3144" y="1693"/>
                      <a:pt x="3628" y="3628"/>
                      <a:pt x="3870" y="5321"/>
                    </a:cubicBezTo>
                    <a:cubicBezTo>
                      <a:pt x="4353" y="7497"/>
                      <a:pt x="4595" y="9674"/>
                      <a:pt x="4837" y="11367"/>
                    </a:cubicBezTo>
                    <a:cubicBezTo>
                      <a:pt x="3144" y="15478"/>
                      <a:pt x="2419" y="18380"/>
                      <a:pt x="2419" y="18380"/>
                    </a:cubicBezTo>
                    <a:cubicBezTo>
                      <a:pt x="2419" y="18380"/>
                      <a:pt x="3386" y="17654"/>
                      <a:pt x="4837" y="16445"/>
                    </a:cubicBezTo>
                    <a:cubicBezTo>
                      <a:pt x="3628" y="20556"/>
                      <a:pt x="1935" y="25877"/>
                      <a:pt x="242" y="311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3108228-2C58-8797-090B-A8A33E7EBCCD}"/>
                  </a:ext>
                </a:extLst>
              </p:cNvPr>
              <p:cNvSpPr/>
              <p:nvPr/>
            </p:nvSpPr>
            <p:spPr>
              <a:xfrm>
                <a:off x="6667564" y="6332010"/>
                <a:ext cx="3627" cy="11124"/>
              </a:xfrm>
              <a:custGeom>
                <a:avLst/>
                <a:gdLst>
                  <a:gd name="connsiteX0" fmla="*/ 3144 w 3627"/>
                  <a:gd name="connsiteY0" fmla="*/ 4837 h 11124"/>
                  <a:gd name="connsiteX1" fmla="*/ 0 w 3627"/>
                  <a:gd name="connsiteY1" fmla="*/ 11125 h 11124"/>
                  <a:gd name="connsiteX2" fmla="*/ 1209 w 3627"/>
                  <a:gd name="connsiteY2" fmla="*/ 5079 h 11124"/>
                  <a:gd name="connsiteX3" fmla="*/ 1209 w 3627"/>
                  <a:gd name="connsiteY3" fmla="*/ 4111 h 11124"/>
                  <a:gd name="connsiteX4" fmla="*/ 1693 w 3627"/>
                  <a:gd name="connsiteY4" fmla="*/ 3386 h 11124"/>
                  <a:gd name="connsiteX5" fmla="*/ 3628 w 3627"/>
                  <a:gd name="connsiteY5" fmla="*/ 0 h 11124"/>
                  <a:gd name="connsiteX6" fmla="*/ 3144 w 3627"/>
                  <a:gd name="connsiteY6" fmla="*/ 483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" h="11124">
                    <a:moveTo>
                      <a:pt x="3144" y="4837"/>
                    </a:moveTo>
                    <a:cubicBezTo>
                      <a:pt x="2177" y="7014"/>
                      <a:pt x="967" y="9190"/>
                      <a:pt x="0" y="11125"/>
                    </a:cubicBezTo>
                    <a:cubicBezTo>
                      <a:pt x="483" y="9190"/>
                      <a:pt x="967" y="7014"/>
                      <a:pt x="1209" y="5079"/>
                    </a:cubicBezTo>
                    <a:cubicBezTo>
                      <a:pt x="1209" y="4837"/>
                      <a:pt x="1209" y="4353"/>
                      <a:pt x="1209" y="4111"/>
                    </a:cubicBezTo>
                    <a:cubicBezTo>
                      <a:pt x="1451" y="3870"/>
                      <a:pt x="1451" y="3628"/>
                      <a:pt x="1693" y="3386"/>
                    </a:cubicBezTo>
                    <a:cubicBezTo>
                      <a:pt x="2419" y="2419"/>
                      <a:pt x="3144" y="1209"/>
                      <a:pt x="3628" y="0"/>
                    </a:cubicBezTo>
                    <a:cubicBezTo>
                      <a:pt x="3385" y="1693"/>
                      <a:pt x="3144" y="3386"/>
                      <a:pt x="3144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B8FB0114-7AC9-9985-56BA-29D36358F609}"/>
                  </a:ext>
                </a:extLst>
              </p:cNvPr>
              <p:cNvSpPr/>
              <p:nvPr/>
            </p:nvSpPr>
            <p:spPr>
              <a:xfrm>
                <a:off x="6694650" y="6369556"/>
                <a:ext cx="2659" cy="665"/>
              </a:xfrm>
              <a:custGeom>
                <a:avLst/>
                <a:gdLst>
                  <a:gd name="connsiteX0" fmla="*/ 1209 w 2659"/>
                  <a:gd name="connsiteY0" fmla="*/ 181 h 665"/>
                  <a:gd name="connsiteX1" fmla="*/ 2660 w 2659"/>
                  <a:gd name="connsiteY1" fmla="*/ 665 h 665"/>
                  <a:gd name="connsiteX2" fmla="*/ 0 w 2659"/>
                  <a:gd name="connsiteY2" fmla="*/ 665 h 665"/>
                  <a:gd name="connsiteX3" fmla="*/ 726 w 2659"/>
                  <a:gd name="connsiteY3" fmla="*/ 181 h 665"/>
                  <a:gd name="connsiteX4" fmla="*/ 1209 w 2659"/>
                  <a:gd name="connsiteY4" fmla="*/ 181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665">
                    <a:moveTo>
                      <a:pt x="1209" y="181"/>
                    </a:moveTo>
                    <a:cubicBezTo>
                      <a:pt x="1693" y="423"/>
                      <a:pt x="2177" y="423"/>
                      <a:pt x="2660" y="665"/>
                    </a:cubicBezTo>
                    <a:cubicBezTo>
                      <a:pt x="1693" y="665"/>
                      <a:pt x="726" y="665"/>
                      <a:pt x="0" y="665"/>
                    </a:cubicBezTo>
                    <a:cubicBezTo>
                      <a:pt x="242" y="423"/>
                      <a:pt x="483" y="181"/>
                      <a:pt x="726" y="181"/>
                    </a:cubicBezTo>
                    <a:cubicBezTo>
                      <a:pt x="968" y="-60"/>
                      <a:pt x="968" y="-60"/>
                      <a:pt x="1209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A8981F-80CE-B321-3778-38B4775BEFFA}"/>
                  </a:ext>
                </a:extLst>
              </p:cNvPr>
              <p:cNvSpPr/>
              <p:nvPr/>
            </p:nvSpPr>
            <p:spPr>
              <a:xfrm>
                <a:off x="6673610" y="6381588"/>
                <a:ext cx="3627" cy="2902"/>
              </a:xfrm>
              <a:custGeom>
                <a:avLst/>
                <a:gdLst>
                  <a:gd name="connsiteX0" fmla="*/ 3628 w 3627"/>
                  <a:gd name="connsiteY0" fmla="*/ 2902 h 2902"/>
                  <a:gd name="connsiteX1" fmla="*/ 3628 w 3627"/>
                  <a:gd name="connsiteY1" fmla="*/ 2902 h 2902"/>
                  <a:gd name="connsiteX2" fmla="*/ 0 w 3627"/>
                  <a:gd name="connsiteY2" fmla="*/ 0 h 2902"/>
                  <a:gd name="connsiteX3" fmla="*/ 3628 w 3627"/>
                  <a:gd name="connsiteY3" fmla="*/ 2419 h 2902"/>
                  <a:gd name="connsiteX4" fmla="*/ 3628 w 3627"/>
                  <a:gd name="connsiteY4" fmla="*/ 2902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902">
                    <a:moveTo>
                      <a:pt x="3628" y="2902"/>
                    </a:moveTo>
                    <a:lnTo>
                      <a:pt x="3628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1209" y="726"/>
                      <a:pt x="2419" y="1451"/>
                      <a:pt x="3628" y="2419"/>
                    </a:cubicBezTo>
                    <a:cubicBezTo>
                      <a:pt x="3628" y="2660"/>
                      <a:pt x="3628" y="2902"/>
                      <a:pt x="362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9739997-B85A-ED24-4684-73E91D370AC7}"/>
                  </a:ext>
                </a:extLst>
              </p:cNvPr>
              <p:cNvSpPr/>
              <p:nvPr/>
            </p:nvSpPr>
            <p:spPr>
              <a:xfrm>
                <a:off x="6653295" y="6353292"/>
                <a:ext cx="5804" cy="9915"/>
              </a:xfrm>
              <a:custGeom>
                <a:avLst/>
                <a:gdLst>
                  <a:gd name="connsiteX0" fmla="*/ 0 w 5804"/>
                  <a:gd name="connsiteY0" fmla="*/ 0 h 9915"/>
                  <a:gd name="connsiteX1" fmla="*/ 967 w 5804"/>
                  <a:gd name="connsiteY1" fmla="*/ 726 h 9915"/>
                  <a:gd name="connsiteX2" fmla="*/ 5079 w 5804"/>
                  <a:gd name="connsiteY2" fmla="*/ 2902 h 9915"/>
                  <a:gd name="connsiteX3" fmla="*/ 5804 w 5804"/>
                  <a:gd name="connsiteY3" fmla="*/ 7739 h 9915"/>
                  <a:gd name="connsiteX4" fmla="*/ 5562 w 5804"/>
                  <a:gd name="connsiteY4" fmla="*/ 9916 h 9915"/>
                  <a:gd name="connsiteX5" fmla="*/ 0 w 5804"/>
                  <a:gd name="connsiteY5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9915">
                    <a:moveTo>
                      <a:pt x="0" y="0"/>
                    </a:moveTo>
                    <a:cubicBezTo>
                      <a:pt x="241" y="242"/>
                      <a:pt x="483" y="484"/>
                      <a:pt x="967" y="726"/>
                    </a:cubicBezTo>
                    <a:cubicBezTo>
                      <a:pt x="2660" y="1935"/>
                      <a:pt x="4353" y="2660"/>
                      <a:pt x="5079" y="2902"/>
                    </a:cubicBezTo>
                    <a:cubicBezTo>
                      <a:pt x="5321" y="4837"/>
                      <a:pt x="5562" y="6530"/>
                      <a:pt x="5804" y="7739"/>
                    </a:cubicBezTo>
                    <a:cubicBezTo>
                      <a:pt x="5804" y="8464"/>
                      <a:pt x="5804" y="9190"/>
                      <a:pt x="5562" y="9916"/>
                    </a:cubicBezTo>
                    <a:cubicBezTo>
                      <a:pt x="3870" y="7013"/>
                      <a:pt x="1934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CC313B8-0084-8E58-A419-5F0ACF89AC42}"/>
                  </a:ext>
                </a:extLst>
              </p:cNvPr>
              <p:cNvSpPr/>
              <p:nvPr/>
            </p:nvSpPr>
            <p:spPr>
              <a:xfrm>
                <a:off x="6607586" y="6442290"/>
                <a:ext cx="8222" cy="17654"/>
              </a:xfrm>
              <a:custGeom>
                <a:avLst/>
                <a:gdLst>
                  <a:gd name="connsiteX0" fmla="*/ 5804 w 8222"/>
                  <a:gd name="connsiteY0" fmla="*/ 0 h 17654"/>
                  <a:gd name="connsiteX1" fmla="*/ 7497 w 8222"/>
                  <a:gd name="connsiteY1" fmla="*/ 12092 h 17654"/>
                  <a:gd name="connsiteX2" fmla="*/ 8223 w 8222"/>
                  <a:gd name="connsiteY2" fmla="*/ 14995 h 17654"/>
                  <a:gd name="connsiteX3" fmla="*/ 7497 w 8222"/>
                  <a:gd name="connsiteY3" fmla="*/ 17655 h 17654"/>
                  <a:gd name="connsiteX4" fmla="*/ 7497 w 8222"/>
                  <a:gd name="connsiteY4" fmla="*/ 17413 h 17654"/>
                  <a:gd name="connsiteX5" fmla="*/ 1935 w 8222"/>
                  <a:gd name="connsiteY5" fmla="*/ 7981 h 17654"/>
                  <a:gd name="connsiteX6" fmla="*/ 0 w 8222"/>
                  <a:gd name="connsiteY6" fmla="*/ 6046 h 17654"/>
                  <a:gd name="connsiteX7" fmla="*/ 968 w 8222"/>
                  <a:gd name="connsiteY7" fmla="*/ 5079 h 17654"/>
                  <a:gd name="connsiteX8" fmla="*/ 5804 w 8222"/>
                  <a:gd name="connsiteY8" fmla="*/ 0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22" h="17654">
                    <a:moveTo>
                      <a:pt x="5804" y="0"/>
                    </a:moveTo>
                    <a:cubicBezTo>
                      <a:pt x="5804" y="3628"/>
                      <a:pt x="6530" y="7981"/>
                      <a:pt x="7497" y="12092"/>
                    </a:cubicBezTo>
                    <a:cubicBezTo>
                      <a:pt x="7739" y="13060"/>
                      <a:pt x="7981" y="14027"/>
                      <a:pt x="8223" y="14995"/>
                    </a:cubicBezTo>
                    <a:cubicBezTo>
                      <a:pt x="7981" y="15962"/>
                      <a:pt x="7739" y="16929"/>
                      <a:pt x="7497" y="17655"/>
                    </a:cubicBezTo>
                    <a:cubicBezTo>
                      <a:pt x="7497" y="17655"/>
                      <a:pt x="7497" y="17413"/>
                      <a:pt x="7497" y="17413"/>
                    </a:cubicBezTo>
                    <a:cubicBezTo>
                      <a:pt x="6288" y="13785"/>
                      <a:pt x="4112" y="10157"/>
                      <a:pt x="1935" y="7981"/>
                    </a:cubicBezTo>
                    <a:cubicBezTo>
                      <a:pt x="1210" y="7255"/>
                      <a:pt x="726" y="6772"/>
                      <a:pt x="0" y="6046"/>
                    </a:cubicBezTo>
                    <a:cubicBezTo>
                      <a:pt x="242" y="5804"/>
                      <a:pt x="483" y="5563"/>
                      <a:pt x="968" y="5079"/>
                    </a:cubicBezTo>
                    <a:cubicBezTo>
                      <a:pt x="2177" y="3628"/>
                      <a:pt x="4112" y="1935"/>
                      <a:pt x="580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1C778EB-B455-551D-E416-1554C8DA6E9E}"/>
                  </a:ext>
                </a:extLst>
              </p:cNvPr>
              <p:cNvSpPr/>
              <p:nvPr/>
            </p:nvSpPr>
            <p:spPr>
              <a:xfrm>
                <a:off x="6644831" y="6339990"/>
                <a:ext cx="1693" cy="2660"/>
              </a:xfrm>
              <a:custGeom>
                <a:avLst/>
                <a:gdLst>
                  <a:gd name="connsiteX0" fmla="*/ 1451 w 1693"/>
                  <a:gd name="connsiteY0" fmla="*/ 1209 h 2660"/>
                  <a:gd name="connsiteX1" fmla="*/ 1693 w 1693"/>
                  <a:gd name="connsiteY1" fmla="*/ 2660 h 2660"/>
                  <a:gd name="connsiteX2" fmla="*/ 0 w 1693"/>
                  <a:gd name="connsiteY2" fmla="*/ 0 h 2660"/>
                  <a:gd name="connsiteX3" fmla="*/ 1451 w 1693"/>
                  <a:gd name="connsiteY3" fmla="*/ 1209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2660">
                    <a:moveTo>
                      <a:pt x="1451" y="1209"/>
                    </a:moveTo>
                    <a:cubicBezTo>
                      <a:pt x="1451" y="1693"/>
                      <a:pt x="1451" y="2177"/>
                      <a:pt x="1693" y="2660"/>
                    </a:cubicBezTo>
                    <a:cubicBezTo>
                      <a:pt x="1209" y="1693"/>
                      <a:pt x="483" y="968"/>
                      <a:pt x="0" y="0"/>
                    </a:cubicBezTo>
                    <a:cubicBezTo>
                      <a:pt x="242" y="484"/>
                      <a:pt x="726" y="726"/>
                      <a:pt x="145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0FF93325-9B43-8420-5A26-DF7A4129BB4B}"/>
                  </a:ext>
                </a:extLst>
              </p:cNvPr>
              <p:cNvSpPr/>
              <p:nvPr/>
            </p:nvSpPr>
            <p:spPr>
              <a:xfrm>
                <a:off x="6619195" y="6334186"/>
                <a:ext cx="23942" cy="12575"/>
              </a:xfrm>
              <a:custGeom>
                <a:avLst/>
                <a:gdLst>
                  <a:gd name="connsiteX0" fmla="*/ 20557 w 23942"/>
                  <a:gd name="connsiteY0" fmla="*/ 10399 h 12575"/>
                  <a:gd name="connsiteX1" fmla="*/ 19105 w 23942"/>
                  <a:gd name="connsiteY1" fmla="*/ 8465 h 12575"/>
                  <a:gd name="connsiteX2" fmla="*/ 11367 w 23942"/>
                  <a:gd name="connsiteY2" fmla="*/ 4112 h 12575"/>
                  <a:gd name="connsiteX3" fmla="*/ 5562 w 23942"/>
                  <a:gd name="connsiteY3" fmla="*/ 3144 h 12575"/>
                  <a:gd name="connsiteX4" fmla="*/ 0 w 23942"/>
                  <a:gd name="connsiteY4" fmla="*/ 3144 h 12575"/>
                  <a:gd name="connsiteX5" fmla="*/ 5079 w 23942"/>
                  <a:gd name="connsiteY5" fmla="*/ 1935 h 12575"/>
                  <a:gd name="connsiteX6" fmla="*/ 10157 w 23942"/>
                  <a:gd name="connsiteY6" fmla="*/ 2177 h 12575"/>
                  <a:gd name="connsiteX7" fmla="*/ 12818 w 23942"/>
                  <a:gd name="connsiteY7" fmla="*/ 2177 h 12575"/>
                  <a:gd name="connsiteX8" fmla="*/ 11125 w 23942"/>
                  <a:gd name="connsiteY8" fmla="*/ 484 h 12575"/>
                  <a:gd name="connsiteX9" fmla="*/ 12576 w 23942"/>
                  <a:gd name="connsiteY9" fmla="*/ 0 h 12575"/>
                  <a:gd name="connsiteX10" fmla="*/ 20073 w 23942"/>
                  <a:gd name="connsiteY10" fmla="*/ 7981 h 12575"/>
                  <a:gd name="connsiteX11" fmla="*/ 23942 w 23942"/>
                  <a:gd name="connsiteY11" fmla="*/ 12576 h 12575"/>
                  <a:gd name="connsiteX12" fmla="*/ 21040 w 23942"/>
                  <a:gd name="connsiteY12" fmla="*/ 10883 h 12575"/>
                  <a:gd name="connsiteX13" fmla="*/ 20557 w 23942"/>
                  <a:gd name="connsiteY13" fmla="*/ 10399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942" h="12575">
                    <a:moveTo>
                      <a:pt x="20557" y="10399"/>
                    </a:moveTo>
                    <a:cubicBezTo>
                      <a:pt x="20315" y="9916"/>
                      <a:pt x="19831" y="9190"/>
                      <a:pt x="19105" y="8465"/>
                    </a:cubicBezTo>
                    <a:cubicBezTo>
                      <a:pt x="17654" y="6772"/>
                      <a:pt x="14752" y="5079"/>
                      <a:pt x="11367" y="4112"/>
                    </a:cubicBezTo>
                    <a:cubicBezTo>
                      <a:pt x="9674" y="3628"/>
                      <a:pt x="7497" y="3386"/>
                      <a:pt x="5562" y="3144"/>
                    </a:cubicBezTo>
                    <a:cubicBezTo>
                      <a:pt x="3628" y="2902"/>
                      <a:pt x="1934" y="3144"/>
                      <a:pt x="0" y="3144"/>
                    </a:cubicBezTo>
                    <a:cubicBezTo>
                      <a:pt x="1693" y="2660"/>
                      <a:pt x="3628" y="2177"/>
                      <a:pt x="5079" y="1935"/>
                    </a:cubicBezTo>
                    <a:cubicBezTo>
                      <a:pt x="7013" y="1935"/>
                      <a:pt x="8948" y="1935"/>
                      <a:pt x="10157" y="2177"/>
                    </a:cubicBezTo>
                    <a:cubicBezTo>
                      <a:pt x="11850" y="2177"/>
                      <a:pt x="12818" y="2177"/>
                      <a:pt x="12818" y="2177"/>
                    </a:cubicBezTo>
                    <a:cubicBezTo>
                      <a:pt x="12818" y="2177"/>
                      <a:pt x="12092" y="1451"/>
                      <a:pt x="11125" y="484"/>
                    </a:cubicBezTo>
                    <a:cubicBezTo>
                      <a:pt x="11608" y="242"/>
                      <a:pt x="12092" y="242"/>
                      <a:pt x="12576" y="0"/>
                    </a:cubicBezTo>
                    <a:cubicBezTo>
                      <a:pt x="15236" y="2660"/>
                      <a:pt x="17896" y="5321"/>
                      <a:pt x="20073" y="7981"/>
                    </a:cubicBezTo>
                    <a:cubicBezTo>
                      <a:pt x="21524" y="9674"/>
                      <a:pt x="22733" y="11125"/>
                      <a:pt x="23942" y="12576"/>
                    </a:cubicBezTo>
                    <a:cubicBezTo>
                      <a:pt x="22975" y="11850"/>
                      <a:pt x="22008" y="11367"/>
                      <a:pt x="21040" y="10883"/>
                    </a:cubicBezTo>
                    <a:cubicBezTo>
                      <a:pt x="20798" y="10641"/>
                      <a:pt x="20557" y="10399"/>
                      <a:pt x="20557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7EF55E99-3846-3C7F-735D-CF7DA1089A48}"/>
                  </a:ext>
                </a:extLst>
              </p:cNvPr>
              <p:cNvSpPr/>
              <p:nvPr/>
            </p:nvSpPr>
            <p:spPr>
              <a:xfrm>
                <a:off x="6681410" y="6297426"/>
                <a:ext cx="906" cy="1692"/>
              </a:xfrm>
              <a:custGeom>
                <a:avLst/>
                <a:gdLst>
                  <a:gd name="connsiteX0" fmla="*/ 181 w 906"/>
                  <a:gd name="connsiteY0" fmla="*/ 483 h 1692"/>
                  <a:gd name="connsiteX1" fmla="*/ 907 w 906"/>
                  <a:gd name="connsiteY1" fmla="*/ 0 h 1692"/>
                  <a:gd name="connsiteX2" fmla="*/ 181 w 906"/>
                  <a:gd name="connsiteY2" fmla="*/ 1693 h 1692"/>
                  <a:gd name="connsiteX3" fmla="*/ 181 w 906"/>
                  <a:gd name="connsiteY3" fmla="*/ 48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" h="1692">
                    <a:moveTo>
                      <a:pt x="181" y="483"/>
                    </a:moveTo>
                    <a:cubicBezTo>
                      <a:pt x="423" y="242"/>
                      <a:pt x="665" y="242"/>
                      <a:pt x="907" y="0"/>
                    </a:cubicBezTo>
                    <a:cubicBezTo>
                      <a:pt x="665" y="483"/>
                      <a:pt x="423" y="1209"/>
                      <a:pt x="181" y="1693"/>
                    </a:cubicBezTo>
                    <a:cubicBezTo>
                      <a:pt x="-60" y="1451"/>
                      <a:pt x="-60" y="967"/>
                      <a:pt x="18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092FB20A-6D87-11C0-27E6-1A8D5E1CA40C}"/>
                  </a:ext>
                </a:extLst>
              </p:cNvPr>
              <p:cNvSpPr/>
              <p:nvPr/>
            </p:nvSpPr>
            <p:spPr>
              <a:xfrm>
                <a:off x="6368161" y="6519680"/>
                <a:ext cx="2176" cy="5320"/>
              </a:xfrm>
              <a:custGeom>
                <a:avLst/>
                <a:gdLst>
                  <a:gd name="connsiteX0" fmla="*/ 2177 w 2176"/>
                  <a:gd name="connsiteY0" fmla="*/ 2902 h 5320"/>
                  <a:gd name="connsiteX1" fmla="*/ 483 w 2176"/>
                  <a:gd name="connsiteY1" fmla="*/ 4595 h 5320"/>
                  <a:gd name="connsiteX2" fmla="*/ 0 w 2176"/>
                  <a:gd name="connsiteY2" fmla="*/ 5320 h 5320"/>
                  <a:gd name="connsiteX3" fmla="*/ 1934 w 2176"/>
                  <a:gd name="connsiteY3" fmla="*/ 0 h 5320"/>
                  <a:gd name="connsiteX4" fmla="*/ 2177 w 2176"/>
                  <a:gd name="connsiteY4" fmla="*/ 2902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5320">
                    <a:moveTo>
                      <a:pt x="2177" y="2902"/>
                    </a:moveTo>
                    <a:cubicBezTo>
                      <a:pt x="1693" y="3386"/>
                      <a:pt x="968" y="4111"/>
                      <a:pt x="483" y="4595"/>
                    </a:cubicBezTo>
                    <a:cubicBezTo>
                      <a:pt x="242" y="4837"/>
                      <a:pt x="242" y="5079"/>
                      <a:pt x="0" y="5320"/>
                    </a:cubicBezTo>
                    <a:cubicBezTo>
                      <a:pt x="726" y="3628"/>
                      <a:pt x="1451" y="1693"/>
                      <a:pt x="1934" y="0"/>
                    </a:cubicBezTo>
                    <a:cubicBezTo>
                      <a:pt x="2177" y="967"/>
                      <a:pt x="2177" y="1934"/>
                      <a:pt x="217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10D7E9D-C9E0-CB07-CA4B-8BDEC93F3166}"/>
                  </a:ext>
                </a:extLst>
              </p:cNvPr>
              <p:cNvSpPr/>
              <p:nvPr/>
            </p:nvSpPr>
            <p:spPr>
              <a:xfrm>
                <a:off x="6645798" y="6355952"/>
                <a:ext cx="9189" cy="6287"/>
              </a:xfrm>
              <a:custGeom>
                <a:avLst/>
                <a:gdLst>
                  <a:gd name="connsiteX0" fmla="*/ 5562 w 9189"/>
                  <a:gd name="connsiteY0" fmla="*/ 3144 h 6287"/>
                  <a:gd name="connsiteX1" fmla="*/ 726 w 9189"/>
                  <a:gd name="connsiteY1" fmla="*/ 242 h 6287"/>
                  <a:gd name="connsiteX2" fmla="*/ 0 w 9189"/>
                  <a:gd name="connsiteY2" fmla="*/ 0 h 6287"/>
                  <a:gd name="connsiteX3" fmla="*/ 5079 w 9189"/>
                  <a:gd name="connsiteY3" fmla="*/ 1209 h 6287"/>
                  <a:gd name="connsiteX4" fmla="*/ 5562 w 9189"/>
                  <a:gd name="connsiteY4" fmla="*/ 1451 h 6287"/>
                  <a:gd name="connsiteX5" fmla="*/ 9189 w 9189"/>
                  <a:gd name="connsiteY5" fmla="*/ 6288 h 6287"/>
                  <a:gd name="connsiteX6" fmla="*/ 5562 w 9189"/>
                  <a:gd name="connsiteY6" fmla="*/ 3144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9" h="6287">
                    <a:moveTo>
                      <a:pt x="5562" y="3144"/>
                    </a:moveTo>
                    <a:cubicBezTo>
                      <a:pt x="4111" y="1935"/>
                      <a:pt x="2418" y="967"/>
                      <a:pt x="726" y="242"/>
                    </a:cubicBezTo>
                    <a:cubicBezTo>
                      <a:pt x="483" y="0"/>
                      <a:pt x="241" y="0"/>
                      <a:pt x="0" y="0"/>
                    </a:cubicBezTo>
                    <a:cubicBezTo>
                      <a:pt x="1934" y="484"/>
                      <a:pt x="3628" y="967"/>
                      <a:pt x="5079" y="1209"/>
                    </a:cubicBezTo>
                    <a:cubicBezTo>
                      <a:pt x="5321" y="1209"/>
                      <a:pt x="5562" y="1209"/>
                      <a:pt x="5562" y="1451"/>
                    </a:cubicBezTo>
                    <a:cubicBezTo>
                      <a:pt x="6772" y="3144"/>
                      <a:pt x="7981" y="4837"/>
                      <a:pt x="9189" y="6288"/>
                    </a:cubicBezTo>
                    <a:cubicBezTo>
                      <a:pt x="7981" y="5321"/>
                      <a:pt x="6772" y="4111"/>
                      <a:pt x="556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D61B86D-4E17-A584-A987-E7AB482D5D54}"/>
                  </a:ext>
                </a:extLst>
              </p:cNvPr>
              <p:cNvSpPr/>
              <p:nvPr/>
            </p:nvSpPr>
            <p:spPr>
              <a:xfrm>
                <a:off x="6704082" y="6458252"/>
                <a:ext cx="4111" cy="11366"/>
              </a:xfrm>
              <a:custGeom>
                <a:avLst/>
                <a:gdLst>
                  <a:gd name="connsiteX0" fmla="*/ 2903 w 4111"/>
                  <a:gd name="connsiteY0" fmla="*/ 5562 h 11366"/>
                  <a:gd name="connsiteX1" fmla="*/ 4112 w 4111"/>
                  <a:gd name="connsiteY1" fmla="*/ 9674 h 11366"/>
                  <a:gd name="connsiteX2" fmla="*/ 4112 w 4111"/>
                  <a:gd name="connsiteY2" fmla="*/ 11367 h 11366"/>
                  <a:gd name="connsiteX3" fmla="*/ 3870 w 4111"/>
                  <a:gd name="connsiteY3" fmla="*/ 10883 h 11366"/>
                  <a:gd name="connsiteX4" fmla="*/ 0 w 4111"/>
                  <a:gd name="connsiteY4" fmla="*/ 0 h 11366"/>
                  <a:gd name="connsiteX5" fmla="*/ 2419 w 4111"/>
                  <a:gd name="connsiteY5" fmla="*/ 3628 h 11366"/>
                  <a:gd name="connsiteX6" fmla="*/ 2903 w 4111"/>
                  <a:gd name="connsiteY6" fmla="*/ 556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1" h="11366">
                    <a:moveTo>
                      <a:pt x="2903" y="5562"/>
                    </a:moveTo>
                    <a:cubicBezTo>
                      <a:pt x="3144" y="6772"/>
                      <a:pt x="3628" y="8223"/>
                      <a:pt x="4112" y="9674"/>
                    </a:cubicBezTo>
                    <a:cubicBezTo>
                      <a:pt x="4112" y="9916"/>
                      <a:pt x="4112" y="10641"/>
                      <a:pt x="4112" y="11367"/>
                    </a:cubicBezTo>
                    <a:cubicBezTo>
                      <a:pt x="4112" y="11125"/>
                      <a:pt x="4112" y="11125"/>
                      <a:pt x="3870" y="10883"/>
                    </a:cubicBezTo>
                    <a:cubicBezTo>
                      <a:pt x="2419" y="5562"/>
                      <a:pt x="968" y="1935"/>
                      <a:pt x="0" y="0"/>
                    </a:cubicBezTo>
                    <a:cubicBezTo>
                      <a:pt x="726" y="1209"/>
                      <a:pt x="1452" y="2419"/>
                      <a:pt x="2419" y="3628"/>
                    </a:cubicBezTo>
                    <a:cubicBezTo>
                      <a:pt x="2419" y="4353"/>
                      <a:pt x="2661" y="4837"/>
                      <a:pt x="290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DD399ED-354E-DB7E-D55C-85A32786D9A6}"/>
                  </a:ext>
                </a:extLst>
              </p:cNvPr>
              <p:cNvSpPr/>
              <p:nvPr/>
            </p:nvSpPr>
            <p:spPr>
              <a:xfrm>
                <a:off x="6701422" y="6454141"/>
                <a:ext cx="2176" cy="5804"/>
              </a:xfrm>
              <a:custGeom>
                <a:avLst/>
                <a:gdLst>
                  <a:gd name="connsiteX0" fmla="*/ 1693 w 2176"/>
                  <a:gd name="connsiteY0" fmla="*/ 5804 h 5804"/>
                  <a:gd name="connsiteX1" fmla="*/ 0 w 2176"/>
                  <a:gd name="connsiteY1" fmla="*/ 0 h 5804"/>
                  <a:gd name="connsiteX2" fmla="*/ 2177 w 2176"/>
                  <a:gd name="connsiteY2" fmla="*/ 3144 h 5804"/>
                  <a:gd name="connsiteX3" fmla="*/ 1693 w 2176"/>
                  <a:gd name="connsiteY3" fmla="*/ 580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5804">
                    <a:moveTo>
                      <a:pt x="1693" y="5804"/>
                    </a:moveTo>
                    <a:cubicBezTo>
                      <a:pt x="1209" y="3870"/>
                      <a:pt x="483" y="1935"/>
                      <a:pt x="0" y="0"/>
                    </a:cubicBezTo>
                    <a:cubicBezTo>
                      <a:pt x="726" y="967"/>
                      <a:pt x="1451" y="2177"/>
                      <a:pt x="2177" y="3144"/>
                    </a:cubicBezTo>
                    <a:cubicBezTo>
                      <a:pt x="1934" y="3628"/>
                      <a:pt x="1693" y="4595"/>
                      <a:pt x="1693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34D199C8-BCE5-4BBC-B7F4-3B3C803269F3}"/>
                  </a:ext>
                </a:extLst>
              </p:cNvPr>
              <p:cNvSpPr/>
              <p:nvPr/>
            </p:nvSpPr>
            <p:spPr>
              <a:xfrm>
                <a:off x="6617019" y="6383039"/>
                <a:ext cx="18379" cy="5078"/>
              </a:xfrm>
              <a:custGeom>
                <a:avLst/>
                <a:gdLst>
                  <a:gd name="connsiteX0" fmla="*/ 0 w 18379"/>
                  <a:gd name="connsiteY0" fmla="*/ 2177 h 5078"/>
                  <a:gd name="connsiteX1" fmla="*/ 2418 w 18379"/>
                  <a:gd name="connsiteY1" fmla="*/ 726 h 5078"/>
                  <a:gd name="connsiteX2" fmla="*/ 6046 w 18379"/>
                  <a:gd name="connsiteY2" fmla="*/ 726 h 5078"/>
                  <a:gd name="connsiteX3" fmla="*/ 9916 w 18379"/>
                  <a:gd name="connsiteY3" fmla="*/ 0 h 5078"/>
                  <a:gd name="connsiteX4" fmla="*/ 11367 w 18379"/>
                  <a:gd name="connsiteY4" fmla="*/ 1209 h 5078"/>
                  <a:gd name="connsiteX5" fmla="*/ 14752 w 18379"/>
                  <a:gd name="connsiteY5" fmla="*/ 1693 h 5078"/>
                  <a:gd name="connsiteX6" fmla="*/ 17171 w 18379"/>
                  <a:gd name="connsiteY6" fmla="*/ 2902 h 5078"/>
                  <a:gd name="connsiteX7" fmla="*/ 17413 w 18379"/>
                  <a:gd name="connsiteY7" fmla="*/ 2902 h 5078"/>
                  <a:gd name="connsiteX8" fmla="*/ 18138 w 18379"/>
                  <a:gd name="connsiteY8" fmla="*/ 4595 h 5078"/>
                  <a:gd name="connsiteX9" fmla="*/ 18380 w 18379"/>
                  <a:gd name="connsiteY9" fmla="*/ 5079 h 5078"/>
                  <a:gd name="connsiteX10" fmla="*/ 0 w 18379"/>
                  <a:gd name="connsiteY10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79" h="5078">
                    <a:moveTo>
                      <a:pt x="0" y="2177"/>
                    </a:moveTo>
                    <a:cubicBezTo>
                      <a:pt x="967" y="1935"/>
                      <a:pt x="1692" y="1451"/>
                      <a:pt x="2418" y="726"/>
                    </a:cubicBezTo>
                    <a:cubicBezTo>
                      <a:pt x="3628" y="726"/>
                      <a:pt x="5804" y="726"/>
                      <a:pt x="6046" y="726"/>
                    </a:cubicBezTo>
                    <a:cubicBezTo>
                      <a:pt x="7255" y="726"/>
                      <a:pt x="8706" y="484"/>
                      <a:pt x="9916" y="0"/>
                    </a:cubicBezTo>
                    <a:cubicBezTo>
                      <a:pt x="10399" y="484"/>
                      <a:pt x="10883" y="726"/>
                      <a:pt x="11367" y="1209"/>
                    </a:cubicBezTo>
                    <a:cubicBezTo>
                      <a:pt x="12334" y="1935"/>
                      <a:pt x="13543" y="1935"/>
                      <a:pt x="14752" y="1693"/>
                    </a:cubicBezTo>
                    <a:cubicBezTo>
                      <a:pt x="15478" y="2177"/>
                      <a:pt x="16445" y="2419"/>
                      <a:pt x="17171" y="2902"/>
                    </a:cubicBezTo>
                    <a:cubicBezTo>
                      <a:pt x="17171" y="2902"/>
                      <a:pt x="17413" y="2902"/>
                      <a:pt x="17413" y="2902"/>
                    </a:cubicBezTo>
                    <a:cubicBezTo>
                      <a:pt x="17654" y="3386"/>
                      <a:pt x="17896" y="3870"/>
                      <a:pt x="18138" y="4595"/>
                    </a:cubicBezTo>
                    <a:cubicBezTo>
                      <a:pt x="18138" y="4837"/>
                      <a:pt x="18380" y="4837"/>
                      <a:pt x="18380" y="5079"/>
                    </a:cubicBezTo>
                    <a:cubicBezTo>
                      <a:pt x="12334" y="2902"/>
                      <a:pt x="6046" y="1209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FB17094-2D32-B003-6422-9EB958A7F3C9}"/>
                  </a:ext>
                </a:extLst>
              </p:cNvPr>
              <p:cNvSpPr/>
              <p:nvPr/>
            </p:nvSpPr>
            <p:spPr>
              <a:xfrm>
                <a:off x="6614116" y="6414962"/>
                <a:ext cx="6288" cy="2902"/>
              </a:xfrm>
              <a:custGeom>
                <a:avLst/>
                <a:gdLst>
                  <a:gd name="connsiteX0" fmla="*/ 0 w 6288"/>
                  <a:gd name="connsiteY0" fmla="*/ 0 h 2902"/>
                  <a:gd name="connsiteX1" fmla="*/ 968 w 6288"/>
                  <a:gd name="connsiteY1" fmla="*/ 483 h 2902"/>
                  <a:gd name="connsiteX2" fmla="*/ 6288 w 6288"/>
                  <a:gd name="connsiteY2" fmla="*/ 2660 h 2902"/>
                  <a:gd name="connsiteX3" fmla="*/ 5321 w 6288"/>
                  <a:gd name="connsiteY3" fmla="*/ 2902 h 2902"/>
                  <a:gd name="connsiteX4" fmla="*/ 4354 w 6288"/>
                  <a:gd name="connsiteY4" fmla="*/ 2660 h 2902"/>
                  <a:gd name="connsiteX5" fmla="*/ 1210 w 6288"/>
                  <a:gd name="connsiteY5" fmla="*/ 2177 h 2902"/>
                  <a:gd name="connsiteX6" fmla="*/ 0 w 6288"/>
                  <a:gd name="connsiteY6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8" h="2902">
                    <a:moveTo>
                      <a:pt x="0" y="0"/>
                    </a:moveTo>
                    <a:cubicBezTo>
                      <a:pt x="242" y="242"/>
                      <a:pt x="726" y="242"/>
                      <a:pt x="968" y="483"/>
                    </a:cubicBezTo>
                    <a:cubicBezTo>
                      <a:pt x="2661" y="1209"/>
                      <a:pt x="4354" y="1935"/>
                      <a:pt x="6288" y="2660"/>
                    </a:cubicBezTo>
                    <a:cubicBezTo>
                      <a:pt x="6046" y="2660"/>
                      <a:pt x="5563" y="2902"/>
                      <a:pt x="5321" y="2902"/>
                    </a:cubicBezTo>
                    <a:cubicBezTo>
                      <a:pt x="4837" y="2902"/>
                      <a:pt x="4595" y="2660"/>
                      <a:pt x="4354" y="2660"/>
                    </a:cubicBezTo>
                    <a:cubicBezTo>
                      <a:pt x="3386" y="2418"/>
                      <a:pt x="2419" y="2177"/>
                      <a:pt x="1210" y="2177"/>
                    </a:cubicBezTo>
                    <a:cubicBezTo>
                      <a:pt x="484" y="1451"/>
                      <a:pt x="242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98EA1630-A8ED-7B42-978A-35546AE5862B}"/>
                  </a:ext>
                </a:extLst>
              </p:cNvPr>
              <p:cNvSpPr/>
              <p:nvPr/>
            </p:nvSpPr>
            <p:spPr>
              <a:xfrm>
                <a:off x="6602750" y="6437695"/>
                <a:ext cx="3868" cy="6529"/>
              </a:xfrm>
              <a:custGeom>
                <a:avLst/>
                <a:gdLst>
                  <a:gd name="connsiteX0" fmla="*/ 0 w 3868"/>
                  <a:gd name="connsiteY0" fmla="*/ 4111 h 6529"/>
                  <a:gd name="connsiteX1" fmla="*/ 1934 w 3868"/>
                  <a:gd name="connsiteY1" fmla="*/ 2177 h 6529"/>
                  <a:gd name="connsiteX2" fmla="*/ 3869 w 3868"/>
                  <a:gd name="connsiteY2" fmla="*/ 0 h 6529"/>
                  <a:gd name="connsiteX3" fmla="*/ 726 w 3868"/>
                  <a:gd name="connsiteY3" fmla="*/ 6530 h 6529"/>
                  <a:gd name="connsiteX4" fmla="*/ 0 w 3868"/>
                  <a:gd name="connsiteY4" fmla="*/ 4111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8" h="6529">
                    <a:moveTo>
                      <a:pt x="0" y="4111"/>
                    </a:moveTo>
                    <a:cubicBezTo>
                      <a:pt x="726" y="3386"/>
                      <a:pt x="1209" y="2660"/>
                      <a:pt x="1934" y="2177"/>
                    </a:cubicBezTo>
                    <a:cubicBezTo>
                      <a:pt x="2660" y="1451"/>
                      <a:pt x="3143" y="726"/>
                      <a:pt x="3869" y="0"/>
                    </a:cubicBezTo>
                    <a:cubicBezTo>
                      <a:pt x="2418" y="2177"/>
                      <a:pt x="1451" y="4595"/>
                      <a:pt x="726" y="6530"/>
                    </a:cubicBezTo>
                    <a:cubicBezTo>
                      <a:pt x="241" y="5804"/>
                      <a:pt x="241" y="5079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81AB65CE-E595-3E29-1994-65249FB8720D}"/>
                  </a:ext>
                </a:extLst>
              </p:cNvPr>
              <p:cNvSpPr/>
              <p:nvPr/>
            </p:nvSpPr>
            <p:spPr>
              <a:xfrm>
                <a:off x="6709402" y="6380137"/>
                <a:ext cx="40388" cy="21524"/>
              </a:xfrm>
              <a:custGeom>
                <a:avLst/>
                <a:gdLst>
                  <a:gd name="connsiteX0" fmla="*/ 6772 w 40388"/>
                  <a:gd name="connsiteY0" fmla="*/ 3870 h 21524"/>
                  <a:gd name="connsiteX1" fmla="*/ 8949 w 40388"/>
                  <a:gd name="connsiteY1" fmla="*/ 6046 h 21524"/>
                  <a:gd name="connsiteX2" fmla="*/ 7739 w 40388"/>
                  <a:gd name="connsiteY2" fmla="*/ 5079 h 21524"/>
                  <a:gd name="connsiteX3" fmla="*/ 0 w 40388"/>
                  <a:gd name="connsiteY3" fmla="*/ 484 h 21524"/>
                  <a:gd name="connsiteX4" fmla="*/ 3144 w 40388"/>
                  <a:gd name="connsiteY4" fmla="*/ 0 h 21524"/>
                  <a:gd name="connsiteX5" fmla="*/ 9916 w 40388"/>
                  <a:gd name="connsiteY5" fmla="*/ 1935 h 21524"/>
                  <a:gd name="connsiteX6" fmla="*/ 33859 w 40388"/>
                  <a:gd name="connsiteY6" fmla="*/ 9674 h 21524"/>
                  <a:gd name="connsiteX7" fmla="*/ 35068 w 40388"/>
                  <a:gd name="connsiteY7" fmla="*/ 10883 h 21524"/>
                  <a:gd name="connsiteX8" fmla="*/ 30956 w 40388"/>
                  <a:gd name="connsiteY8" fmla="*/ 8948 h 21524"/>
                  <a:gd name="connsiteX9" fmla="*/ 33133 w 40388"/>
                  <a:gd name="connsiteY9" fmla="*/ 12092 h 21524"/>
                  <a:gd name="connsiteX10" fmla="*/ 38937 w 40388"/>
                  <a:gd name="connsiteY10" fmla="*/ 19831 h 21524"/>
                  <a:gd name="connsiteX11" fmla="*/ 40388 w 40388"/>
                  <a:gd name="connsiteY11" fmla="*/ 21524 h 21524"/>
                  <a:gd name="connsiteX12" fmla="*/ 39663 w 40388"/>
                  <a:gd name="connsiteY12" fmla="*/ 20799 h 21524"/>
                  <a:gd name="connsiteX13" fmla="*/ 16687 w 40388"/>
                  <a:gd name="connsiteY13" fmla="*/ 5321 h 21524"/>
                  <a:gd name="connsiteX14" fmla="*/ 4595 w 40388"/>
                  <a:gd name="connsiteY14" fmla="*/ 1451 h 21524"/>
                  <a:gd name="connsiteX15" fmla="*/ 6772 w 40388"/>
                  <a:gd name="connsiteY15" fmla="*/ 3870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388" h="21524">
                    <a:moveTo>
                      <a:pt x="6772" y="3870"/>
                    </a:moveTo>
                    <a:cubicBezTo>
                      <a:pt x="7497" y="4353"/>
                      <a:pt x="8223" y="5321"/>
                      <a:pt x="8949" y="6046"/>
                    </a:cubicBezTo>
                    <a:cubicBezTo>
                      <a:pt x="8465" y="5804"/>
                      <a:pt x="7981" y="5562"/>
                      <a:pt x="7739" y="5079"/>
                    </a:cubicBezTo>
                    <a:cubicBezTo>
                      <a:pt x="5079" y="3386"/>
                      <a:pt x="2419" y="1935"/>
                      <a:pt x="0" y="484"/>
                    </a:cubicBezTo>
                    <a:cubicBezTo>
                      <a:pt x="1210" y="484"/>
                      <a:pt x="2177" y="242"/>
                      <a:pt x="3144" y="0"/>
                    </a:cubicBezTo>
                    <a:cubicBezTo>
                      <a:pt x="5321" y="726"/>
                      <a:pt x="7497" y="1209"/>
                      <a:pt x="9916" y="1935"/>
                    </a:cubicBezTo>
                    <a:cubicBezTo>
                      <a:pt x="17413" y="4111"/>
                      <a:pt x="25635" y="6772"/>
                      <a:pt x="33859" y="9674"/>
                    </a:cubicBezTo>
                    <a:cubicBezTo>
                      <a:pt x="34342" y="10157"/>
                      <a:pt x="34584" y="10399"/>
                      <a:pt x="35068" y="10883"/>
                    </a:cubicBezTo>
                    <a:cubicBezTo>
                      <a:pt x="32408" y="9674"/>
                      <a:pt x="30956" y="8948"/>
                      <a:pt x="30956" y="8948"/>
                    </a:cubicBezTo>
                    <a:cubicBezTo>
                      <a:pt x="30956" y="8948"/>
                      <a:pt x="31681" y="10157"/>
                      <a:pt x="33133" y="12092"/>
                    </a:cubicBezTo>
                    <a:cubicBezTo>
                      <a:pt x="34584" y="14027"/>
                      <a:pt x="36519" y="16687"/>
                      <a:pt x="38937" y="19831"/>
                    </a:cubicBezTo>
                    <a:cubicBezTo>
                      <a:pt x="39421" y="20315"/>
                      <a:pt x="39905" y="21040"/>
                      <a:pt x="40388" y="21524"/>
                    </a:cubicBezTo>
                    <a:cubicBezTo>
                      <a:pt x="40146" y="21282"/>
                      <a:pt x="39905" y="21040"/>
                      <a:pt x="39663" y="20799"/>
                    </a:cubicBezTo>
                    <a:cubicBezTo>
                      <a:pt x="32408" y="13785"/>
                      <a:pt x="23701" y="8223"/>
                      <a:pt x="16687" y="5321"/>
                    </a:cubicBezTo>
                    <a:cubicBezTo>
                      <a:pt x="9674" y="2177"/>
                      <a:pt x="4595" y="1451"/>
                      <a:pt x="4595" y="1451"/>
                    </a:cubicBezTo>
                    <a:cubicBezTo>
                      <a:pt x="4595" y="1451"/>
                      <a:pt x="5079" y="2418"/>
                      <a:pt x="6772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86276743-4140-FB82-F6B8-549FA49C40B5}"/>
                  </a:ext>
                </a:extLst>
              </p:cNvPr>
              <p:cNvSpPr/>
              <p:nvPr/>
            </p:nvSpPr>
            <p:spPr>
              <a:xfrm>
                <a:off x="6706017" y="6307825"/>
                <a:ext cx="5320" cy="7013"/>
              </a:xfrm>
              <a:custGeom>
                <a:avLst/>
                <a:gdLst>
                  <a:gd name="connsiteX0" fmla="*/ 2902 w 5320"/>
                  <a:gd name="connsiteY0" fmla="*/ 4111 h 7013"/>
                  <a:gd name="connsiteX1" fmla="*/ 0 w 5320"/>
                  <a:gd name="connsiteY1" fmla="*/ 7014 h 7013"/>
                  <a:gd name="connsiteX2" fmla="*/ 3385 w 5320"/>
                  <a:gd name="connsiteY2" fmla="*/ 2660 h 7013"/>
                  <a:gd name="connsiteX3" fmla="*/ 5321 w 5320"/>
                  <a:gd name="connsiteY3" fmla="*/ 0 h 7013"/>
                  <a:gd name="connsiteX4" fmla="*/ 4595 w 5320"/>
                  <a:gd name="connsiteY4" fmla="*/ 1209 h 7013"/>
                  <a:gd name="connsiteX5" fmla="*/ 2902 w 5320"/>
                  <a:gd name="connsiteY5" fmla="*/ 4111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0" h="7013">
                    <a:moveTo>
                      <a:pt x="2902" y="4111"/>
                    </a:moveTo>
                    <a:cubicBezTo>
                      <a:pt x="1934" y="5079"/>
                      <a:pt x="968" y="6046"/>
                      <a:pt x="0" y="7014"/>
                    </a:cubicBezTo>
                    <a:cubicBezTo>
                      <a:pt x="1209" y="5562"/>
                      <a:pt x="2177" y="4111"/>
                      <a:pt x="3385" y="2660"/>
                    </a:cubicBezTo>
                    <a:cubicBezTo>
                      <a:pt x="4111" y="1693"/>
                      <a:pt x="4595" y="968"/>
                      <a:pt x="5321" y="0"/>
                    </a:cubicBezTo>
                    <a:cubicBezTo>
                      <a:pt x="5079" y="484"/>
                      <a:pt x="4836" y="726"/>
                      <a:pt x="4595" y="1209"/>
                    </a:cubicBezTo>
                    <a:cubicBezTo>
                      <a:pt x="4111" y="2419"/>
                      <a:pt x="3385" y="3386"/>
                      <a:pt x="2902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13DA6BD-F527-BB6C-C848-8B7837996BFC}"/>
                  </a:ext>
                </a:extLst>
              </p:cNvPr>
              <p:cNvSpPr/>
              <p:nvPr/>
            </p:nvSpPr>
            <p:spPr>
              <a:xfrm>
                <a:off x="6684009" y="6337572"/>
                <a:ext cx="3627" cy="4111"/>
              </a:xfrm>
              <a:custGeom>
                <a:avLst/>
                <a:gdLst>
                  <a:gd name="connsiteX0" fmla="*/ 0 w 3627"/>
                  <a:gd name="connsiteY0" fmla="*/ 3870 h 4111"/>
                  <a:gd name="connsiteX1" fmla="*/ 483 w 3627"/>
                  <a:gd name="connsiteY1" fmla="*/ 3386 h 4111"/>
                  <a:gd name="connsiteX2" fmla="*/ 3628 w 3627"/>
                  <a:gd name="connsiteY2" fmla="*/ 0 h 4111"/>
                  <a:gd name="connsiteX3" fmla="*/ 483 w 3627"/>
                  <a:gd name="connsiteY3" fmla="*/ 4112 h 4111"/>
                  <a:gd name="connsiteX4" fmla="*/ 0 w 3627"/>
                  <a:gd name="connsiteY4" fmla="*/ 3870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4111">
                    <a:moveTo>
                      <a:pt x="0" y="3870"/>
                    </a:moveTo>
                    <a:cubicBezTo>
                      <a:pt x="242" y="3628"/>
                      <a:pt x="242" y="3628"/>
                      <a:pt x="483" y="3386"/>
                    </a:cubicBezTo>
                    <a:cubicBezTo>
                      <a:pt x="1451" y="2419"/>
                      <a:pt x="2660" y="1209"/>
                      <a:pt x="3628" y="0"/>
                    </a:cubicBezTo>
                    <a:cubicBezTo>
                      <a:pt x="2660" y="1451"/>
                      <a:pt x="1451" y="2660"/>
                      <a:pt x="483" y="4112"/>
                    </a:cubicBezTo>
                    <a:lnTo>
                      <a:pt x="0" y="387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9FD02CBB-2EEA-93F2-E2F7-09B6F82BF819}"/>
                  </a:ext>
                </a:extLst>
              </p:cNvPr>
              <p:cNvSpPr/>
              <p:nvPr/>
            </p:nvSpPr>
            <p:spPr>
              <a:xfrm>
                <a:off x="6680623" y="6327657"/>
                <a:ext cx="33133" cy="28779"/>
              </a:xfrm>
              <a:custGeom>
                <a:avLst/>
                <a:gdLst>
                  <a:gd name="connsiteX0" fmla="*/ 22008 w 33133"/>
                  <a:gd name="connsiteY0" fmla="*/ 7013 h 28779"/>
                  <a:gd name="connsiteX1" fmla="*/ 10641 w 33133"/>
                  <a:gd name="connsiteY1" fmla="*/ 17171 h 28779"/>
                  <a:gd name="connsiteX2" fmla="*/ 2661 w 33133"/>
                  <a:gd name="connsiteY2" fmla="*/ 26845 h 28779"/>
                  <a:gd name="connsiteX3" fmla="*/ 0 w 33133"/>
                  <a:gd name="connsiteY3" fmla="*/ 28779 h 28779"/>
                  <a:gd name="connsiteX4" fmla="*/ 1693 w 33133"/>
                  <a:gd name="connsiteY4" fmla="*/ 26603 h 28779"/>
                  <a:gd name="connsiteX5" fmla="*/ 14995 w 33133"/>
                  <a:gd name="connsiteY5" fmla="*/ 11608 h 28779"/>
                  <a:gd name="connsiteX6" fmla="*/ 22250 w 33133"/>
                  <a:gd name="connsiteY6" fmla="*/ 3869 h 28779"/>
                  <a:gd name="connsiteX7" fmla="*/ 31682 w 33133"/>
                  <a:gd name="connsiteY7" fmla="*/ 483 h 28779"/>
                  <a:gd name="connsiteX8" fmla="*/ 33133 w 33133"/>
                  <a:gd name="connsiteY8" fmla="*/ 0 h 28779"/>
                  <a:gd name="connsiteX9" fmla="*/ 29022 w 33133"/>
                  <a:gd name="connsiteY9" fmla="*/ 2418 h 28779"/>
                  <a:gd name="connsiteX10" fmla="*/ 22008 w 33133"/>
                  <a:gd name="connsiteY10" fmla="*/ 7013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33" h="28779">
                    <a:moveTo>
                      <a:pt x="22008" y="7013"/>
                    </a:moveTo>
                    <a:cubicBezTo>
                      <a:pt x="17655" y="10399"/>
                      <a:pt x="13785" y="13785"/>
                      <a:pt x="10641" y="17171"/>
                    </a:cubicBezTo>
                    <a:cubicBezTo>
                      <a:pt x="6772" y="21282"/>
                      <a:pt x="4112" y="24668"/>
                      <a:pt x="2661" y="26845"/>
                    </a:cubicBezTo>
                    <a:cubicBezTo>
                      <a:pt x="1693" y="27570"/>
                      <a:pt x="968" y="28054"/>
                      <a:pt x="0" y="28779"/>
                    </a:cubicBezTo>
                    <a:cubicBezTo>
                      <a:pt x="484" y="28054"/>
                      <a:pt x="1210" y="27328"/>
                      <a:pt x="1693" y="26603"/>
                    </a:cubicBezTo>
                    <a:cubicBezTo>
                      <a:pt x="5563" y="21766"/>
                      <a:pt x="10158" y="16687"/>
                      <a:pt x="14995" y="11608"/>
                    </a:cubicBezTo>
                    <a:cubicBezTo>
                      <a:pt x="17171" y="8948"/>
                      <a:pt x="19590" y="6530"/>
                      <a:pt x="22250" y="3869"/>
                    </a:cubicBezTo>
                    <a:cubicBezTo>
                      <a:pt x="24911" y="2902"/>
                      <a:pt x="28054" y="1935"/>
                      <a:pt x="31682" y="483"/>
                    </a:cubicBezTo>
                    <a:cubicBezTo>
                      <a:pt x="32166" y="242"/>
                      <a:pt x="32649" y="0"/>
                      <a:pt x="33133" y="0"/>
                    </a:cubicBezTo>
                    <a:cubicBezTo>
                      <a:pt x="31682" y="726"/>
                      <a:pt x="30473" y="1693"/>
                      <a:pt x="29022" y="2418"/>
                    </a:cubicBezTo>
                    <a:cubicBezTo>
                      <a:pt x="26603" y="3628"/>
                      <a:pt x="24426" y="5321"/>
                      <a:pt x="22008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BB1F67C5-9CE6-9B3A-9C13-6C0D297EE5CC}"/>
                  </a:ext>
                </a:extLst>
              </p:cNvPr>
              <p:cNvSpPr/>
              <p:nvPr/>
            </p:nvSpPr>
            <p:spPr>
              <a:xfrm>
                <a:off x="6713031" y="6363208"/>
                <a:ext cx="3627" cy="967"/>
              </a:xfrm>
              <a:custGeom>
                <a:avLst/>
                <a:gdLst>
                  <a:gd name="connsiteX0" fmla="*/ 0 w 3627"/>
                  <a:gd name="connsiteY0" fmla="*/ 242 h 967"/>
                  <a:gd name="connsiteX1" fmla="*/ 967 w 3627"/>
                  <a:gd name="connsiteY1" fmla="*/ 0 h 967"/>
                  <a:gd name="connsiteX2" fmla="*/ 3628 w 3627"/>
                  <a:gd name="connsiteY2" fmla="*/ 967 h 967"/>
                  <a:gd name="connsiteX3" fmla="*/ 483 w 3627"/>
                  <a:gd name="connsiteY3" fmla="*/ 242 h 967"/>
                  <a:gd name="connsiteX4" fmla="*/ 0 w 3627"/>
                  <a:gd name="connsiteY4" fmla="*/ 242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967">
                    <a:moveTo>
                      <a:pt x="0" y="242"/>
                    </a:moveTo>
                    <a:cubicBezTo>
                      <a:pt x="241" y="242"/>
                      <a:pt x="483" y="0"/>
                      <a:pt x="967" y="0"/>
                    </a:cubicBezTo>
                    <a:cubicBezTo>
                      <a:pt x="1934" y="242"/>
                      <a:pt x="2660" y="726"/>
                      <a:pt x="3628" y="967"/>
                    </a:cubicBezTo>
                    <a:cubicBezTo>
                      <a:pt x="2660" y="726"/>
                      <a:pt x="1692" y="483"/>
                      <a:pt x="483" y="242"/>
                    </a:cubicBezTo>
                    <a:cubicBezTo>
                      <a:pt x="241" y="242"/>
                      <a:pt x="241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DC819918-1970-1808-E458-36F767A91108}"/>
                  </a:ext>
                </a:extLst>
              </p:cNvPr>
              <p:cNvSpPr/>
              <p:nvPr/>
            </p:nvSpPr>
            <p:spPr>
              <a:xfrm>
                <a:off x="6718593" y="6403353"/>
                <a:ext cx="9673" cy="11850"/>
              </a:xfrm>
              <a:custGeom>
                <a:avLst/>
                <a:gdLst>
                  <a:gd name="connsiteX0" fmla="*/ 0 w 9673"/>
                  <a:gd name="connsiteY0" fmla="*/ 0 h 11850"/>
                  <a:gd name="connsiteX1" fmla="*/ 726 w 9673"/>
                  <a:gd name="connsiteY1" fmla="*/ 242 h 11850"/>
                  <a:gd name="connsiteX2" fmla="*/ 2902 w 9673"/>
                  <a:gd name="connsiteY2" fmla="*/ 3144 h 11850"/>
                  <a:gd name="connsiteX3" fmla="*/ 9674 w 9673"/>
                  <a:gd name="connsiteY3" fmla="*/ 11850 h 11850"/>
                  <a:gd name="connsiteX4" fmla="*/ 7981 w 9673"/>
                  <a:gd name="connsiteY4" fmla="*/ 9432 h 11850"/>
                  <a:gd name="connsiteX5" fmla="*/ 0 w 9673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11850">
                    <a:moveTo>
                      <a:pt x="0" y="0"/>
                    </a:moveTo>
                    <a:cubicBezTo>
                      <a:pt x="242" y="242"/>
                      <a:pt x="484" y="242"/>
                      <a:pt x="726" y="242"/>
                    </a:cubicBezTo>
                    <a:cubicBezTo>
                      <a:pt x="1451" y="1209"/>
                      <a:pt x="2419" y="1935"/>
                      <a:pt x="2902" y="3144"/>
                    </a:cubicBezTo>
                    <a:cubicBezTo>
                      <a:pt x="6288" y="4837"/>
                      <a:pt x="8707" y="7981"/>
                      <a:pt x="9674" y="11850"/>
                    </a:cubicBezTo>
                    <a:cubicBezTo>
                      <a:pt x="9190" y="11125"/>
                      <a:pt x="8465" y="10399"/>
                      <a:pt x="7981" y="9432"/>
                    </a:cubicBezTo>
                    <a:cubicBezTo>
                      <a:pt x="5805" y="6288"/>
                      <a:pt x="3144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0ED31CE9-EE18-BA1E-FCDC-A0916B7F1F28}"/>
                  </a:ext>
                </a:extLst>
              </p:cNvPr>
              <p:cNvSpPr/>
              <p:nvPr/>
            </p:nvSpPr>
            <p:spPr>
              <a:xfrm>
                <a:off x="6682558" y="6431166"/>
                <a:ext cx="9190" cy="28295"/>
              </a:xfrm>
              <a:custGeom>
                <a:avLst/>
                <a:gdLst>
                  <a:gd name="connsiteX0" fmla="*/ 3870 w 9190"/>
                  <a:gd name="connsiteY0" fmla="*/ 11125 h 28295"/>
                  <a:gd name="connsiteX1" fmla="*/ 483 w 9190"/>
                  <a:gd name="connsiteY1" fmla="*/ 1935 h 28295"/>
                  <a:gd name="connsiteX2" fmla="*/ 0 w 9190"/>
                  <a:gd name="connsiteY2" fmla="*/ 726 h 28295"/>
                  <a:gd name="connsiteX3" fmla="*/ 1209 w 9190"/>
                  <a:gd name="connsiteY3" fmla="*/ 0 h 28295"/>
                  <a:gd name="connsiteX4" fmla="*/ 2419 w 9190"/>
                  <a:gd name="connsiteY4" fmla="*/ 1451 h 28295"/>
                  <a:gd name="connsiteX5" fmla="*/ 6530 w 9190"/>
                  <a:gd name="connsiteY5" fmla="*/ 15720 h 28295"/>
                  <a:gd name="connsiteX6" fmla="*/ 9190 w 9190"/>
                  <a:gd name="connsiteY6" fmla="*/ 26119 h 28295"/>
                  <a:gd name="connsiteX7" fmla="*/ 7497 w 9190"/>
                  <a:gd name="connsiteY7" fmla="*/ 28296 h 28295"/>
                  <a:gd name="connsiteX8" fmla="*/ 6288 w 9190"/>
                  <a:gd name="connsiteY8" fmla="*/ 20799 h 28295"/>
                  <a:gd name="connsiteX9" fmla="*/ 3870 w 9190"/>
                  <a:gd name="connsiteY9" fmla="*/ 11125 h 28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0" h="28295">
                    <a:moveTo>
                      <a:pt x="3870" y="11125"/>
                    </a:moveTo>
                    <a:cubicBezTo>
                      <a:pt x="2902" y="7981"/>
                      <a:pt x="1693" y="4837"/>
                      <a:pt x="483" y="1935"/>
                    </a:cubicBezTo>
                    <a:cubicBezTo>
                      <a:pt x="242" y="1451"/>
                      <a:pt x="242" y="1209"/>
                      <a:pt x="0" y="726"/>
                    </a:cubicBezTo>
                    <a:cubicBezTo>
                      <a:pt x="483" y="484"/>
                      <a:pt x="968" y="242"/>
                      <a:pt x="1209" y="0"/>
                    </a:cubicBezTo>
                    <a:cubicBezTo>
                      <a:pt x="1693" y="484"/>
                      <a:pt x="1934" y="967"/>
                      <a:pt x="2419" y="1451"/>
                    </a:cubicBezTo>
                    <a:cubicBezTo>
                      <a:pt x="3628" y="5804"/>
                      <a:pt x="5079" y="10399"/>
                      <a:pt x="6530" y="15720"/>
                    </a:cubicBezTo>
                    <a:cubicBezTo>
                      <a:pt x="7497" y="19105"/>
                      <a:pt x="8223" y="22491"/>
                      <a:pt x="9190" y="26119"/>
                    </a:cubicBezTo>
                    <a:cubicBezTo>
                      <a:pt x="8706" y="26845"/>
                      <a:pt x="7981" y="27570"/>
                      <a:pt x="7497" y="28296"/>
                    </a:cubicBezTo>
                    <a:cubicBezTo>
                      <a:pt x="7255" y="25877"/>
                      <a:pt x="6772" y="23459"/>
                      <a:pt x="6288" y="20799"/>
                    </a:cubicBezTo>
                    <a:cubicBezTo>
                      <a:pt x="5563" y="17413"/>
                      <a:pt x="4837" y="14269"/>
                      <a:pt x="3870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ACACC1F-9F9B-7E5D-9243-EB418BC6416E}"/>
                  </a:ext>
                </a:extLst>
              </p:cNvPr>
              <p:cNvSpPr/>
              <p:nvPr/>
            </p:nvSpPr>
            <p:spPr>
              <a:xfrm>
                <a:off x="6623125" y="6418831"/>
                <a:ext cx="5501" cy="2176"/>
              </a:xfrm>
              <a:custGeom>
                <a:avLst/>
                <a:gdLst>
                  <a:gd name="connsiteX0" fmla="*/ 181 w 5501"/>
                  <a:gd name="connsiteY0" fmla="*/ 0 h 2176"/>
                  <a:gd name="connsiteX1" fmla="*/ 5502 w 5501"/>
                  <a:gd name="connsiteY1" fmla="*/ 1935 h 2176"/>
                  <a:gd name="connsiteX2" fmla="*/ 5018 w 5501"/>
                  <a:gd name="connsiteY2" fmla="*/ 2177 h 2176"/>
                  <a:gd name="connsiteX3" fmla="*/ 665 w 5501"/>
                  <a:gd name="connsiteY3" fmla="*/ 484 h 2176"/>
                  <a:gd name="connsiteX4" fmla="*/ 181 w 5501"/>
                  <a:gd name="connsiteY4" fmla="*/ 0 h 2176"/>
                  <a:gd name="connsiteX5" fmla="*/ 181 w 5501"/>
                  <a:gd name="connsiteY5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01" h="2176">
                    <a:moveTo>
                      <a:pt x="181" y="0"/>
                    </a:moveTo>
                    <a:cubicBezTo>
                      <a:pt x="2116" y="726"/>
                      <a:pt x="3809" y="1451"/>
                      <a:pt x="5502" y="1935"/>
                    </a:cubicBezTo>
                    <a:cubicBezTo>
                      <a:pt x="5260" y="1935"/>
                      <a:pt x="5018" y="1935"/>
                      <a:pt x="5018" y="2177"/>
                    </a:cubicBezTo>
                    <a:cubicBezTo>
                      <a:pt x="3809" y="1451"/>
                      <a:pt x="2358" y="968"/>
                      <a:pt x="665" y="484"/>
                    </a:cubicBezTo>
                    <a:cubicBezTo>
                      <a:pt x="423" y="242"/>
                      <a:pt x="181" y="242"/>
                      <a:pt x="181" y="0"/>
                    </a:cubicBezTo>
                    <a:cubicBezTo>
                      <a:pt x="-60" y="0"/>
                      <a:pt x="-60" y="0"/>
                      <a:pt x="1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583BBA96-6424-10E2-77DC-37ACA444BA3D}"/>
                  </a:ext>
                </a:extLst>
              </p:cNvPr>
              <p:cNvSpPr/>
              <p:nvPr/>
            </p:nvSpPr>
            <p:spPr>
              <a:xfrm>
                <a:off x="6691023" y="6395131"/>
                <a:ext cx="40312" cy="54471"/>
              </a:xfrm>
              <a:custGeom>
                <a:avLst/>
                <a:gdLst>
                  <a:gd name="connsiteX0" fmla="*/ 9916 w 40312"/>
                  <a:gd name="connsiteY0" fmla="*/ 45225 h 54471"/>
                  <a:gd name="connsiteX1" fmla="*/ 7738 w 40312"/>
                  <a:gd name="connsiteY1" fmla="*/ 42323 h 54471"/>
                  <a:gd name="connsiteX2" fmla="*/ 7738 w 40312"/>
                  <a:gd name="connsiteY2" fmla="*/ 42323 h 54471"/>
                  <a:gd name="connsiteX3" fmla="*/ 14027 w 40312"/>
                  <a:gd name="connsiteY3" fmla="*/ 44983 h 54471"/>
                  <a:gd name="connsiteX4" fmla="*/ 25877 w 40312"/>
                  <a:gd name="connsiteY4" fmla="*/ 48853 h 54471"/>
                  <a:gd name="connsiteX5" fmla="*/ 16929 w 40312"/>
                  <a:gd name="connsiteY5" fmla="*/ 39904 h 54471"/>
                  <a:gd name="connsiteX6" fmla="*/ 0 w 40312"/>
                  <a:gd name="connsiteY6" fmla="*/ 27086 h 54471"/>
                  <a:gd name="connsiteX7" fmla="*/ 241 w 40312"/>
                  <a:gd name="connsiteY7" fmla="*/ 23217 h 54471"/>
                  <a:gd name="connsiteX8" fmla="*/ 7981 w 40312"/>
                  <a:gd name="connsiteY8" fmla="*/ 14511 h 54471"/>
                  <a:gd name="connsiteX9" fmla="*/ 1934 w 40312"/>
                  <a:gd name="connsiteY9" fmla="*/ 4837 h 54471"/>
                  <a:gd name="connsiteX10" fmla="*/ 2902 w 40312"/>
                  <a:gd name="connsiteY10" fmla="*/ 0 h 54471"/>
                  <a:gd name="connsiteX11" fmla="*/ 3628 w 40312"/>
                  <a:gd name="connsiteY11" fmla="*/ 484 h 54471"/>
                  <a:gd name="connsiteX12" fmla="*/ 18622 w 40312"/>
                  <a:gd name="connsiteY12" fmla="*/ 11367 h 54471"/>
                  <a:gd name="connsiteX13" fmla="*/ 31681 w 40312"/>
                  <a:gd name="connsiteY13" fmla="*/ 21282 h 54471"/>
                  <a:gd name="connsiteX14" fmla="*/ 38211 w 40312"/>
                  <a:gd name="connsiteY14" fmla="*/ 26361 h 54471"/>
                  <a:gd name="connsiteX15" fmla="*/ 37243 w 40312"/>
                  <a:gd name="connsiteY15" fmla="*/ 30956 h 54471"/>
                  <a:gd name="connsiteX16" fmla="*/ 37002 w 40312"/>
                  <a:gd name="connsiteY16" fmla="*/ 49336 h 54471"/>
                  <a:gd name="connsiteX17" fmla="*/ 21282 w 40312"/>
                  <a:gd name="connsiteY17" fmla="*/ 53931 h 54471"/>
                  <a:gd name="connsiteX18" fmla="*/ 10883 w 40312"/>
                  <a:gd name="connsiteY18" fmla="*/ 45467 h 54471"/>
                  <a:gd name="connsiteX19" fmla="*/ 9916 w 40312"/>
                  <a:gd name="connsiteY19" fmla="*/ 45225 h 54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312" h="54471">
                    <a:moveTo>
                      <a:pt x="9916" y="45225"/>
                    </a:moveTo>
                    <a:cubicBezTo>
                      <a:pt x="9190" y="44257"/>
                      <a:pt x="8465" y="43290"/>
                      <a:pt x="7738" y="42323"/>
                    </a:cubicBezTo>
                    <a:cubicBezTo>
                      <a:pt x="7738" y="42323"/>
                      <a:pt x="7738" y="42323"/>
                      <a:pt x="7738" y="42323"/>
                    </a:cubicBezTo>
                    <a:cubicBezTo>
                      <a:pt x="9916" y="43290"/>
                      <a:pt x="12092" y="44257"/>
                      <a:pt x="14027" y="44983"/>
                    </a:cubicBezTo>
                    <a:cubicBezTo>
                      <a:pt x="20798" y="47885"/>
                      <a:pt x="25877" y="48853"/>
                      <a:pt x="25877" y="48853"/>
                    </a:cubicBezTo>
                    <a:cubicBezTo>
                      <a:pt x="25877" y="48853"/>
                      <a:pt x="22491" y="44741"/>
                      <a:pt x="16929" y="39904"/>
                    </a:cubicBezTo>
                    <a:cubicBezTo>
                      <a:pt x="12576" y="35793"/>
                      <a:pt x="6530" y="31440"/>
                      <a:pt x="0" y="27086"/>
                    </a:cubicBezTo>
                    <a:cubicBezTo>
                      <a:pt x="0" y="25877"/>
                      <a:pt x="0" y="24668"/>
                      <a:pt x="241" y="23217"/>
                    </a:cubicBezTo>
                    <a:cubicBezTo>
                      <a:pt x="967" y="18864"/>
                      <a:pt x="4111" y="15962"/>
                      <a:pt x="7981" y="14511"/>
                    </a:cubicBezTo>
                    <a:cubicBezTo>
                      <a:pt x="4836" y="11850"/>
                      <a:pt x="2660" y="9190"/>
                      <a:pt x="1934" y="4837"/>
                    </a:cubicBezTo>
                    <a:cubicBezTo>
                      <a:pt x="1692" y="3144"/>
                      <a:pt x="2177" y="1451"/>
                      <a:pt x="2902" y="0"/>
                    </a:cubicBezTo>
                    <a:cubicBezTo>
                      <a:pt x="3144" y="242"/>
                      <a:pt x="3385" y="242"/>
                      <a:pt x="3628" y="484"/>
                    </a:cubicBezTo>
                    <a:cubicBezTo>
                      <a:pt x="8706" y="4111"/>
                      <a:pt x="13785" y="7981"/>
                      <a:pt x="18622" y="11367"/>
                    </a:cubicBezTo>
                    <a:cubicBezTo>
                      <a:pt x="23459" y="14994"/>
                      <a:pt x="27812" y="18380"/>
                      <a:pt x="31681" y="21282"/>
                    </a:cubicBezTo>
                    <a:cubicBezTo>
                      <a:pt x="34100" y="23217"/>
                      <a:pt x="36277" y="24910"/>
                      <a:pt x="38211" y="26361"/>
                    </a:cubicBezTo>
                    <a:cubicBezTo>
                      <a:pt x="37969" y="27812"/>
                      <a:pt x="37728" y="29505"/>
                      <a:pt x="37243" y="30956"/>
                    </a:cubicBezTo>
                    <a:cubicBezTo>
                      <a:pt x="40630" y="36760"/>
                      <a:pt x="42081" y="43048"/>
                      <a:pt x="37002" y="49336"/>
                    </a:cubicBezTo>
                    <a:cubicBezTo>
                      <a:pt x="33375" y="53931"/>
                      <a:pt x="26844" y="55382"/>
                      <a:pt x="21282" y="53931"/>
                    </a:cubicBezTo>
                    <a:cubicBezTo>
                      <a:pt x="17654" y="50787"/>
                      <a:pt x="14027" y="47885"/>
                      <a:pt x="10883" y="45467"/>
                    </a:cubicBezTo>
                    <a:cubicBezTo>
                      <a:pt x="10399" y="45467"/>
                      <a:pt x="10157" y="45225"/>
                      <a:pt x="9916" y="452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06039A73-3864-DC25-FD0B-BED0BFE27281}"/>
                  </a:ext>
                </a:extLst>
              </p:cNvPr>
              <p:cNvSpPr/>
              <p:nvPr/>
            </p:nvSpPr>
            <p:spPr>
              <a:xfrm>
                <a:off x="6912793" y="6475181"/>
                <a:ext cx="54656" cy="47885"/>
              </a:xfrm>
              <a:custGeom>
                <a:avLst/>
                <a:gdLst>
                  <a:gd name="connsiteX0" fmla="*/ 25394 w 54656"/>
                  <a:gd name="connsiteY0" fmla="*/ 26603 h 47885"/>
                  <a:gd name="connsiteX1" fmla="*/ 7497 w 54656"/>
                  <a:gd name="connsiteY1" fmla="*/ 9190 h 47885"/>
                  <a:gd name="connsiteX2" fmla="*/ 0 w 54656"/>
                  <a:gd name="connsiteY2" fmla="*/ 0 h 47885"/>
                  <a:gd name="connsiteX3" fmla="*/ 10883 w 54656"/>
                  <a:gd name="connsiteY3" fmla="*/ 4353 h 47885"/>
                  <a:gd name="connsiteX4" fmla="*/ 31924 w 54656"/>
                  <a:gd name="connsiteY4" fmla="*/ 18864 h 47885"/>
                  <a:gd name="connsiteX5" fmla="*/ 48853 w 54656"/>
                  <a:gd name="connsiteY5" fmla="*/ 37728 h 47885"/>
                  <a:gd name="connsiteX6" fmla="*/ 54657 w 54656"/>
                  <a:gd name="connsiteY6" fmla="*/ 47885 h 47885"/>
                  <a:gd name="connsiteX7" fmla="*/ 44741 w 54656"/>
                  <a:gd name="connsiteY7" fmla="*/ 41597 h 47885"/>
                  <a:gd name="connsiteX8" fmla="*/ 25394 w 54656"/>
                  <a:gd name="connsiteY8" fmla="*/ 26603 h 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656" h="47885">
                    <a:moveTo>
                      <a:pt x="25394" y="26603"/>
                    </a:moveTo>
                    <a:cubicBezTo>
                      <a:pt x="18622" y="20557"/>
                      <a:pt x="12092" y="14511"/>
                      <a:pt x="7497" y="9190"/>
                    </a:cubicBezTo>
                    <a:cubicBezTo>
                      <a:pt x="2902" y="4111"/>
                      <a:pt x="0" y="0"/>
                      <a:pt x="0" y="0"/>
                    </a:cubicBezTo>
                    <a:cubicBezTo>
                      <a:pt x="0" y="0"/>
                      <a:pt x="4595" y="1209"/>
                      <a:pt x="10883" y="4353"/>
                    </a:cubicBezTo>
                    <a:cubicBezTo>
                      <a:pt x="17171" y="7497"/>
                      <a:pt x="24910" y="12576"/>
                      <a:pt x="31924" y="18864"/>
                    </a:cubicBezTo>
                    <a:cubicBezTo>
                      <a:pt x="38937" y="24910"/>
                      <a:pt x="44983" y="31924"/>
                      <a:pt x="48853" y="37728"/>
                    </a:cubicBezTo>
                    <a:cubicBezTo>
                      <a:pt x="52964" y="43532"/>
                      <a:pt x="54657" y="47885"/>
                      <a:pt x="54657" y="47885"/>
                    </a:cubicBezTo>
                    <a:cubicBezTo>
                      <a:pt x="54657" y="47885"/>
                      <a:pt x="50304" y="45708"/>
                      <a:pt x="44741" y="41597"/>
                    </a:cubicBezTo>
                    <a:cubicBezTo>
                      <a:pt x="39179" y="38211"/>
                      <a:pt x="32166" y="32649"/>
                      <a:pt x="25394" y="2660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6">
              <a:extLst>
                <a:ext uri="{FF2B5EF4-FFF2-40B4-BE49-F238E27FC236}">
                  <a16:creationId xmlns:a16="http://schemas.microsoft.com/office/drawing/2014/main" id="{FB8277C3-D3CF-8655-A5CB-FF9D884269CD}"/>
                </a:ext>
              </a:extLst>
            </p:cNvPr>
            <p:cNvGrpSpPr/>
            <p:nvPr/>
          </p:nvGrpSpPr>
          <p:grpSpPr>
            <a:xfrm>
              <a:off x="1106852" y="5986173"/>
              <a:ext cx="775593" cy="1040653"/>
              <a:chOff x="1106852" y="5986173"/>
              <a:chExt cx="775593" cy="1040653"/>
            </a:xfrm>
            <a:grpFill/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DAA343E-8DED-623D-FBA1-C84E77750401}"/>
                  </a:ext>
                </a:extLst>
              </p:cNvPr>
              <p:cNvSpPr/>
              <p:nvPr/>
            </p:nvSpPr>
            <p:spPr>
              <a:xfrm>
                <a:off x="1547492" y="6146757"/>
                <a:ext cx="23458" cy="21524"/>
              </a:xfrm>
              <a:custGeom>
                <a:avLst/>
                <a:gdLst>
                  <a:gd name="connsiteX0" fmla="*/ 14511 w 23458"/>
                  <a:gd name="connsiteY0" fmla="*/ 10158 h 21524"/>
                  <a:gd name="connsiteX1" fmla="*/ 23459 w 23458"/>
                  <a:gd name="connsiteY1" fmla="*/ 0 h 21524"/>
                  <a:gd name="connsiteX2" fmla="*/ 15478 w 23458"/>
                  <a:gd name="connsiteY2" fmla="*/ 2902 h 21524"/>
                  <a:gd name="connsiteX3" fmla="*/ 9674 w 23458"/>
                  <a:gd name="connsiteY3" fmla="*/ 9674 h 21524"/>
                  <a:gd name="connsiteX4" fmla="*/ 0 w 23458"/>
                  <a:gd name="connsiteY4" fmla="*/ 21524 h 21524"/>
                  <a:gd name="connsiteX5" fmla="*/ 7013 w 23458"/>
                  <a:gd name="connsiteY5" fmla="*/ 20073 h 21524"/>
                  <a:gd name="connsiteX6" fmla="*/ 14511 w 23458"/>
                  <a:gd name="connsiteY6" fmla="*/ 10158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14511" y="10158"/>
                    </a:moveTo>
                    <a:cubicBezTo>
                      <a:pt x="17413" y="6772"/>
                      <a:pt x="20315" y="3144"/>
                      <a:pt x="23459" y="0"/>
                    </a:cubicBezTo>
                    <a:cubicBezTo>
                      <a:pt x="20799" y="968"/>
                      <a:pt x="18380" y="1935"/>
                      <a:pt x="15478" y="2902"/>
                    </a:cubicBezTo>
                    <a:cubicBezTo>
                      <a:pt x="13543" y="5079"/>
                      <a:pt x="11608" y="7255"/>
                      <a:pt x="9674" y="9674"/>
                    </a:cubicBezTo>
                    <a:cubicBezTo>
                      <a:pt x="6288" y="13544"/>
                      <a:pt x="3144" y="17655"/>
                      <a:pt x="0" y="21524"/>
                    </a:cubicBezTo>
                    <a:cubicBezTo>
                      <a:pt x="2418" y="21041"/>
                      <a:pt x="4837" y="20315"/>
                      <a:pt x="7013" y="20073"/>
                    </a:cubicBezTo>
                    <a:cubicBezTo>
                      <a:pt x="9432" y="16687"/>
                      <a:pt x="11850" y="13544"/>
                      <a:pt x="14511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BC8049-BE90-5597-75CF-C4AD4B68718E}"/>
                  </a:ext>
                </a:extLst>
              </p:cNvPr>
              <p:cNvSpPr/>
              <p:nvPr/>
            </p:nvSpPr>
            <p:spPr>
              <a:xfrm>
                <a:off x="1517745" y="6202623"/>
                <a:ext cx="7980" cy="4836"/>
              </a:xfrm>
              <a:custGeom>
                <a:avLst/>
                <a:gdLst>
                  <a:gd name="connsiteX0" fmla="*/ 1693 w 7980"/>
                  <a:gd name="connsiteY0" fmla="*/ 2660 h 4836"/>
                  <a:gd name="connsiteX1" fmla="*/ 0 w 7980"/>
                  <a:gd name="connsiteY1" fmla="*/ 4837 h 4836"/>
                  <a:gd name="connsiteX2" fmla="*/ 7981 w 7980"/>
                  <a:gd name="connsiteY2" fmla="*/ 242 h 4836"/>
                  <a:gd name="connsiteX3" fmla="*/ 6046 w 7980"/>
                  <a:gd name="connsiteY3" fmla="*/ 0 h 4836"/>
                  <a:gd name="connsiteX4" fmla="*/ 1693 w 7980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0" h="4836">
                    <a:moveTo>
                      <a:pt x="1693" y="2660"/>
                    </a:moveTo>
                    <a:cubicBezTo>
                      <a:pt x="1209" y="3386"/>
                      <a:pt x="484" y="4111"/>
                      <a:pt x="0" y="4837"/>
                    </a:cubicBezTo>
                    <a:cubicBezTo>
                      <a:pt x="2660" y="3386"/>
                      <a:pt x="5320" y="1693"/>
                      <a:pt x="7981" y="242"/>
                    </a:cubicBezTo>
                    <a:cubicBezTo>
                      <a:pt x="7255" y="0"/>
                      <a:pt x="6530" y="0"/>
                      <a:pt x="6046" y="0"/>
                    </a:cubicBezTo>
                    <a:cubicBezTo>
                      <a:pt x="4595" y="967"/>
                      <a:pt x="3144" y="1693"/>
                      <a:pt x="169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726715B-3949-9A95-CD70-2833623CCA27}"/>
                  </a:ext>
                </a:extLst>
              </p:cNvPr>
              <p:cNvSpPr/>
              <p:nvPr/>
            </p:nvSpPr>
            <p:spPr>
              <a:xfrm>
                <a:off x="1528628" y="6156673"/>
                <a:ext cx="13785" cy="17412"/>
              </a:xfrm>
              <a:custGeom>
                <a:avLst/>
                <a:gdLst>
                  <a:gd name="connsiteX0" fmla="*/ 2418 w 13785"/>
                  <a:gd name="connsiteY0" fmla="*/ 15962 h 17412"/>
                  <a:gd name="connsiteX1" fmla="*/ 10641 w 13785"/>
                  <a:gd name="connsiteY1" fmla="*/ 4111 h 17412"/>
                  <a:gd name="connsiteX2" fmla="*/ 13785 w 13785"/>
                  <a:gd name="connsiteY2" fmla="*/ 0 h 17412"/>
                  <a:gd name="connsiteX3" fmla="*/ 11850 w 13785"/>
                  <a:gd name="connsiteY3" fmla="*/ 484 h 17412"/>
                  <a:gd name="connsiteX4" fmla="*/ 0 w 13785"/>
                  <a:gd name="connsiteY4" fmla="*/ 17413 h 17412"/>
                  <a:gd name="connsiteX5" fmla="*/ 1935 w 13785"/>
                  <a:gd name="connsiteY5" fmla="*/ 16687 h 17412"/>
                  <a:gd name="connsiteX6" fmla="*/ 2418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2418" y="15962"/>
                    </a:moveTo>
                    <a:cubicBezTo>
                      <a:pt x="5079" y="12092"/>
                      <a:pt x="7497" y="7981"/>
                      <a:pt x="10641" y="4111"/>
                    </a:cubicBezTo>
                    <a:cubicBezTo>
                      <a:pt x="11608" y="2660"/>
                      <a:pt x="12576" y="1451"/>
                      <a:pt x="13785" y="0"/>
                    </a:cubicBezTo>
                    <a:cubicBezTo>
                      <a:pt x="13059" y="242"/>
                      <a:pt x="12576" y="484"/>
                      <a:pt x="11850" y="484"/>
                    </a:cubicBezTo>
                    <a:cubicBezTo>
                      <a:pt x="7981" y="6046"/>
                      <a:pt x="4111" y="11608"/>
                      <a:pt x="0" y="17413"/>
                    </a:cubicBezTo>
                    <a:cubicBezTo>
                      <a:pt x="726" y="17171"/>
                      <a:pt x="1451" y="16929"/>
                      <a:pt x="1935" y="16687"/>
                    </a:cubicBezTo>
                    <a:cubicBezTo>
                      <a:pt x="2177" y="16446"/>
                      <a:pt x="2177" y="16203"/>
                      <a:pt x="2418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4E3BFF4-5375-75B4-C4BF-E757A1F7A9A8}"/>
                  </a:ext>
                </a:extLst>
              </p:cNvPr>
              <p:cNvSpPr/>
              <p:nvPr/>
            </p:nvSpPr>
            <p:spPr>
              <a:xfrm>
                <a:off x="1566597" y="6182308"/>
                <a:ext cx="4594" cy="2176"/>
              </a:xfrm>
              <a:custGeom>
                <a:avLst/>
                <a:gdLst>
                  <a:gd name="connsiteX0" fmla="*/ 0 w 4594"/>
                  <a:gd name="connsiteY0" fmla="*/ 2177 h 2176"/>
                  <a:gd name="connsiteX1" fmla="*/ 4595 w 4594"/>
                  <a:gd name="connsiteY1" fmla="*/ 484 h 2176"/>
                  <a:gd name="connsiteX2" fmla="*/ 2418 w 4594"/>
                  <a:gd name="connsiteY2" fmla="*/ 0 h 2176"/>
                  <a:gd name="connsiteX3" fmla="*/ 0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0" y="2177"/>
                    </a:moveTo>
                    <a:cubicBezTo>
                      <a:pt x="1451" y="1693"/>
                      <a:pt x="2902" y="968"/>
                      <a:pt x="4595" y="484"/>
                    </a:cubicBezTo>
                    <a:cubicBezTo>
                      <a:pt x="3869" y="242"/>
                      <a:pt x="3144" y="0"/>
                      <a:pt x="2418" y="0"/>
                    </a:cubicBezTo>
                    <a:cubicBezTo>
                      <a:pt x="1451" y="726"/>
                      <a:pt x="726" y="1451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2B3C985-CF3E-0624-E43C-2F1E060B5083}"/>
                  </a:ext>
                </a:extLst>
              </p:cNvPr>
              <p:cNvSpPr/>
              <p:nvPr/>
            </p:nvSpPr>
            <p:spPr>
              <a:xfrm>
                <a:off x="1522824" y="6136842"/>
                <a:ext cx="20556" cy="16445"/>
              </a:xfrm>
              <a:custGeom>
                <a:avLst/>
                <a:gdLst>
                  <a:gd name="connsiteX0" fmla="*/ 10399 w 20556"/>
                  <a:gd name="connsiteY0" fmla="*/ 11850 h 16445"/>
                  <a:gd name="connsiteX1" fmla="*/ 13785 w 20556"/>
                  <a:gd name="connsiteY1" fmla="*/ 7739 h 16445"/>
                  <a:gd name="connsiteX2" fmla="*/ 20557 w 20556"/>
                  <a:gd name="connsiteY2" fmla="*/ 0 h 16445"/>
                  <a:gd name="connsiteX3" fmla="*/ 17413 w 20556"/>
                  <a:gd name="connsiteY3" fmla="*/ 1451 h 16445"/>
                  <a:gd name="connsiteX4" fmla="*/ 4353 w 20556"/>
                  <a:gd name="connsiteY4" fmla="*/ 7013 h 16445"/>
                  <a:gd name="connsiteX5" fmla="*/ 0 w 20556"/>
                  <a:gd name="connsiteY5" fmla="*/ 16445 h 16445"/>
                  <a:gd name="connsiteX6" fmla="*/ 4837 w 20556"/>
                  <a:gd name="connsiteY6" fmla="*/ 14510 h 16445"/>
                  <a:gd name="connsiteX7" fmla="*/ 10399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399" y="11850"/>
                    </a:moveTo>
                    <a:cubicBezTo>
                      <a:pt x="11608" y="10399"/>
                      <a:pt x="12818" y="8948"/>
                      <a:pt x="13785" y="7739"/>
                    </a:cubicBezTo>
                    <a:cubicBezTo>
                      <a:pt x="16203" y="5079"/>
                      <a:pt x="18380" y="2418"/>
                      <a:pt x="20557" y="0"/>
                    </a:cubicBezTo>
                    <a:cubicBezTo>
                      <a:pt x="19589" y="483"/>
                      <a:pt x="18380" y="967"/>
                      <a:pt x="17413" y="1451"/>
                    </a:cubicBezTo>
                    <a:cubicBezTo>
                      <a:pt x="12818" y="3628"/>
                      <a:pt x="8464" y="5321"/>
                      <a:pt x="4353" y="7013"/>
                    </a:cubicBezTo>
                    <a:cubicBezTo>
                      <a:pt x="3386" y="9674"/>
                      <a:pt x="1935" y="12818"/>
                      <a:pt x="0" y="16445"/>
                    </a:cubicBezTo>
                    <a:cubicBezTo>
                      <a:pt x="1935" y="15720"/>
                      <a:pt x="3386" y="14994"/>
                      <a:pt x="4837" y="14510"/>
                    </a:cubicBezTo>
                    <a:cubicBezTo>
                      <a:pt x="6530" y="13785"/>
                      <a:pt x="8464" y="12818"/>
                      <a:pt x="10399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F420133-62F3-AC10-8293-87DD264B37B6}"/>
                  </a:ext>
                </a:extLst>
              </p:cNvPr>
              <p:cNvSpPr/>
              <p:nvPr/>
            </p:nvSpPr>
            <p:spPr>
              <a:xfrm>
                <a:off x="1539994" y="6164895"/>
                <a:ext cx="35067" cy="29747"/>
              </a:xfrm>
              <a:custGeom>
                <a:avLst/>
                <a:gdLst>
                  <a:gd name="connsiteX0" fmla="*/ 11850 w 35067"/>
                  <a:gd name="connsiteY0" fmla="*/ 17171 h 29747"/>
                  <a:gd name="connsiteX1" fmla="*/ 6772 w 35067"/>
                  <a:gd name="connsiteY1" fmla="*/ 22492 h 29747"/>
                  <a:gd name="connsiteX2" fmla="*/ 9432 w 35067"/>
                  <a:gd name="connsiteY2" fmla="*/ 22250 h 29747"/>
                  <a:gd name="connsiteX3" fmla="*/ 5321 w 35067"/>
                  <a:gd name="connsiteY3" fmla="*/ 24910 h 29747"/>
                  <a:gd name="connsiteX4" fmla="*/ 3144 w 35067"/>
                  <a:gd name="connsiteY4" fmla="*/ 26361 h 29747"/>
                  <a:gd name="connsiteX5" fmla="*/ 0 w 35067"/>
                  <a:gd name="connsiteY5" fmla="*/ 29505 h 29747"/>
                  <a:gd name="connsiteX6" fmla="*/ 2660 w 35067"/>
                  <a:gd name="connsiteY6" fmla="*/ 29747 h 29747"/>
                  <a:gd name="connsiteX7" fmla="*/ 20073 w 35067"/>
                  <a:gd name="connsiteY7" fmla="*/ 22250 h 29747"/>
                  <a:gd name="connsiteX8" fmla="*/ 23701 w 35067"/>
                  <a:gd name="connsiteY8" fmla="*/ 16204 h 29747"/>
                  <a:gd name="connsiteX9" fmla="*/ 20315 w 35067"/>
                  <a:gd name="connsiteY9" fmla="*/ 15236 h 29747"/>
                  <a:gd name="connsiteX10" fmla="*/ 24184 w 35067"/>
                  <a:gd name="connsiteY10" fmla="*/ 14027 h 29747"/>
                  <a:gd name="connsiteX11" fmla="*/ 25152 w 35067"/>
                  <a:gd name="connsiteY11" fmla="*/ 13785 h 29747"/>
                  <a:gd name="connsiteX12" fmla="*/ 28296 w 35067"/>
                  <a:gd name="connsiteY12" fmla="*/ 9190 h 29747"/>
                  <a:gd name="connsiteX13" fmla="*/ 35067 w 35067"/>
                  <a:gd name="connsiteY13" fmla="*/ 0 h 29747"/>
                  <a:gd name="connsiteX14" fmla="*/ 30956 w 35067"/>
                  <a:gd name="connsiteY14" fmla="*/ 2177 h 29747"/>
                  <a:gd name="connsiteX15" fmla="*/ 24184 w 35067"/>
                  <a:gd name="connsiteY15" fmla="*/ 5321 h 29747"/>
                  <a:gd name="connsiteX16" fmla="*/ 11850 w 35067"/>
                  <a:gd name="connsiteY16" fmla="*/ 17171 h 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7" h="29747">
                    <a:moveTo>
                      <a:pt x="11850" y="17171"/>
                    </a:moveTo>
                    <a:cubicBezTo>
                      <a:pt x="9916" y="19106"/>
                      <a:pt x="8223" y="20799"/>
                      <a:pt x="6772" y="22492"/>
                    </a:cubicBezTo>
                    <a:cubicBezTo>
                      <a:pt x="8465" y="22250"/>
                      <a:pt x="9432" y="22250"/>
                      <a:pt x="9432" y="22250"/>
                    </a:cubicBezTo>
                    <a:cubicBezTo>
                      <a:pt x="9432" y="22250"/>
                      <a:pt x="7981" y="23217"/>
                      <a:pt x="5321" y="24910"/>
                    </a:cubicBezTo>
                    <a:cubicBezTo>
                      <a:pt x="4595" y="25394"/>
                      <a:pt x="3869" y="25877"/>
                      <a:pt x="3144" y="26361"/>
                    </a:cubicBezTo>
                    <a:cubicBezTo>
                      <a:pt x="1935" y="27570"/>
                      <a:pt x="967" y="28538"/>
                      <a:pt x="0" y="29505"/>
                    </a:cubicBezTo>
                    <a:cubicBezTo>
                      <a:pt x="967" y="29505"/>
                      <a:pt x="1935" y="29505"/>
                      <a:pt x="2660" y="29747"/>
                    </a:cubicBezTo>
                    <a:cubicBezTo>
                      <a:pt x="8223" y="27087"/>
                      <a:pt x="14027" y="24668"/>
                      <a:pt x="20073" y="22250"/>
                    </a:cubicBezTo>
                    <a:cubicBezTo>
                      <a:pt x="21040" y="20557"/>
                      <a:pt x="22250" y="18380"/>
                      <a:pt x="23701" y="16204"/>
                    </a:cubicBezTo>
                    <a:cubicBezTo>
                      <a:pt x="21766" y="15720"/>
                      <a:pt x="20315" y="15236"/>
                      <a:pt x="20315" y="15236"/>
                    </a:cubicBezTo>
                    <a:cubicBezTo>
                      <a:pt x="20315" y="15236"/>
                      <a:pt x="21766" y="14752"/>
                      <a:pt x="24184" y="14027"/>
                    </a:cubicBezTo>
                    <a:cubicBezTo>
                      <a:pt x="24426" y="14027"/>
                      <a:pt x="24668" y="13785"/>
                      <a:pt x="25152" y="13785"/>
                    </a:cubicBezTo>
                    <a:cubicBezTo>
                      <a:pt x="26119" y="12334"/>
                      <a:pt x="27086" y="10641"/>
                      <a:pt x="28296" y="9190"/>
                    </a:cubicBezTo>
                    <a:cubicBezTo>
                      <a:pt x="30230" y="6288"/>
                      <a:pt x="32649" y="3144"/>
                      <a:pt x="35067" y="0"/>
                    </a:cubicBezTo>
                    <a:cubicBezTo>
                      <a:pt x="34342" y="484"/>
                      <a:pt x="32891" y="1209"/>
                      <a:pt x="30956" y="2177"/>
                    </a:cubicBezTo>
                    <a:cubicBezTo>
                      <a:pt x="29021" y="3144"/>
                      <a:pt x="26845" y="4112"/>
                      <a:pt x="24184" y="5321"/>
                    </a:cubicBezTo>
                    <a:cubicBezTo>
                      <a:pt x="19589" y="9190"/>
                      <a:pt x="15478" y="13544"/>
                      <a:pt x="11850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8DA95D6-258B-F262-65C9-89D2AEBBA6BC}"/>
                  </a:ext>
                </a:extLst>
              </p:cNvPr>
              <p:cNvSpPr/>
              <p:nvPr/>
            </p:nvSpPr>
            <p:spPr>
              <a:xfrm>
                <a:off x="1551361" y="6123299"/>
                <a:ext cx="22249" cy="17896"/>
              </a:xfrm>
              <a:custGeom>
                <a:avLst/>
                <a:gdLst>
                  <a:gd name="connsiteX0" fmla="*/ 7013 w 22249"/>
                  <a:gd name="connsiteY0" fmla="*/ 14510 h 17896"/>
                  <a:gd name="connsiteX1" fmla="*/ 17413 w 22249"/>
                  <a:gd name="connsiteY1" fmla="*/ 4353 h 17896"/>
                  <a:gd name="connsiteX2" fmla="*/ 22250 w 22249"/>
                  <a:gd name="connsiteY2" fmla="*/ 0 h 17896"/>
                  <a:gd name="connsiteX3" fmla="*/ 7981 w 22249"/>
                  <a:gd name="connsiteY3" fmla="*/ 6288 h 17896"/>
                  <a:gd name="connsiteX4" fmla="*/ 7739 w 22249"/>
                  <a:gd name="connsiteY4" fmla="*/ 6530 h 17896"/>
                  <a:gd name="connsiteX5" fmla="*/ 0 w 22249"/>
                  <a:gd name="connsiteY5" fmla="*/ 17896 h 17896"/>
                  <a:gd name="connsiteX6" fmla="*/ 5079 w 22249"/>
                  <a:gd name="connsiteY6" fmla="*/ 16445 h 17896"/>
                  <a:gd name="connsiteX7" fmla="*/ 7013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7013" y="14510"/>
                    </a:moveTo>
                    <a:cubicBezTo>
                      <a:pt x="10399" y="10883"/>
                      <a:pt x="14027" y="7739"/>
                      <a:pt x="17413" y="4353"/>
                    </a:cubicBezTo>
                    <a:cubicBezTo>
                      <a:pt x="19106" y="2902"/>
                      <a:pt x="20799" y="1451"/>
                      <a:pt x="22250" y="0"/>
                    </a:cubicBezTo>
                    <a:cubicBezTo>
                      <a:pt x="17655" y="1934"/>
                      <a:pt x="12818" y="4111"/>
                      <a:pt x="7981" y="6288"/>
                    </a:cubicBezTo>
                    <a:cubicBezTo>
                      <a:pt x="7981" y="6288"/>
                      <a:pt x="7739" y="6530"/>
                      <a:pt x="7739" y="6530"/>
                    </a:cubicBezTo>
                    <a:cubicBezTo>
                      <a:pt x="5321" y="9915"/>
                      <a:pt x="2660" y="13785"/>
                      <a:pt x="0" y="17896"/>
                    </a:cubicBezTo>
                    <a:cubicBezTo>
                      <a:pt x="1693" y="17412"/>
                      <a:pt x="3386" y="16929"/>
                      <a:pt x="5079" y="16445"/>
                    </a:cubicBezTo>
                    <a:cubicBezTo>
                      <a:pt x="5804" y="15961"/>
                      <a:pt x="6288" y="15236"/>
                      <a:pt x="7013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3B46D41-8E0D-000F-DA17-C1CCAACF49A6}"/>
                  </a:ext>
                </a:extLst>
              </p:cNvPr>
              <p:cNvSpPr/>
              <p:nvPr/>
            </p:nvSpPr>
            <p:spPr>
              <a:xfrm>
                <a:off x="1529837" y="6177471"/>
                <a:ext cx="16929" cy="13059"/>
              </a:xfrm>
              <a:custGeom>
                <a:avLst/>
                <a:gdLst>
                  <a:gd name="connsiteX0" fmla="*/ 6530 w 16929"/>
                  <a:gd name="connsiteY0" fmla="*/ 4837 h 13059"/>
                  <a:gd name="connsiteX1" fmla="*/ 1451 w 16929"/>
                  <a:gd name="connsiteY1" fmla="*/ 11367 h 13059"/>
                  <a:gd name="connsiteX2" fmla="*/ 0 w 16929"/>
                  <a:gd name="connsiteY2" fmla="*/ 13060 h 13059"/>
                  <a:gd name="connsiteX3" fmla="*/ 1451 w 16929"/>
                  <a:gd name="connsiteY3" fmla="*/ 12576 h 13059"/>
                  <a:gd name="connsiteX4" fmla="*/ 10157 w 16929"/>
                  <a:gd name="connsiteY4" fmla="*/ 10641 h 13059"/>
                  <a:gd name="connsiteX5" fmla="*/ 16687 w 16929"/>
                  <a:gd name="connsiteY5" fmla="*/ 242 h 13059"/>
                  <a:gd name="connsiteX6" fmla="*/ 16929 w 16929"/>
                  <a:gd name="connsiteY6" fmla="*/ 0 h 13059"/>
                  <a:gd name="connsiteX7" fmla="*/ 8464 w 16929"/>
                  <a:gd name="connsiteY7" fmla="*/ 3870 h 13059"/>
                  <a:gd name="connsiteX8" fmla="*/ 6530 w 16929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9" h="13059">
                    <a:moveTo>
                      <a:pt x="6530" y="4837"/>
                    </a:moveTo>
                    <a:cubicBezTo>
                      <a:pt x="4837" y="7014"/>
                      <a:pt x="3144" y="9190"/>
                      <a:pt x="1451" y="11367"/>
                    </a:cubicBezTo>
                    <a:cubicBezTo>
                      <a:pt x="967" y="12092"/>
                      <a:pt x="484" y="12576"/>
                      <a:pt x="0" y="13060"/>
                    </a:cubicBezTo>
                    <a:cubicBezTo>
                      <a:pt x="484" y="12818"/>
                      <a:pt x="967" y="12818"/>
                      <a:pt x="1451" y="12576"/>
                    </a:cubicBezTo>
                    <a:cubicBezTo>
                      <a:pt x="4595" y="11608"/>
                      <a:pt x="7497" y="11125"/>
                      <a:pt x="10157" y="10641"/>
                    </a:cubicBezTo>
                    <a:cubicBezTo>
                      <a:pt x="11850" y="7497"/>
                      <a:pt x="14027" y="4111"/>
                      <a:pt x="16687" y="242"/>
                    </a:cubicBezTo>
                    <a:cubicBezTo>
                      <a:pt x="16687" y="242"/>
                      <a:pt x="16687" y="0"/>
                      <a:pt x="16929" y="0"/>
                    </a:cubicBezTo>
                    <a:cubicBezTo>
                      <a:pt x="14269" y="1209"/>
                      <a:pt x="11367" y="2419"/>
                      <a:pt x="8464" y="3870"/>
                    </a:cubicBezTo>
                    <a:cubicBezTo>
                      <a:pt x="7981" y="4353"/>
                      <a:pt x="7255" y="4595"/>
                      <a:pt x="6530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01B8218-1546-D27E-9381-B75C69A5510D}"/>
                  </a:ext>
                </a:extLst>
              </p:cNvPr>
              <p:cNvSpPr/>
              <p:nvPr/>
            </p:nvSpPr>
            <p:spPr>
              <a:xfrm>
                <a:off x="1465265" y="6026803"/>
                <a:ext cx="967" cy="1451"/>
              </a:xfrm>
              <a:custGeom>
                <a:avLst/>
                <a:gdLst>
                  <a:gd name="connsiteX0" fmla="*/ 242 w 967"/>
                  <a:gd name="connsiteY0" fmla="*/ 967 h 1451"/>
                  <a:gd name="connsiteX1" fmla="*/ 0 w 967"/>
                  <a:gd name="connsiteY1" fmla="*/ 1451 h 1451"/>
                  <a:gd name="connsiteX2" fmla="*/ 967 w 967"/>
                  <a:gd name="connsiteY2" fmla="*/ 0 h 1451"/>
                  <a:gd name="connsiteX3" fmla="*/ 242 w 967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451">
                    <a:moveTo>
                      <a:pt x="242" y="967"/>
                    </a:moveTo>
                    <a:cubicBezTo>
                      <a:pt x="242" y="1209"/>
                      <a:pt x="242" y="1209"/>
                      <a:pt x="0" y="1451"/>
                    </a:cubicBezTo>
                    <a:cubicBezTo>
                      <a:pt x="242" y="967"/>
                      <a:pt x="726" y="484"/>
                      <a:pt x="967" y="0"/>
                    </a:cubicBezTo>
                    <a:cubicBezTo>
                      <a:pt x="726" y="242"/>
                      <a:pt x="484" y="484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A945DBC-E3C7-FC40-4912-A87E0A71D78A}"/>
                  </a:ext>
                </a:extLst>
              </p:cNvPr>
              <p:cNvSpPr/>
              <p:nvPr/>
            </p:nvSpPr>
            <p:spPr>
              <a:xfrm>
                <a:off x="1472762" y="5986173"/>
                <a:ext cx="9673" cy="14510"/>
              </a:xfrm>
              <a:custGeom>
                <a:avLst/>
                <a:gdLst>
                  <a:gd name="connsiteX0" fmla="*/ 6046 w 9673"/>
                  <a:gd name="connsiteY0" fmla="*/ 5321 h 14510"/>
                  <a:gd name="connsiteX1" fmla="*/ 9674 w 9673"/>
                  <a:gd name="connsiteY1" fmla="*/ 0 h 14510"/>
                  <a:gd name="connsiteX2" fmla="*/ 9432 w 9673"/>
                  <a:gd name="connsiteY2" fmla="*/ 242 h 14510"/>
                  <a:gd name="connsiteX3" fmla="*/ 1935 w 9673"/>
                  <a:gd name="connsiteY3" fmla="*/ 8223 h 14510"/>
                  <a:gd name="connsiteX4" fmla="*/ 726 w 9673"/>
                  <a:gd name="connsiteY4" fmla="*/ 12092 h 14510"/>
                  <a:gd name="connsiteX5" fmla="*/ 0 w 9673"/>
                  <a:gd name="connsiteY5" fmla="*/ 14511 h 14510"/>
                  <a:gd name="connsiteX6" fmla="*/ 726 w 9673"/>
                  <a:gd name="connsiteY6" fmla="*/ 13060 h 14510"/>
                  <a:gd name="connsiteX7" fmla="*/ 6046 w 9673"/>
                  <a:gd name="connsiteY7" fmla="*/ 5321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14510">
                    <a:moveTo>
                      <a:pt x="6046" y="5321"/>
                    </a:moveTo>
                    <a:cubicBezTo>
                      <a:pt x="7255" y="3628"/>
                      <a:pt x="8464" y="1693"/>
                      <a:pt x="9674" y="0"/>
                    </a:cubicBezTo>
                    <a:cubicBezTo>
                      <a:pt x="9674" y="0"/>
                      <a:pt x="9432" y="242"/>
                      <a:pt x="9432" y="242"/>
                    </a:cubicBezTo>
                    <a:cubicBezTo>
                      <a:pt x="6530" y="3628"/>
                      <a:pt x="3869" y="6530"/>
                      <a:pt x="1935" y="8223"/>
                    </a:cubicBezTo>
                    <a:cubicBezTo>
                      <a:pt x="1451" y="9432"/>
                      <a:pt x="1209" y="10641"/>
                      <a:pt x="726" y="12092"/>
                    </a:cubicBezTo>
                    <a:cubicBezTo>
                      <a:pt x="484" y="12818"/>
                      <a:pt x="242" y="13785"/>
                      <a:pt x="0" y="14511"/>
                    </a:cubicBezTo>
                    <a:cubicBezTo>
                      <a:pt x="242" y="14027"/>
                      <a:pt x="484" y="13544"/>
                      <a:pt x="726" y="13060"/>
                    </a:cubicBezTo>
                    <a:cubicBezTo>
                      <a:pt x="2902" y="10641"/>
                      <a:pt x="4595" y="7981"/>
                      <a:pt x="6046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AACADF3-A330-EE1D-E7B1-DEBAAD90F246}"/>
                  </a:ext>
                </a:extLst>
              </p:cNvPr>
              <p:cNvSpPr/>
              <p:nvPr/>
            </p:nvSpPr>
            <p:spPr>
              <a:xfrm>
                <a:off x="1462363" y="5995121"/>
                <a:ext cx="967" cy="7013"/>
              </a:xfrm>
              <a:custGeom>
                <a:avLst/>
                <a:gdLst>
                  <a:gd name="connsiteX0" fmla="*/ 242 w 967"/>
                  <a:gd name="connsiteY0" fmla="*/ 0 h 7013"/>
                  <a:gd name="connsiteX1" fmla="*/ 0 w 967"/>
                  <a:gd name="connsiteY1" fmla="*/ 6530 h 7013"/>
                  <a:gd name="connsiteX2" fmla="*/ 0 w 967"/>
                  <a:gd name="connsiteY2" fmla="*/ 7013 h 7013"/>
                  <a:gd name="connsiteX3" fmla="*/ 967 w 967"/>
                  <a:gd name="connsiteY3" fmla="*/ 4111 h 7013"/>
                  <a:gd name="connsiteX4" fmla="*/ 242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242" y="0"/>
                    </a:moveTo>
                    <a:cubicBezTo>
                      <a:pt x="242" y="2177"/>
                      <a:pt x="242" y="4353"/>
                      <a:pt x="0" y="6530"/>
                    </a:cubicBezTo>
                    <a:cubicBezTo>
                      <a:pt x="0" y="6772"/>
                      <a:pt x="0" y="6772"/>
                      <a:pt x="0" y="7013"/>
                    </a:cubicBezTo>
                    <a:cubicBezTo>
                      <a:pt x="242" y="6046"/>
                      <a:pt x="726" y="5079"/>
                      <a:pt x="967" y="4111"/>
                    </a:cubicBezTo>
                    <a:cubicBezTo>
                      <a:pt x="726" y="3144"/>
                      <a:pt x="484" y="1693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DF806F7-14F0-362A-26E3-A66B9A264855}"/>
                  </a:ext>
                </a:extLst>
              </p:cNvPr>
              <p:cNvSpPr/>
              <p:nvPr/>
            </p:nvSpPr>
            <p:spPr>
              <a:xfrm>
                <a:off x="1487031" y="6183034"/>
                <a:ext cx="4353" cy="4837"/>
              </a:xfrm>
              <a:custGeom>
                <a:avLst/>
                <a:gdLst>
                  <a:gd name="connsiteX0" fmla="*/ 4353 w 4353"/>
                  <a:gd name="connsiteY0" fmla="*/ 0 h 4837"/>
                  <a:gd name="connsiteX1" fmla="*/ 2418 w 4353"/>
                  <a:gd name="connsiteY1" fmla="*/ 1209 h 4837"/>
                  <a:gd name="connsiteX2" fmla="*/ 1451 w 4353"/>
                  <a:gd name="connsiteY2" fmla="*/ 1693 h 4837"/>
                  <a:gd name="connsiteX3" fmla="*/ 0 w 4353"/>
                  <a:gd name="connsiteY3" fmla="*/ 4837 h 4837"/>
                  <a:gd name="connsiteX4" fmla="*/ 1935 w 4353"/>
                  <a:gd name="connsiteY4" fmla="*/ 2660 h 4837"/>
                  <a:gd name="connsiteX5" fmla="*/ 4353 w 4353"/>
                  <a:gd name="connsiteY5" fmla="*/ 0 h 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7">
                    <a:moveTo>
                      <a:pt x="4353" y="0"/>
                    </a:moveTo>
                    <a:cubicBezTo>
                      <a:pt x="3628" y="484"/>
                      <a:pt x="3144" y="968"/>
                      <a:pt x="2418" y="1209"/>
                    </a:cubicBezTo>
                    <a:cubicBezTo>
                      <a:pt x="2177" y="1451"/>
                      <a:pt x="1935" y="1451"/>
                      <a:pt x="1451" y="1693"/>
                    </a:cubicBezTo>
                    <a:cubicBezTo>
                      <a:pt x="967" y="2660"/>
                      <a:pt x="484" y="3870"/>
                      <a:pt x="0" y="4837"/>
                    </a:cubicBezTo>
                    <a:cubicBezTo>
                      <a:pt x="726" y="4112"/>
                      <a:pt x="1209" y="3386"/>
                      <a:pt x="1935" y="2660"/>
                    </a:cubicBezTo>
                    <a:cubicBezTo>
                      <a:pt x="2902" y="1935"/>
                      <a:pt x="3628" y="968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DFB7348-6D78-1984-8C16-5DDE854233C7}"/>
                  </a:ext>
                </a:extLst>
              </p:cNvPr>
              <p:cNvSpPr/>
              <p:nvPr/>
            </p:nvSpPr>
            <p:spPr>
              <a:xfrm>
                <a:off x="1490417" y="6146032"/>
                <a:ext cx="31681" cy="23942"/>
              </a:xfrm>
              <a:custGeom>
                <a:avLst/>
                <a:gdLst>
                  <a:gd name="connsiteX0" fmla="*/ 3869 w 31681"/>
                  <a:gd name="connsiteY0" fmla="*/ 21766 h 23942"/>
                  <a:gd name="connsiteX1" fmla="*/ 4595 w 31681"/>
                  <a:gd name="connsiteY1" fmla="*/ 21041 h 23942"/>
                  <a:gd name="connsiteX2" fmla="*/ 4595 w 31681"/>
                  <a:gd name="connsiteY2" fmla="*/ 21282 h 23942"/>
                  <a:gd name="connsiteX3" fmla="*/ 9674 w 31681"/>
                  <a:gd name="connsiteY3" fmla="*/ 18380 h 23942"/>
                  <a:gd name="connsiteX4" fmla="*/ 22008 w 31681"/>
                  <a:gd name="connsiteY4" fmla="*/ 12092 h 23942"/>
                  <a:gd name="connsiteX5" fmla="*/ 24184 w 31681"/>
                  <a:gd name="connsiteY5" fmla="*/ 9432 h 23942"/>
                  <a:gd name="connsiteX6" fmla="*/ 31682 w 31681"/>
                  <a:gd name="connsiteY6" fmla="*/ 0 h 23942"/>
                  <a:gd name="connsiteX7" fmla="*/ 23217 w 31681"/>
                  <a:gd name="connsiteY7" fmla="*/ 3386 h 23942"/>
                  <a:gd name="connsiteX8" fmla="*/ 18864 w 31681"/>
                  <a:gd name="connsiteY8" fmla="*/ 4837 h 23942"/>
                  <a:gd name="connsiteX9" fmla="*/ 19589 w 31681"/>
                  <a:gd name="connsiteY9" fmla="*/ 4111 h 23942"/>
                  <a:gd name="connsiteX10" fmla="*/ 15478 w 31681"/>
                  <a:gd name="connsiteY10" fmla="*/ 6772 h 23942"/>
                  <a:gd name="connsiteX11" fmla="*/ 6530 w 31681"/>
                  <a:gd name="connsiteY11" fmla="*/ 12818 h 23942"/>
                  <a:gd name="connsiteX12" fmla="*/ 4595 w 31681"/>
                  <a:gd name="connsiteY12" fmla="*/ 16203 h 23942"/>
                  <a:gd name="connsiteX13" fmla="*/ 0 w 31681"/>
                  <a:gd name="connsiteY13" fmla="*/ 23943 h 23942"/>
                  <a:gd name="connsiteX14" fmla="*/ 1209 w 31681"/>
                  <a:gd name="connsiteY14" fmla="*/ 23217 h 23942"/>
                  <a:gd name="connsiteX15" fmla="*/ 3869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3869" y="21766"/>
                    </a:moveTo>
                    <a:cubicBezTo>
                      <a:pt x="4353" y="21282"/>
                      <a:pt x="4595" y="21041"/>
                      <a:pt x="4595" y="21041"/>
                    </a:cubicBezTo>
                    <a:cubicBezTo>
                      <a:pt x="4595" y="21041"/>
                      <a:pt x="4595" y="21041"/>
                      <a:pt x="4595" y="21282"/>
                    </a:cubicBezTo>
                    <a:cubicBezTo>
                      <a:pt x="6288" y="20315"/>
                      <a:pt x="7981" y="19348"/>
                      <a:pt x="9674" y="18380"/>
                    </a:cubicBezTo>
                    <a:cubicBezTo>
                      <a:pt x="14027" y="15962"/>
                      <a:pt x="18138" y="13785"/>
                      <a:pt x="22008" y="12092"/>
                    </a:cubicBezTo>
                    <a:cubicBezTo>
                      <a:pt x="22733" y="11125"/>
                      <a:pt x="23459" y="10157"/>
                      <a:pt x="24184" y="9432"/>
                    </a:cubicBezTo>
                    <a:cubicBezTo>
                      <a:pt x="27086" y="5804"/>
                      <a:pt x="29505" y="2660"/>
                      <a:pt x="31682" y="0"/>
                    </a:cubicBezTo>
                    <a:cubicBezTo>
                      <a:pt x="28296" y="1451"/>
                      <a:pt x="25394" y="2419"/>
                      <a:pt x="23217" y="3386"/>
                    </a:cubicBezTo>
                    <a:cubicBezTo>
                      <a:pt x="20557" y="4353"/>
                      <a:pt x="18864" y="4837"/>
                      <a:pt x="18864" y="4837"/>
                    </a:cubicBezTo>
                    <a:cubicBezTo>
                      <a:pt x="18864" y="4837"/>
                      <a:pt x="19106" y="4595"/>
                      <a:pt x="19589" y="4111"/>
                    </a:cubicBezTo>
                    <a:cubicBezTo>
                      <a:pt x="18138" y="5079"/>
                      <a:pt x="16687" y="5804"/>
                      <a:pt x="15478" y="6772"/>
                    </a:cubicBezTo>
                    <a:cubicBezTo>
                      <a:pt x="12334" y="8706"/>
                      <a:pt x="9432" y="10883"/>
                      <a:pt x="6530" y="12818"/>
                    </a:cubicBezTo>
                    <a:cubicBezTo>
                      <a:pt x="5804" y="14027"/>
                      <a:pt x="5321" y="14995"/>
                      <a:pt x="4595" y="16203"/>
                    </a:cubicBezTo>
                    <a:cubicBezTo>
                      <a:pt x="3144" y="18622"/>
                      <a:pt x="1693" y="21282"/>
                      <a:pt x="0" y="23943"/>
                    </a:cubicBezTo>
                    <a:cubicBezTo>
                      <a:pt x="484" y="23701"/>
                      <a:pt x="967" y="23459"/>
                      <a:pt x="1209" y="23217"/>
                    </a:cubicBezTo>
                    <a:cubicBezTo>
                      <a:pt x="2177" y="22733"/>
                      <a:pt x="2902" y="22250"/>
                      <a:pt x="3869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DA9B7006-126A-14BA-FF97-FA1DFCF27D5C}"/>
                  </a:ext>
                </a:extLst>
              </p:cNvPr>
              <p:cNvSpPr/>
              <p:nvPr/>
            </p:nvSpPr>
            <p:spPr>
              <a:xfrm>
                <a:off x="1490658" y="6089440"/>
                <a:ext cx="8222" cy="17654"/>
              </a:xfrm>
              <a:custGeom>
                <a:avLst/>
                <a:gdLst>
                  <a:gd name="connsiteX0" fmla="*/ 2902 w 8222"/>
                  <a:gd name="connsiteY0" fmla="*/ 14511 h 17654"/>
                  <a:gd name="connsiteX1" fmla="*/ 4837 w 8222"/>
                  <a:gd name="connsiteY1" fmla="*/ 9190 h 17654"/>
                  <a:gd name="connsiteX2" fmla="*/ 8223 w 8222"/>
                  <a:gd name="connsiteY2" fmla="*/ 0 h 17654"/>
                  <a:gd name="connsiteX3" fmla="*/ 726 w 8222"/>
                  <a:gd name="connsiteY3" fmla="*/ 12334 h 17654"/>
                  <a:gd name="connsiteX4" fmla="*/ 0 w 8222"/>
                  <a:gd name="connsiteY4" fmla="*/ 17654 h 17654"/>
                  <a:gd name="connsiteX5" fmla="*/ 967 w 8222"/>
                  <a:gd name="connsiteY5" fmla="*/ 16687 h 17654"/>
                  <a:gd name="connsiteX6" fmla="*/ 2902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2902" y="14511"/>
                    </a:moveTo>
                    <a:cubicBezTo>
                      <a:pt x="3628" y="12576"/>
                      <a:pt x="4353" y="10883"/>
                      <a:pt x="4837" y="9190"/>
                    </a:cubicBezTo>
                    <a:cubicBezTo>
                      <a:pt x="6046" y="6046"/>
                      <a:pt x="7255" y="2902"/>
                      <a:pt x="8223" y="0"/>
                    </a:cubicBezTo>
                    <a:cubicBezTo>
                      <a:pt x="6046" y="3870"/>
                      <a:pt x="3386" y="7981"/>
                      <a:pt x="726" y="12334"/>
                    </a:cubicBezTo>
                    <a:cubicBezTo>
                      <a:pt x="484" y="13785"/>
                      <a:pt x="242" y="15720"/>
                      <a:pt x="0" y="17654"/>
                    </a:cubicBezTo>
                    <a:cubicBezTo>
                      <a:pt x="242" y="17413"/>
                      <a:pt x="726" y="16929"/>
                      <a:pt x="967" y="16687"/>
                    </a:cubicBezTo>
                    <a:cubicBezTo>
                      <a:pt x="1693" y="15720"/>
                      <a:pt x="2418" y="14994"/>
                      <a:pt x="2902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9D196E7-14F9-1811-CAAD-503D807BA759}"/>
                  </a:ext>
                </a:extLst>
              </p:cNvPr>
              <p:cNvSpPr/>
              <p:nvPr/>
            </p:nvSpPr>
            <p:spPr>
              <a:xfrm>
                <a:off x="1485580" y="6227049"/>
                <a:ext cx="483" cy="483"/>
              </a:xfrm>
              <a:custGeom>
                <a:avLst/>
                <a:gdLst>
                  <a:gd name="connsiteX0" fmla="*/ 484 w 483"/>
                  <a:gd name="connsiteY0" fmla="*/ 0 h 483"/>
                  <a:gd name="connsiteX1" fmla="*/ 0 w 483"/>
                  <a:gd name="connsiteY1" fmla="*/ 242 h 483"/>
                  <a:gd name="connsiteX2" fmla="*/ 242 w 483"/>
                  <a:gd name="connsiteY2" fmla="*/ 484 h 483"/>
                  <a:gd name="connsiteX3" fmla="*/ 484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484"/>
                      <a:pt x="242" y="484"/>
                    </a:cubicBezTo>
                    <a:cubicBezTo>
                      <a:pt x="242" y="242"/>
                      <a:pt x="484" y="242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A77B1BEB-C9CE-CB35-74E2-3D0714C5EAF7}"/>
                  </a:ext>
                </a:extLst>
              </p:cNvPr>
              <p:cNvSpPr/>
              <p:nvPr/>
            </p:nvSpPr>
            <p:spPr>
              <a:xfrm>
                <a:off x="1495979" y="6227775"/>
                <a:ext cx="6529" cy="3385"/>
              </a:xfrm>
              <a:custGeom>
                <a:avLst/>
                <a:gdLst>
                  <a:gd name="connsiteX0" fmla="*/ 0 w 6529"/>
                  <a:gd name="connsiteY0" fmla="*/ 3386 h 3385"/>
                  <a:gd name="connsiteX1" fmla="*/ 3869 w 6529"/>
                  <a:gd name="connsiteY1" fmla="*/ 1451 h 3385"/>
                  <a:gd name="connsiteX2" fmla="*/ 6530 w 6529"/>
                  <a:gd name="connsiteY2" fmla="*/ 242 h 3385"/>
                  <a:gd name="connsiteX3" fmla="*/ 5079 w 6529"/>
                  <a:gd name="connsiteY3" fmla="*/ 0 h 3385"/>
                  <a:gd name="connsiteX4" fmla="*/ 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0" y="3386"/>
                    </a:moveTo>
                    <a:cubicBezTo>
                      <a:pt x="1451" y="2660"/>
                      <a:pt x="2660" y="2177"/>
                      <a:pt x="3869" y="1451"/>
                    </a:cubicBezTo>
                    <a:cubicBezTo>
                      <a:pt x="4837" y="967"/>
                      <a:pt x="5562" y="726"/>
                      <a:pt x="6530" y="242"/>
                    </a:cubicBezTo>
                    <a:cubicBezTo>
                      <a:pt x="5562" y="242"/>
                      <a:pt x="5079" y="242"/>
                      <a:pt x="5079" y="0"/>
                    </a:cubicBezTo>
                    <a:cubicBezTo>
                      <a:pt x="3386" y="1451"/>
                      <a:pt x="1693" y="2419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DDB18E9-F937-BA0E-701E-1FAE1E667564}"/>
                  </a:ext>
                </a:extLst>
              </p:cNvPr>
              <p:cNvSpPr/>
              <p:nvPr/>
            </p:nvSpPr>
            <p:spPr>
              <a:xfrm>
                <a:off x="1521856" y="6270823"/>
                <a:ext cx="15961" cy="7739"/>
              </a:xfrm>
              <a:custGeom>
                <a:avLst/>
                <a:gdLst>
                  <a:gd name="connsiteX0" fmla="*/ 10641 w 15961"/>
                  <a:gd name="connsiteY0" fmla="*/ 5562 h 7739"/>
                  <a:gd name="connsiteX1" fmla="*/ 14752 w 15961"/>
                  <a:gd name="connsiteY1" fmla="*/ 7739 h 7739"/>
                  <a:gd name="connsiteX2" fmla="*/ 14269 w 15961"/>
                  <a:gd name="connsiteY2" fmla="*/ 4353 h 7739"/>
                  <a:gd name="connsiteX3" fmla="*/ 15962 w 15961"/>
                  <a:gd name="connsiteY3" fmla="*/ 4837 h 7739"/>
                  <a:gd name="connsiteX4" fmla="*/ 13301 w 15961"/>
                  <a:gd name="connsiteY4" fmla="*/ 726 h 7739"/>
                  <a:gd name="connsiteX5" fmla="*/ 13060 w 15961"/>
                  <a:gd name="connsiteY5" fmla="*/ 726 h 7739"/>
                  <a:gd name="connsiteX6" fmla="*/ 1693 w 15961"/>
                  <a:gd name="connsiteY6" fmla="*/ 0 h 7739"/>
                  <a:gd name="connsiteX7" fmla="*/ 0 w 15961"/>
                  <a:gd name="connsiteY7" fmla="*/ 242 h 7739"/>
                  <a:gd name="connsiteX8" fmla="*/ 967 w 15961"/>
                  <a:gd name="connsiteY8" fmla="*/ 726 h 7739"/>
                  <a:gd name="connsiteX9" fmla="*/ 10641 w 15961"/>
                  <a:gd name="connsiteY9" fmla="*/ 5562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10641" y="5562"/>
                    </a:moveTo>
                    <a:cubicBezTo>
                      <a:pt x="12092" y="6288"/>
                      <a:pt x="13301" y="7014"/>
                      <a:pt x="14752" y="7739"/>
                    </a:cubicBezTo>
                    <a:cubicBezTo>
                      <a:pt x="14511" y="5804"/>
                      <a:pt x="14269" y="4353"/>
                      <a:pt x="14269" y="4353"/>
                    </a:cubicBezTo>
                    <a:cubicBezTo>
                      <a:pt x="14269" y="4353"/>
                      <a:pt x="14994" y="4353"/>
                      <a:pt x="15962" y="4837"/>
                    </a:cubicBezTo>
                    <a:cubicBezTo>
                      <a:pt x="14994" y="3386"/>
                      <a:pt x="14027" y="1935"/>
                      <a:pt x="13301" y="726"/>
                    </a:cubicBezTo>
                    <a:cubicBezTo>
                      <a:pt x="13301" y="726"/>
                      <a:pt x="13060" y="726"/>
                      <a:pt x="13060" y="726"/>
                    </a:cubicBezTo>
                    <a:cubicBezTo>
                      <a:pt x="9190" y="484"/>
                      <a:pt x="5562" y="242"/>
                      <a:pt x="1693" y="0"/>
                    </a:cubicBezTo>
                    <a:cubicBezTo>
                      <a:pt x="1209" y="0"/>
                      <a:pt x="484" y="242"/>
                      <a:pt x="0" y="242"/>
                    </a:cubicBezTo>
                    <a:cubicBezTo>
                      <a:pt x="242" y="484"/>
                      <a:pt x="726" y="484"/>
                      <a:pt x="967" y="726"/>
                    </a:cubicBezTo>
                    <a:cubicBezTo>
                      <a:pt x="4353" y="2419"/>
                      <a:pt x="7497" y="3870"/>
                      <a:pt x="1064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537A688-C378-CD09-607A-FC494D5FBF42}"/>
                  </a:ext>
                </a:extLst>
              </p:cNvPr>
              <p:cNvSpPr/>
              <p:nvPr/>
            </p:nvSpPr>
            <p:spPr>
              <a:xfrm>
                <a:off x="1500816" y="6331526"/>
                <a:ext cx="6287" cy="13059"/>
              </a:xfrm>
              <a:custGeom>
                <a:avLst/>
                <a:gdLst>
                  <a:gd name="connsiteX0" fmla="*/ 4837 w 6287"/>
                  <a:gd name="connsiteY0" fmla="*/ 5563 h 13059"/>
                  <a:gd name="connsiteX1" fmla="*/ 242 w 6287"/>
                  <a:gd name="connsiteY1" fmla="*/ 242 h 13059"/>
                  <a:gd name="connsiteX2" fmla="*/ 0 w 6287"/>
                  <a:gd name="connsiteY2" fmla="*/ 0 h 13059"/>
                  <a:gd name="connsiteX3" fmla="*/ 3144 w 6287"/>
                  <a:gd name="connsiteY3" fmla="*/ 5321 h 13059"/>
                  <a:gd name="connsiteX4" fmla="*/ 6288 w 6287"/>
                  <a:gd name="connsiteY4" fmla="*/ 13060 h 13059"/>
                  <a:gd name="connsiteX5" fmla="*/ 5321 w 6287"/>
                  <a:gd name="connsiteY5" fmla="*/ 7497 h 13059"/>
                  <a:gd name="connsiteX6" fmla="*/ 4837 w 6287"/>
                  <a:gd name="connsiteY6" fmla="*/ 5563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4837" y="5563"/>
                    </a:moveTo>
                    <a:cubicBezTo>
                      <a:pt x="3386" y="3870"/>
                      <a:pt x="1693" y="1935"/>
                      <a:pt x="242" y="242"/>
                    </a:cubicBezTo>
                    <a:cubicBezTo>
                      <a:pt x="242" y="242"/>
                      <a:pt x="0" y="0"/>
                      <a:pt x="0" y="0"/>
                    </a:cubicBezTo>
                    <a:cubicBezTo>
                      <a:pt x="967" y="1693"/>
                      <a:pt x="2177" y="3386"/>
                      <a:pt x="3144" y="5321"/>
                    </a:cubicBezTo>
                    <a:cubicBezTo>
                      <a:pt x="4353" y="7739"/>
                      <a:pt x="5321" y="10399"/>
                      <a:pt x="6288" y="13060"/>
                    </a:cubicBezTo>
                    <a:cubicBezTo>
                      <a:pt x="6046" y="11125"/>
                      <a:pt x="5562" y="9190"/>
                      <a:pt x="5321" y="7497"/>
                    </a:cubicBezTo>
                    <a:cubicBezTo>
                      <a:pt x="5079" y="6772"/>
                      <a:pt x="4837" y="6288"/>
                      <a:pt x="4837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5B4427-86EC-E5F1-1507-D0A589FE3DB7}"/>
                  </a:ext>
                </a:extLst>
              </p:cNvPr>
              <p:cNvSpPr/>
              <p:nvPr/>
            </p:nvSpPr>
            <p:spPr>
              <a:xfrm>
                <a:off x="1544831" y="6272516"/>
                <a:ext cx="14994" cy="11366"/>
              </a:xfrm>
              <a:custGeom>
                <a:avLst/>
                <a:gdLst>
                  <a:gd name="connsiteX0" fmla="*/ 12576 w 14994"/>
                  <a:gd name="connsiteY0" fmla="*/ 7255 h 11366"/>
                  <a:gd name="connsiteX1" fmla="*/ 8706 w 14994"/>
                  <a:gd name="connsiteY1" fmla="*/ 726 h 11366"/>
                  <a:gd name="connsiteX2" fmla="*/ 0 w 14994"/>
                  <a:gd name="connsiteY2" fmla="*/ 0 h 11366"/>
                  <a:gd name="connsiteX3" fmla="*/ 14994 w 14994"/>
                  <a:gd name="connsiteY3" fmla="*/ 11367 h 11366"/>
                  <a:gd name="connsiteX4" fmla="*/ 12576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12576" y="7255"/>
                    </a:moveTo>
                    <a:cubicBezTo>
                      <a:pt x="11125" y="4837"/>
                      <a:pt x="9916" y="2660"/>
                      <a:pt x="8706" y="726"/>
                    </a:cubicBezTo>
                    <a:cubicBezTo>
                      <a:pt x="5804" y="483"/>
                      <a:pt x="2902" y="242"/>
                      <a:pt x="0" y="0"/>
                    </a:cubicBezTo>
                    <a:cubicBezTo>
                      <a:pt x="4837" y="2902"/>
                      <a:pt x="10157" y="6772"/>
                      <a:pt x="14994" y="11367"/>
                    </a:cubicBezTo>
                    <a:cubicBezTo>
                      <a:pt x="14269" y="9915"/>
                      <a:pt x="13301" y="8464"/>
                      <a:pt x="12576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F861436-D769-13C3-8D8E-60BCB7B0383D}"/>
                  </a:ext>
                </a:extLst>
              </p:cNvPr>
              <p:cNvSpPr/>
              <p:nvPr/>
            </p:nvSpPr>
            <p:spPr>
              <a:xfrm>
                <a:off x="1567323" y="6263568"/>
                <a:ext cx="1934" cy="725"/>
              </a:xfrm>
              <a:custGeom>
                <a:avLst/>
                <a:gdLst>
                  <a:gd name="connsiteX0" fmla="*/ 1935 w 1934"/>
                  <a:gd name="connsiteY0" fmla="*/ 726 h 725"/>
                  <a:gd name="connsiteX1" fmla="*/ 967 w 1934"/>
                  <a:gd name="connsiteY1" fmla="*/ 0 h 725"/>
                  <a:gd name="connsiteX2" fmla="*/ 0 w 1934"/>
                  <a:gd name="connsiteY2" fmla="*/ 242 h 725"/>
                  <a:gd name="connsiteX3" fmla="*/ 726 w 1934"/>
                  <a:gd name="connsiteY3" fmla="*/ 726 h 725"/>
                  <a:gd name="connsiteX4" fmla="*/ 1935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1935" y="726"/>
                    </a:moveTo>
                    <a:cubicBezTo>
                      <a:pt x="1451" y="484"/>
                      <a:pt x="1209" y="242"/>
                      <a:pt x="967" y="0"/>
                    </a:cubicBezTo>
                    <a:cubicBezTo>
                      <a:pt x="726" y="0"/>
                      <a:pt x="242" y="0"/>
                      <a:pt x="0" y="242"/>
                    </a:cubicBezTo>
                    <a:cubicBezTo>
                      <a:pt x="242" y="484"/>
                      <a:pt x="484" y="484"/>
                      <a:pt x="726" y="726"/>
                    </a:cubicBezTo>
                    <a:cubicBezTo>
                      <a:pt x="1209" y="726"/>
                      <a:pt x="1451" y="726"/>
                      <a:pt x="1935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F3F9504-97B0-065A-FC27-209FC1D67042}"/>
                  </a:ext>
                </a:extLst>
              </p:cNvPr>
              <p:cNvSpPr/>
              <p:nvPr/>
            </p:nvSpPr>
            <p:spPr>
              <a:xfrm>
                <a:off x="1630928" y="6284608"/>
                <a:ext cx="15477" cy="10157"/>
              </a:xfrm>
              <a:custGeom>
                <a:avLst/>
                <a:gdLst>
                  <a:gd name="connsiteX0" fmla="*/ 15478 w 15477"/>
                  <a:gd name="connsiteY0" fmla="*/ 10157 h 10157"/>
                  <a:gd name="connsiteX1" fmla="*/ 11608 w 15477"/>
                  <a:gd name="connsiteY1" fmla="*/ 3386 h 10157"/>
                  <a:gd name="connsiteX2" fmla="*/ 11125 w 15477"/>
                  <a:gd name="connsiteY2" fmla="*/ 2660 h 10157"/>
                  <a:gd name="connsiteX3" fmla="*/ 0 w 15477"/>
                  <a:gd name="connsiteY3" fmla="*/ 0 h 10157"/>
                  <a:gd name="connsiteX4" fmla="*/ 12334 w 15477"/>
                  <a:gd name="connsiteY4" fmla="*/ 7739 h 10157"/>
                  <a:gd name="connsiteX5" fmla="*/ 15478 w 15477"/>
                  <a:gd name="connsiteY5" fmla="*/ 10157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77" h="10157">
                    <a:moveTo>
                      <a:pt x="15478" y="10157"/>
                    </a:moveTo>
                    <a:cubicBezTo>
                      <a:pt x="14027" y="7739"/>
                      <a:pt x="12818" y="5562"/>
                      <a:pt x="11608" y="3386"/>
                    </a:cubicBezTo>
                    <a:cubicBezTo>
                      <a:pt x="11367" y="3144"/>
                      <a:pt x="11367" y="2902"/>
                      <a:pt x="11125" y="2660"/>
                    </a:cubicBezTo>
                    <a:cubicBezTo>
                      <a:pt x="7255" y="1693"/>
                      <a:pt x="3628" y="726"/>
                      <a:pt x="0" y="0"/>
                    </a:cubicBezTo>
                    <a:cubicBezTo>
                      <a:pt x="4111" y="2177"/>
                      <a:pt x="8464" y="4837"/>
                      <a:pt x="12334" y="7739"/>
                    </a:cubicBezTo>
                    <a:cubicBezTo>
                      <a:pt x="13543" y="8464"/>
                      <a:pt x="14511" y="9190"/>
                      <a:pt x="1547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680821-7BE1-9159-4902-42F9ADD68720}"/>
                  </a:ext>
                </a:extLst>
              </p:cNvPr>
              <p:cNvSpPr/>
              <p:nvPr/>
            </p:nvSpPr>
            <p:spPr>
              <a:xfrm>
                <a:off x="1499848" y="6308793"/>
                <a:ext cx="45466" cy="50061"/>
              </a:xfrm>
              <a:custGeom>
                <a:avLst/>
                <a:gdLst>
                  <a:gd name="connsiteX0" fmla="*/ 484 w 45466"/>
                  <a:gd name="connsiteY0" fmla="*/ 0 h 50061"/>
                  <a:gd name="connsiteX1" fmla="*/ 0 w 45466"/>
                  <a:gd name="connsiteY1" fmla="*/ 6530 h 50061"/>
                  <a:gd name="connsiteX2" fmla="*/ 9190 w 45466"/>
                  <a:gd name="connsiteY2" fmla="*/ 15720 h 50061"/>
                  <a:gd name="connsiteX3" fmla="*/ 24426 w 45466"/>
                  <a:gd name="connsiteY3" fmla="*/ 32649 h 50061"/>
                  <a:gd name="connsiteX4" fmla="*/ 36760 w 45466"/>
                  <a:gd name="connsiteY4" fmla="*/ 50061 h 50061"/>
                  <a:gd name="connsiteX5" fmla="*/ 32165 w 45466"/>
                  <a:gd name="connsiteY5" fmla="*/ 42564 h 50061"/>
                  <a:gd name="connsiteX6" fmla="*/ 44257 w 45466"/>
                  <a:gd name="connsiteY6" fmla="*/ 49094 h 50061"/>
                  <a:gd name="connsiteX7" fmla="*/ 45467 w 45466"/>
                  <a:gd name="connsiteY7" fmla="*/ 49820 h 50061"/>
                  <a:gd name="connsiteX8" fmla="*/ 38695 w 45466"/>
                  <a:gd name="connsiteY8" fmla="*/ 43532 h 50061"/>
                  <a:gd name="connsiteX9" fmla="*/ 26603 w 45466"/>
                  <a:gd name="connsiteY9" fmla="*/ 32165 h 50061"/>
                  <a:gd name="connsiteX10" fmla="*/ 17896 w 45466"/>
                  <a:gd name="connsiteY10" fmla="*/ 23701 h 50061"/>
                  <a:gd name="connsiteX11" fmla="*/ 14752 w 45466"/>
                  <a:gd name="connsiteY11" fmla="*/ 20315 h 50061"/>
                  <a:gd name="connsiteX12" fmla="*/ 30472 w 45466"/>
                  <a:gd name="connsiteY12" fmla="*/ 26603 h 50061"/>
                  <a:gd name="connsiteX13" fmla="*/ 35309 w 45466"/>
                  <a:gd name="connsiteY13" fmla="*/ 29263 h 50061"/>
                  <a:gd name="connsiteX14" fmla="*/ 31923 w 45466"/>
                  <a:gd name="connsiteY14" fmla="*/ 26603 h 50061"/>
                  <a:gd name="connsiteX15" fmla="*/ 7981 w 45466"/>
                  <a:gd name="connsiteY15" fmla="*/ 7013 h 50061"/>
                  <a:gd name="connsiteX16" fmla="*/ 484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84" y="0"/>
                    </a:moveTo>
                    <a:cubicBezTo>
                      <a:pt x="726" y="2177"/>
                      <a:pt x="726" y="4353"/>
                      <a:pt x="0" y="6530"/>
                    </a:cubicBezTo>
                    <a:cubicBezTo>
                      <a:pt x="3144" y="9432"/>
                      <a:pt x="6288" y="12334"/>
                      <a:pt x="9190" y="15720"/>
                    </a:cubicBezTo>
                    <a:cubicBezTo>
                      <a:pt x="14511" y="21040"/>
                      <a:pt x="19347" y="27086"/>
                      <a:pt x="24426" y="32649"/>
                    </a:cubicBezTo>
                    <a:cubicBezTo>
                      <a:pt x="28538" y="38453"/>
                      <a:pt x="33133" y="44015"/>
                      <a:pt x="36760" y="50061"/>
                    </a:cubicBezTo>
                    <a:cubicBezTo>
                      <a:pt x="33858" y="45708"/>
                      <a:pt x="32165" y="42564"/>
                      <a:pt x="32165" y="42564"/>
                    </a:cubicBezTo>
                    <a:cubicBezTo>
                      <a:pt x="32165" y="42564"/>
                      <a:pt x="37486" y="44499"/>
                      <a:pt x="44257" y="49094"/>
                    </a:cubicBezTo>
                    <a:cubicBezTo>
                      <a:pt x="44499" y="49336"/>
                      <a:pt x="44983" y="49578"/>
                      <a:pt x="45467" y="49820"/>
                    </a:cubicBezTo>
                    <a:cubicBezTo>
                      <a:pt x="43290" y="47643"/>
                      <a:pt x="40872" y="45466"/>
                      <a:pt x="38695" y="43532"/>
                    </a:cubicBezTo>
                    <a:cubicBezTo>
                      <a:pt x="34100" y="39420"/>
                      <a:pt x="29989" y="35551"/>
                      <a:pt x="26603" y="32165"/>
                    </a:cubicBezTo>
                    <a:cubicBezTo>
                      <a:pt x="22975" y="28779"/>
                      <a:pt x="20073" y="25877"/>
                      <a:pt x="17896" y="23701"/>
                    </a:cubicBezTo>
                    <a:cubicBezTo>
                      <a:pt x="15720" y="21524"/>
                      <a:pt x="14752" y="20315"/>
                      <a:pt x="14752" y="20315"/>
                    </a:cubicBezTo>
                    <a:cubicBezTo>
                      <a:pt x="14752" y="20315"/>
                      <a:pt x="21524" y="22007"/>
                      <a:pt x="30472" y="26603"/>
                    </a:cubicBezTo>
                    <a:cubicBezTo>
                      <a:pt x="31923" y="27328"/>
                      <a:pt x="33616" y="28296"/>
                      <a:pt x="35309" y="29263"/>
                    </a:cubicBezTo>
                    <a:cubicBezTo>
                      <a:pt x="34100" y="28296"/>
                      <a:pt x="32891" y="27570"/>
                      <a:pt x="31923" y="26603"/>
                    </a:cubicBezTo>
                    <a:cubicBezTo>
                      <a:pt x="23217" y="19831"/>
                      <a:pt x="14511" y="12576"/>
                      <a:pt x="7981" y="7013"/>
                    </a:cubicBezTo>
                    <a:cubicBezTo>
                      <a:pt x="4595" y="4111"/>
                      <a:pt x="2177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1A664-4A65-DF7D-A61D-5479B3EBCA2E}"/>
                  </a:ext>
                </a:extLst>
              </p:cNvPr>
              <p:cNvSpPr/>
              <p:nvPr/>
            </p:nvSpPr>
            <p:spPr>
              <a:xfrm>
                <a:off x="1494528" y="6290654"/>
                <a:ext cx="32648" cy="9431"/>
              </a:xfrm>
              <a:custGeom>
                <a:avLst/>
                <a:gdLst>
                  <a:gd name="connsiteX0" fmla="*/ 1693 w 32648"/>
                  <a:gd name="connsiteY0" fmla="*/ 1451 h 9431"/>
                  <a:gd name="connsiteX1" fmla="*/ 11367 w 32648"/>
                  <a:gd name="connsiteY1" fmla="*/ 3144 h 9431"/>
                  <a:gd name="connsiteX2" fmla="*/ 24184 w 32648"/>
                  <a:gd name="connsiteY2" fmla="*/ 6530 h 9431"/>
                  <a:gd name="connsiteX3" fmla="*/ 32649 w 32648"/>
                  <a:gd name="connsiteY3" fmla="*/ 9432 h 9431"/>
                  <a:gd name="connsiteX4" fmla="*/ 22491 w 32648"/>
                  <a:gd name="connsiteY4" fmla="*/ 4595 h 9431"/>
                  <a:gd name="connsiteX5" fmla="*/ 15236 w 32648"/>
                  <a:gd name="connsiteY5" fmla="*/ 967 h 9431"/>
                  <a:gd name="connsiteX6" fmla="*/ 9916 w 32648"/>
                  <a:gd name="connsiteY6" fmla="*/ 1209 h 9431"/>
                  <a:gd name="connsiteX7" fmla="*/ 0 w 32648"/>
                  <a:gd name="connsiteY7" fmla="*/ 0 h 9431"/>
                  <a:gd name="connsiteX8" fmla="*/ 1693 w 32648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8" h="9431">
                    <a:moveTo>
                      <a:pt x="1693" y="1451"/>
                    </a:moveTo>
                    <a:cubicBezTo>
                      <a:pt x="4837" y="1935"/>
                      <a:pt x="7981" y="2418"/>
                      <a:pt x="11367" y="3144"/>
                    </a:cubicBezTo>
                    <a:cubicBezTo>
                      <a:pt x="15478" y="4111"/>
                      <a:pt x="19831" y="5079"/>
                      <a:pt x="24184" y="6530"/>
                    </a:cubicBezTo>
                    <a:cubicBezTo>
                      <a:pt x="27087" y="7497"/>
                      <a:pt x="29747" y="8464"/>
                      <a:pt x="32649" y="9432"/>
                    </a:cubicBezTo>
                    <a:cubicBezTo>
                      <a:pt x="29263" y="7739"/>
                      <a:pt x="25877" y="6288"/>
                      <a:pt x="22491" y="4595"/>
                    </a:cubicBezTo>
                    <a:cubicBezTo>
                      <a:pt x="20073" y="3386"/>
                      <a:pt x="17655" y="2177"/>
                      <a:pt x="15236" y="967"/>
                    </a:cubicBezTo>
                    <a:cubicBezTo>
                      <a:pt x="13785" y="1209"/>
                      <a:pt x="11850" y="1209"/>
                      <a:pt x="9916" y="1209"/>
                    </a:cubicBezTo>
                    <a:cubicBezTo>
                      <a:pt x="7013" y="1209"/>
                      <a:pt x="3628" y="726"/>
                      <a:pt x="0" y="0"/>
                    </a:cubicBezTo>
                    <a:cubicBezTo>
                      <a:pt x="484" y="967"/>
                      <a:pt x="1209" y="1209"/>
                      <a:pt x="1693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0CCD8A5-ABD0-27C2-2EE6-480B912FD3F8}"/>
                  </a:ext>
                </a:extLst>
              </p:cNvPr>
              <p:cNvSpPr/>
              <p:nvPr/>
            </p:nvSpPr>
            <p:spPr>
              <a:xfrm>
                <a:off x="1498397" y="62004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DCAE8FC8-0C41-FB13-22A1-90E06AD9FCD5}"/>
                  </a:ext>
                </a:extLst>
              </p:cNvPr>
              <p:cNvSpPr/>
              <p:nvPr/>
            </p:nvSpPr>
            <p:spPr>
              <a:xfrm>
                <a:off x="1507346" y="6161752"/>
                <a:ext cx="15961" cy="21765"/>
              </a:xfrm>
              <a:custGeom>
                <a:avLst/>
                <a:gdLst>
                  <a:gd name="connsiteX0" fmla="*/ 11367 w 15961"/>
                  <a:gd name="connsiteY0" fmla="*/ 6046 h 21765"/>
                  <a:gd name="connsiteX1" fmla="*/ 15962 w 15961"/>
                  <a:gd name="connsiteY1" fmla="*/ 0 h 21765"/>
                  <a:gd name="connsiteX2" fmla="*/ 11608 w 15961"/>
                  <a:gd name="connsiteY2" fmla="*/ 967 h 21765"/>
                  <a:gd name="connsiteX3" fmla="*/ 10883 w 15961"/>
                  <a:gd name="connsiteY3" fmla="*/ 1451 h 21765"/>
                  <a:gd name="connsiteX4" fmla="*/ 1935 w 15961"/>
                  <a:gd name="connsiteY4" fmla="*/ 18138 h 21765"/>
                  <a:gd name="connsiteX5" fmla="*/ 0 w 15961"/>
                  <a:gd name="connsiteY5" fmla="*/ 21766 h 21765"/>
                  <a:gd name="connsiteX6" fmla="*/ 1451 w 15961"/>
                  <a:gd name="connsiteY6" fmla="*/ 21040 h 21765"/>
                  <a:gd name="connsiteX7" fmla="*/ 2902 w 15961"/>
                  <a:gd name="connsiteY7" fmla="*/ 18622 h 21765"/>
                  <a:gd name="connsiteX8" fmla="*/ 11367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11367" y="6046"/>
                    </a:moveTo>
                    <a:cubicBezTo>
                      <a:pt x="12818" y="3870"/>
                      <a:pt x="14511" y="1935"/>
                      <a:pt x="15962" y="0"/>
                    </a:cubicBezTo>
                    <a:cubicBezTo>
                      <a:pt x="14511" y="242"/>
                      <a:pt x="13060" y="726"/>
                      <a:pt x="11608" y="967"/>
                    </a:cubicBezTo>
                    <a:cubicBezTo>
                      <a:pt x="11367" y="1209"/>
                      <a:pt x="11125" y="1451"/>
                      <a:pt x="10883" y="1451"/>
                    </a:cubicBezTo>
                    <a:cubicBezTo>
                      <a:pt x="8223" y="6530"/>
                      <a:pt x="5320" y="12092"/>
                      <a:pt x="1935" y="18138"/>
                    </a:cubicBezTo>
                    <a:cubicBezTo>
                      <a:pt x="1209" y="19348"/>
                      <a:pt x="484" y="20556"/>
                      <a:pt x="0" y="21766"/>
                    </a:cubicBezTo>
                    <a:cubicBezTo>
                      <a:pt x="484" y="21524"/>
                      <a:pt x="967" y="21282"/>
                      <a:pt x="1451" y="21040"/>
                    </a:cubicBezTo>
                    <a:cubicBezTo>
                      <a:pt x="1935" y="20315"/>
                      <a:pt x="2418" y="19348"/>
                      <a:pt x="2902" y="18622"/>
                    </a:cubicBezTo>
                    <a:cubicBezTo>
                      <a:pt x="5804" y="14269"/>
                      <a:pt x="8464" y="10157"/>
                      <a:pt x="11367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6EBFF706-4A21-02E6-CC9E-FB645B424DC4}"/>
                  </a:ext>
                </a:extLst>
              </p:cNvPr>
              <p:cNvSpPr/>
              <p:nvPr/>
            </p:nvSpPr>
            <p:spPr>
              <a:xfrm>
                <a:off x="1493319" y="6209153"/>
                <a:ext cx="19347" cy="14026"/>
              </a:xfrm>
              <a:custGeom>
                <a:avLst/>
                <a:gdLst>
                  <a:gd name="connsiteX0" fmla="*/ 1935 w 19347"/>
                  <a:gd name="connsiteY0" fmla="*/ 11609 h 14026"/>
                  <a:gd name="connsiteX1" fmla="*/ 0 w 19347"/>
                  <a:gd name="connsiteY1" fmla="*/ 14027 h 14026"/>
                  <a:gd name="connsiteX2" fmla="*/ 7981 w 19347"/>
                  <a:gd name="connsiteY2" fmla="*/ 8465 h 14026"/>
                  <a:gd name="connsiteX3" fmla="*/ 18864 w 19347"/>
                  <a:gd name="connsiteY3" fmla="*/ 1451 h 14026"/>
                  <a:gd name="connsiteX4" fmla="*/ 19347 w 19347"/>
                  <a:gd name="connsiteY4" fmla="*/ 0 h 14026"/>
                  <a:gd name="connsiteX5" fmla="*/ 8223 w 19347"/>
                  <a:gd name="connsiteY5" fmla="*/ 7014 h 14026"/>
                  <a:gd name="connsiteX6" fmla="*/ 1935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935" y="11609"/>
                    </a:moveTo>
                    <a:cubicBezTo>
                      <a:pt x="1209" y="12576"/>
                      <a:pt x="726" y="13301"/>
                      <a:pt x="0" y="14027"/>
                    </a:cubicBezTo>
                    <a:cubicBezTo>
                      <a:pt x="2660" y="12092"/>
                      <a:pt x="5079" y="10399"/>
                      <a:pt x="7981" y="8465"/>
                    </a:cubicBezTo>
                    <a:cubicBezTo>
                      <a:pt x="11367" y="6288"/>
                      <a:pt x="15236" y="3870"/>
                      <a:pt x="18864" y="1451"/>
                    </a:cubicBezTo>
                    <a:cubicBezTo>
                      <a:pt x="19106" y="968"/>
                      <a:pt x="19106" y="484"/>
                      <a:pt x="19347" y="0"/>
                    </a:cubicBezTo>
                    <a:cubicBezTo>
                      <a:pt x="15720" y="2177"/>
                      <a:pt x="11850" y="4595"/>
                      <a:pt x="8223" y="7014"/>
                    </a:cubicBezTo>
                    <a:cubicBezTo>
                      <a:pt x="6288" y="8706"/>
                      <a:pt x="4111" y="10157"/>
                      <a:pt x="1935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D9B459D-5099-D659-F514-69661A703608}"/>
                  </a:ext>
                </a:extLst>
              </p:cNvPr>
              <p:cNvSpPr/>
              <p:nvPr/>
            </p:nvSpPr>
            <p:spPr>
              <a:xfrm>
                <a:off x="1459461" y="6114834"/>
                <a:ext cx="23700" cy="36518"/>
              </a:xfrm>
              <a:custGeom>
                <a:avLst/>
                <a:gdLst>
                  <a:gd name="connsiteX0" fmla="*/ 10157 w 23700"/>
                  <a:gd name="connsiteY0" fmla="*/ 20315 h 36518"/>
                  <a:gd name="connsiteX1" fmla="*/ 15720 w 23700"/>
                  <a:gd name="connsiteY1" fmla="*/ 12092 h 36518"/>
                  <a:gd name="connsiteX2" fmla="*/ 21524 w 23700"/>
                  <a:gd name="connsiteY2" fmla="*/ 4353 h 36518"/>
                  <a:gd name="connsiteX3" fmla="*/ 22008 w 23700"/>
                  <a:gd name="connsiteY3" fmla="*/ 3628 h 36518"/>
                  <a:gd name="connsiteX4" fmla="*/ 23459 w 23700"/>
                  <a:gd name="connsiteY4" fmla="*/ 242 h 36518"/>
                  <a:gd name="connsiteX5" fmla="*/ 23701 w 23700"/>
                  <a:gd name="connsiteY5" fmla="*/ 0 h 36518"/>
                  <a:gd name="connsiteX6" fmla="*/ 23217 w 23700"/>
                  <a:gd name="connsiteY6" fmla="*/ 726 h 36518"/>
                  <a:gd name="connsiteX7" fmla="*/ 16203 w 23700"/>
                  <a:gd name="connsiteY7" fmla="*/ 10641 h 36518"/>
                  <a:gd name="connsiteX8" fmla="*/ 8706 w 23700"/>
                  <a:gd name="connsiteY8" fmla="*/ 20315 h 36518"/>
                  <a:gd name="connsiteX9" fmla="*/ 1209 w 23700"/>
                  <a:gd name="connsiteY9" fmla="*/ 29505 h 36518"/>
                  <a:gd name="connsiteX10" fmla="*/ 242 w 23700"/>
                  <a:gd name="connsiteY10" fmla="*/ 30472 h 36518"/>
                  <a:gd name="connsiteX11" fmla="*/ 0 w 23700"/>
                  <a:gd name="connsiteY11" fmla="*/ 36518 h 36518"/>
                  <a:gd name="connsiteX12" fmla="*/ 4837 w 23700"/>
                  <a:gd name="connsiteY12" fmla="*/ 28296 h 36518"/>
                  <a:gd name="connsiteX13" fmla="*/ 10157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0157" y="20315"/>
                    </a:moveTo>
                    <a:cubicBezTo>
                      <a:pt x="12092" y="17654"/>
                      <a:pt x="14027" y="14752"/>
                      <a:pt x="15720" y="12092"/>
                    </a:cubicBezTo>
                    <a:cubicBezTo>
                      <a:pt x="17655" y="9432"/>
                      <a:pt x="19589" y="6772"/>
                      <a:pt x="21524" y="4353"/>
                    </a:cubicBezTo>
                    <a:cubicBezTo>
                      <a:pt x="21766" y="4111"/>
                      <a:pt x="21766" y="3870"/>
                      <a:pt x="22008" y="3628"/>
                    </a:cubicBezTo>
                    <a:cubicBezTo>
                      <a:pt x="22491" y="2419"/>
                      <a:pt x="22975" y="1451"/>
                      <a:pt x="23459" y="242"/>
                    </a:cubicBezTo>
                    <a:cubicBezTo>
                      <a:pt x="23459" y="242"/>
                      <a:pt x="23459" y="0"/>
                      <a:pt x="23701" y="0"/>
                    </a:cubicBezTo>
                    <a:cubicBezTo>
                      <a:pt x="23459" y="242"/>
                      <a:pt x="23459" y="484"/>
                      <a:pt x="23217" y="726"/>
                    </a:cubicBezTo>
                    <a:cubicBezTo>
                      <a:pt x="20799" y="4111"/>
                      <a:pt x="18622" y="7255"/>
                      <a:pt x="16203" y="10641"/>
                    </a:cubicBezTo>
                    <a:cubicBezTo>
                      <a:pt x="13785" y="14027"/>
                      <a:pt x="11367" y="17171"/>
                      <a:pt x="8706" y="20315"/>
                    </a:cubicBezTo>
                    <a:cubicBezTo>
                      <a:pt x="6288" y="23459"/>
                      <a:pt x="3628" y="26603"/>
                      <a:pt x="1209" y="29505"/>
                    </a:cubicBezTo>
                    <a:cubicBezTo>
                      <a:pt x="967" y="29989"/>
                      <a:pt x="726" y="30230"/>
                      <a:pt x="242" y="30472"/>
                    </a:cubicBezTo>
                    <a:cubicBezTo>
                      <a:pt x="242" y="32649"/>
                      <a:pt x="0" y="34583"/>
                      <a:pt x="0" y="36518"/>
                    </a:cubicBezTo>
                    <a:cubicBezTo>
                      <a:pt x="1451" y="33858"/>
                      <a:pt x="3144" y="30956"/>
                      <a:pt x="4837" y="28296"/>
                    </a:cubicBezTo>
                    <a:cubicBezTo>
                      <a:pt x="6530" y="25877"/>
                      <a:pt x="8223" y="22975"/>
                      <a:pt x="10157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9D30E9C-3510-8B59-26E6-4AE52278A2E5}"/>
                  </a:ext>
                </a:extLst>
              </p:cNvPr>
              <p:cNvSpPr/>
              <p:nvPr/>
            </p:nvSpPr>
            <p:spPr>
              <a:xfrm>
                <a:off x="1497430" y="6263219"/>
                <a:ext cx="1934" cy="107"/>
              </a:xfrm>
              <a:custGeom>
                <a:avLst/>
                <a:gdLst>
                  <a:gd name="connsiteX0" fmla="*/ 0 w 1934"/>
                  <a:gd name="connsiteY0" fmla="*/ 107 h 107"/>
                  <a:gd name="connsiteX1" fmla="*/ 1935 w 1934"/>
                  <a:gd name="connsiteY1" fmla="*/ 107 h 107"/>
                  <a:gd name="connsiteX2" fmla="*/ 0 w 1934"/>
                  <a:gd name="connsiteY2" fmla="*/ 107 h 107"/>
                  <a:gd name="connsiteX3" fmla="*/ 0 w 1934"/>
                  <a:gd name="connsiteY3" fmla="*/ 107 h 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07">
                    <a:moveTo>
                      <a:pt x="0" y="107"/>
                    </a:moveTo>
                    <a:cubicBezTo>
                      <a:pt x="726" y="107"/>
                      <a:pt x="1451" y="107"/>
                      <a:pt x="1935" y="107"/>
                    </a:cubicBezTo>
                    <a:cubicBezTo>
                      <a:pt x="1451" y="107"/>
                      <a:pt x="726" y="-134"/>
                      <a:pt x="0" y="107"/>
                    </a:cubicBezTo>
                    <a:cubicBezTo>
                      <a:pt x="0" y="-134"/>
                      <a:pt x="0" y="107"/>
                      <a:pt x="0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ECF7FC9-097F-6C70-899F-7806F23BAA74}"/>
                  </a:ext>
                </a:extLst>
              </p:cNvPr>
              <p:cNvSpPr/>
              <p:nvPr/>
            </p:nvSpPr>
            <p:spPr>
              <a:xfrm>
                <a:off x="1512908" y="6189322"/>
                <a:ext cx="8464" cy="6771"/>
              </a:xfrm>
              <a:custGeom>
                <a:avLst/>
                <a:gdLst>
                  <a:gd name="connsiteX0" fmla="*/ 8464 w 8464"/>
                  <a:gd name="connsiteY0" fmla="*/ 0 h 6771"/>
                  <a:gd name="connsiteX1" fmla="*/ 4111 w 8464"/>
                  <a:gd name="connsiteY1" fmla="*/ 1935 h 6771"/>
                  <a:gd name="connsiteX2" fmla="*/ 2902 w 8464"/>
                  <a:gd name="connsiteY2" fmla="*/ 2660 h 6771"/>
                  <a:gd name="connsiteX3" fmla="*/ 0 w 8464"/>
                  <a:gd name="connsiteY3" fmla="*/ 6772 h 6771"/>
                  <a:gd name="connsiteX4" fmla="*/ 4353 w 8464"/>
                  <a:gd name="connsiteY4" fmla="*/ 5804 h 6771"/>
                  <a:gd name="connsiteX5" fmla="*/ 5804 w 8464"/>
                  <a:gd name="connsiteY5" fmla="*/ 5079 h 6771"/>
                  <a:gd name="connsiteX6" fmla="*/ 8464 w 8464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4" h="6771">
                    <a:moveTo>
                      <a:pt x="8464" y="0"/>
                    </a:moveTo>
                    <a:cubicBezTo>
                      <a:pt x="7013" y="726"/>
                      <a:pt x="5562" y="1209"/>
                      <a:pt x="4111" y="1935"/>
                    </a:cubicBezTo>
                    <a:cubicBezTo>
                      <a:pt x="3628" y="2177"/>
                      <a:pt x="3144" y="2418"/>
                      <a:pt x="2902" y="2660"/>
                    </a:cubicBezTo>
                    <a:cubicBezTo>
                      <a:pt x="1935" y="4111"/>
                      <a:pt x="967" y="5321"/>
                      <a:pt x="0" y="6772"/>
                    </a:cubicBezTo>
                    <a:cubicBezTo>
                      <a:pt x="1451" y="6530"/>
                      <a:pt x="2902" y="6288"/>
                      <a:pt x="4353" y="5804"/>
                    </a:cubicBezTo>
                    <a:cubicBezTo>
                      <a:pt x="4837" y="5562"/>
                      <a:pt x="5321" y="5321"/>
                      <a:pt x="5804" y="5079"/>
                    </a:cubicBezTo>
                    <a:cubicBezTo>
                      <a:pt x="6772" y="3628"/>
                      <a:pt x="7497" y="1935"/>
                      <a:pt x="846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D7F2383-C5DA-2859-5626-D488BA24CD6E}"/>
                  </a:ext>
                </a:extLst>
              </p:cNvPr>
              <p:cNvSpPr/>
              <p:nvPr/>
            </p:nvSpPr>
            <p:spPr>
              <a:xfrm>
                <a:off x="1276385" y="6254136"/>
                <a:ext cx="5078" cy="3385"/>
              </a:xfrm>
              <a:custGeom>
                <a:avLst/>
                <a:gdLst>
                  <a:gd name="connsiteX0" fmla="*/ 1209 w 5078"/>
                  <a:gd name="connsiteY0" fmla="*/ 2177 h 3385"/>
                  <a:gd name="connsiteX1" fmla="*/ 0 w 5078"/>
                  <a:gd name="connsiteY1" fmla="*/ 3386 h 3385"/>
                  <a:gd name="connsiteX2" fmla="*/ 5079 w 5078"/>
                  <a:gd name="connsiteY2" fmla="*/ 0 h 3385"/>
                  <a:gd name="connsiteX3" fmla="*/ 3144 w 5078"/>
                  <a:gd name="connsiteY3" fmla="*/ 242 h 3385"/>
                  <a:gd name="connsiteX4" fmla="*/ 1209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1209" y="2177"/>
                    </a:moveTo>
                    <a:cubicBezTo>
                      <a:pt x="726" y="2660"/>
                      <a:pt x="242" y="2902"/>
                      <a:pt x="0" y="3386"/>
                    </a:cubicBezTo>
                    <a:cubicBezTo>
                      <a:pt x="1693" y="2177"/>
                      <a:pt x="3144" y="1209"/>
                      <a:pt x="5079" y="0"/>
                    </a:cubicBezTo>
                    <a:cubicBezTo>
                      <a:pt x="4595" y="0"/>
                      <a:pt x="3869" y="242"/>
                      <a:pt x="3144" y="242"/>
                    </a:cubicBezTo>
                    <a:cubicBezTo>
                      <a:pt x="2418" y="968"/>
                      <a:pt x="1935" y="1693"/>
                      <a:pt x="1209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9BF5794-40A9-4593-DC39-24FA34C850AA}"/>
                  </a:ext>
                </a:extLst>
              </p:cNvPr>
              <p:cNvSpPr/>
              <p:nvPr/>
            </p:nvSpPr>
            <p:spPr>
              <a:xfrm>
                <a:off x="1416412" y="6191257"/>
                <a:ext cx="3143" cy="14752"/>
              </a:xfrm>
              <a:custGeom>
                <a:avLst/>
                <a:gdLst>
                  <a:gd name="connsiteX0" fmla="*/ 242 w 3143"/>
                  <a:gd name="connsiteY0" fmla="*/ 0 h 14752"/>
                  <a:gd name="connsiteX1" fmla="*/ 242 w 3143"/>
                  <a:gd name="connsiteY1" fmla="*/ 2418 h 14752"/>
                  <a:gd name="connsiteX2" fmla="*/ 1693 w 3143"/>
                  <a:gd name="connsiteY2" fmla="*/ 13301 h 14752"/>
                  <a:gd name="connsiteX3" fmla="*/ 0 w 3143"/>
                  <a:gd name="connsiteY3" fmla="*/ 11125 h 14752"/>
                  <a:gd name="connsiteX4" fmla="*/ 0 w 3143"/>
                  <a:gd name="connsiteY4" fmla="*/ 12576 h 14752"/>
                  <a:gd name="connsiteX5" fmla="*/ 0 w 3143"/>
                  <a:gd name="connsiteY5" fmla="*/ 13543 h 14752"/>
                  <a:gd name="connsiteX6" fmla="*/ 967 w 3143"/>
                  <a:gd name="connsiteY6" fmla="*/ 14752 h 14752"/>
                  <a:gd name="connsiteX7" fmla="*/ 3144 w 3143"/>
                  <a:gd name="connsiteY7" fmla="*/ 13059 h 14752"/>
                  <a:gd name="connsiteX8" fmla="*/ 1209 w 3143"/>
                  <a:gd name="connsiteY8" fmla="*/ 3869 h 14752"/>
                  <a:gd name="connsiteX9" fmla="*/ 242 w 3143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3" h="14752">
                    <a:moveTo>
                      <a:pt x="242" y="0"/>
                    </a:moveTo>
                    <a:cubicBezTo>
                      <a:pt x="242" y="726"/>
                      <a:pt x="242" y="1451"/>
                      <a:pt x="242" y="2418"/>
                    </a:cubicBezTo>
                    <a:cubicBezTo>
                      <a:pt x="1451" y="8948"/>
                      <a:pt x="1693" y="13301"/>
                      <a:pt x="1693" y="13301"/>
                    </a:cubicBezTo>
                    <a:cubicBezTo>
                      <a:pt x="1693" y="13301"/>
                      <a:pt x="967" y="12576"/>
                      <a:pt x="0" y="11125"/>
                    </a:cubicBezTo>
                    <a:cubicBezTo>
                      <a:pt x="0" y="11608"/>
                      <a:pt x="0" y="12092"/>
                      <a:pt x="0" y="12576"/>
                    </a:cubicBezTo>
                    <a:cubicBezTo>
                      <a:pt x="0" y="12818"/>
                      <a:pt x="0" y="13059"/>
                      <a:pt x="0" y="13543"/>
                    </a:cubicBezTo>
                    <a:cubicBezTo>
                      <a:pt x="242" y="14027"/>
                      <a:pt x="726" y="14269"/>
                      <a:pt x="967" y="14752"/>
                    </a:cubicBezTo>
                    <a:cubicBezTo>
                      <a:pt x="1693" y="14027"/>
                      <a:pt x="2177" y="13543"/>
                      <a:pt x="3144" y="13059"/>
                    </a:cubicBezTo>
                    <a:cubicBezTo>
                      <a:pt x="2418" y="10157"/>
                      <a:pt x="1935" y="7013"/>
                      <a:pt x="1209" y="3869"/>
                    </a:cubicBezTo>
                    <a:cubicBezTo>
                      <a:pt x="484" y="2418"/>
                      <a:pt x="242" y="1209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09B4441C-7207-CE61-377A-673FBE45226C}"/>
                  </a:ext>
                </a:extLst>
              </p:cNvPr>
              <p:cNvSpPr/>
              <p:nvPr/>
            </p:nvSpPr>
            <p:spPr>
              <a:xfrm>
                <a:off x="1395130" y="6161510"/>
                <a:ext cx="4836" cy="11850"/>
              </a:xfrm>
              <a:custGeom>
                <a:avLst/>
                <a:gdLst>
                  <a:gd name="connsiteX0" fmla="*/ 3628 w 4836"/>
                  <a:gd name="connsiteY0" fmla="*/ 8706 h 11850"/>
                  <a:gd name="connsiteX1" fmla="*/ 242 w 4836"/>
                  <a:gd name="connsiteY1" fmla="*/ 484 h 11850"/>
                  <a:gd name="connsiteX2" fmla="*/ 0 w 4836"/>
                  <a:gd name="connsiteY2" fmla="*/ 0 h 11850"/>
                  <a:gd name="connsiteX3" fmla="*/ 0 w 4836"/>
                  <a:gd name="connsiteY3" fmla="*/ 6530 h 11850"/>
                  <a:gd name="connsiteX4" fmla="*/ 4837 w 4836"/>
                  <a:gd name="connsiteY4" fmla="*/ 11850 h 11850"/>
                  <a:gd name="connsiteX5" fmla="*/ 3628 w 4836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6" h="11850">
                    <a:moveTo>
                      <a:pt x="3628" y="8706"/>
                    </a:moveTo>
                    <a:cubicBezTo>
                      <a:pt x="2418" y="6046"/>
                      <a:pt x="1451" y="3144"/>
                      <a:pt x="242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0" y="2177"/>
                      <a:pt x="0" y="4353"/>
                      <a:pt x="0" y="6530"/>
                    </a:cubicBezTo>
                    <a:cubicBezTo>
                      <a:pt x="1693" y="8465"/>
                      <a:pt x="3386" y="10158"/>
                      <a:pt x="4837" y="11850"/>
                    </a:cubicBezTo>
                    <a:cubicBezTo>
                      <a:pt x="4595" y="10641"/>
                      <a:pt x="4111" y="9674"/>
                      <a:pt x="3628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011460F-93DF-6BB7-3343-9E9799C783CB}"/>
                  </a:ext>
                </a:extLst>
              </p:cNvPr>
              <p:cNvSpPr/>
              <p:nvPr/>
            </p:nvSpPr>
            <p:spPr>
              <a:xfrm>
                <a:off x="1397307" y="6182792"/>
                <a:ext cx="10882" cy="14268"/>
              </a:xfrm>
              <a:custGeom>
                <a:avLst/>
                <a:gdLst>
                  <a:gd name="connsiteX0" fmla="*/ 8706 w 10882"/>
                  <a:gd name="connsiteY0" fmla="*/ 2660 h 14268"/>
                  <a:gd name="connsiteX1" fmla="*/ 4111 w 10882"/>
                  <a:gd name="connsiteY1" fmla="*/ 0 h 14268"/>
                  <a:gd name="connsiteX2" fmla="*/ 6046 w 10882"/>
                  <a:gd name="connsiteY2" fmla="*/ 3628 h 14268"/>
                  <a:gd name="connsiteX3" fmla="*/ 9916 w 10882"/>
                  <a:gd name="connsiteY3" fmla="*/ 11125 h 14268"/>
                  <a:gd name="connsiteX4" fmla="*/ 4111 w 10882"/>
                  <a:gd name="connsiteY4" fmla="*/ 4837 h 14268"/>
                  <a:gd name="connsiteX5" fmla="*/ 0 w 10882"/>
                  <a:gd name="connsiteY5" fmla="*/ 242 h 14268"/>
                  <a:gd name="connsiteX6" fmla="*/ 484 w 10882"/>
                  <a:gd name="connsiteY6" fmla="*/ 2660 h 14268"/>
                  <a:gd name="connsiteX7" fmla="*/ 4837 w 10882"/>
                  <a:gd name="connsiteY7" fmla="*/ 8948 h 14268"/>
                  <a:gd name="connsiteX8" fmla="*/ 10883 w 10882"/>
                  <a:gd name="connsiteY8" fmla="*/ 14269 h 14268"/>
                  <a:gd name="connsiteX9" fmla="*/ 9674 w 10882"/>
                  <a:gd name="connsiteY9" fmla="*/ 4595 h 14268"/>
                  <a:gd name="connsiteX10" fmla="*/ 8706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8706" y="2660"/>
                    </a:moveTo>
                    <a:cubicBezTo>
                      <a:pt x="7255" y="1935"/>
                      <a:pt x="5804" y="968"/>
                      <a:pt x="4111" y="0"/>
                    </a:cubicBezTo>
                    <a:cubicBezTo>
                      <a:pt x="4837" y="1209"/>
                      <a:pt x="5562" y="2660"/>
                      <a:pt x="6046" y="3628"/>
                    </a:cubicBezTo>
                    <a:cubicBezTo>
                      <a:pt x="8464" y="8465"/>
                      <a:pt x="9916" y="11125"/>
                      <a:pt x="9916" y="11125"/>
                    </a:cubicBezTo>
                    <a:cubicBezTo>
                      <a:pt x="9916" y="11125"/>
                      <a:pt x="7739" y="8948"/>
                      <a:pt x="4111" y="4837"/>
                    </a:cubicBezTo>
                    <a:cubicBezTo>
                      <a:pt x="2902" y="3628"/>
                      <a:pt x="1451" y="1935"/>
                      <a:pt x="0" y="242"/>
                    </a:cubicBezTo>
                    <a:cubicBezTo>
                      <a:pt x="242" y="968"/>
                      <a:pt x="242" y="1935"/>
                      <a:pt x="484" y="2660"/>
                    </a:cubicBezTo>
                    <a:cubicBezTo>
                      <a:pt x="1935" y="4837"/>
                      <a:pt x="3386" y="7014"/>
                      <a:pt x="4837" y="8948"/>
                    </a:cubicBezTo>
                    <a:cubicBezTo>
                      <a:pt x="7013" y="10883"/>
                      <a:pt x="8948" y="12576"/>
                      <a:pt x="10883" y="14269"/>
                    </a:cubicBezTo>
                    <a:cubicBezTo>
                      <a:pt x="10399" y="11125"/>
                      <a:pt x="10157" y="7981"/>
                      <a:pt x="9674" y="4595"/>
                    </a:cubicBezTo>
                    <a:cubicBezTo>
                      <a:pt x="9432" y="4111"/>
                      <a:pt x="9190" y="3628"/>
                      <a:pt x="870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792AB795-9752-08E7-8122-E05C9A2F75DB}"/>
                  </a:ext>
                </a:extLst>
              </p:cNvPr>
              <p:cNvSpPr/>
              <p:nvPr/>
            </p:nvSpPr>
            <p:spPr>
              <a:xfrm>
                <a:off x="1428263" y="6146274"/>
                <a:ext cx="1692" cy="6046"/>
              </a:xfrm>
              <a:custGeom>
                <a:avLst/>
                <a:gdLst>
                  <a:gd name="connsiteX0" fmla="*/ 1209 w 1692"/>
                  <a:gd name="connsiteY0" fmla="*/ 6046 h 6046"/>
                  <a:gd name="connsiteX1" fmla="*/ 1693 w 1692"/>
                  <a:gd name="connsiteY1" fmla="*/ 5079 h 6046"/>
                  <a:gd name="connsiteX2" fmla="*/ 0 w 1692"/>
                  <a:gd name="connsiteY2" fmla="*/ 0 h 6046"/>
                  <a:gd name="connsiteX3" fmla="*/ 1209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1209" y="6046"/>
                    </a:moveTo>
                    <a:cubicBezTo>
                      <a:pt x="1451" y="5804"/>
                      <a:pt x="1451" y="5321"/>
                      <a:pt x="1693" y="5079"/>
                    </a:cubicBezTo>
                    <a:cubicBezTo>
                      <a:pt x="1209" y="3386"/>
                      <a:pt x="484" y="1693"/>
                      <a:pt x="0" y="0"/>
                    </a:cubicBezTo>
                    <a:cubicBezTo>
                      <a:pt x="484" y="1935"/>
                      <a:pt x="967" y="3869"/>
                      <a:pt x="120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ED61B-40AD-F7C9-CA89-99DC6ACC85B9}"/>
                  </a:ext>
                </a:extLst>
              </p:cNvPr>
              <p:cNvSpPr/>
              <p:nvPr/>
            </p:nvSpPr>
            <p:spPr>
              <a:xfrm>
                <a:off x="1397549" y="6203349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242" y="242"/>
                      <a:pt x="484" y="242"/>
                    </a:cubicBezTo>
                    <a:cubicBezTo>
                      <a:pt x="484" y="242"/>
                      <a:pt x="484" y="0"/>
                      <a:pt x="242" y="0"/>
                    </a:cubicBezTo>
                    <a:cubicBezTo>
                      <a:pt x="242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6E8A339-2171-EA7B-963F-17C68FC2A459}"/>
                  </a:ext>
                </a:extLst>
              </p:cNvPr>
              <p:cNvSpPr/>
              <p:nvPr/>
            </p:nvSpPr>
            <p:spPr>
              <a:xfrm>
                <a:off x="1406739" y="632572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E660A31-9D72-CD4B-01CB-057053AA0131}"/>
                  </a:ext>
                </a:extLst>
              </p:cNvPr>
              <p:cNvSpPr/>
              <p:nvPr/>
            </p:nvSpPr>
            <p:spPr>
              <a:xfrm>
                <a:off x="1457284" y="6187145"/>
                <a:ext cx="2418" cy="6287"/>
              </a:xfrm>
              <a:custGeom>
                <a:avLst/>
                <a:gdLst>
                  <a:gd name="connsiteX0" fmla="*/ 2418 w 2418"/>
                  <a:gd name="connsiteY0" fmla="*/ 0 h 6287"/>
                  <a:gd name="connsiteX1" fmla="*/ 484 w 2418"/>
                  <a:gd name="connsiteY1" fmla="*/ 1693 h 6287"/>
                  <a:gd name="connsiteX2" fmla="*/ 0 w 2418"/>
                  <a:gd name="connsiteY2" fmla="*/ 6288 h 6287"/>
                  <a:gd name="connsiteX3" fmla="*/ 1209 w 2418"/>
                  <a:gd name="connsiteY3" fmla="*/ 5320 h 6287"/>
                  <a:gd name="connsiteX4" fmla="*/ 2418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2418" y="0"/>
                    </a:moveTo>
                    <a:cubicBezTo>
                      <a:pt x="1693" y="483"/>
                      <a:pt x="967" y="1209"/>
                      <a:pt x="484" y="1693"/>
                    </a:cubicBezTo>
                    <a:cubicBezTo>
                      <a:pt x="484" y="3144"/>
                      <a:pt x="242" y="4837"/>
                      <a:pt x="0" y="6288"/>
                    </a:cubicBezTo>
                    <a:cubicBezTo>
                      <a:pt x="484" y="6046"/>
                      <a:pt x="726" y="5562"/>
                      <a:pt x="1209" y="5320"/>
                    </a:cubicBezTo>
                    <a:cubicBezTo>
                      <a:pt x="1451" y="3628"/>
                      <a:pt x="1935" y="1693"/>
                      <a:pt x="24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2892391-0921-0E08-ECB2-A12C5149AA75}"/>
                  </a:ext>
                </a:extLst>
              </p:cNvPr>
              <p:cNvSpPr/>
              <p:nvPr/>
            </p:nvSpPr>
            <p:spPr>
              <a:xfrm>
                <a:off x="1440597" y="6069367"/>
                <a:ext cx="3869" cy="17896"/>
              </a:xfrm>
              <a:custGeom>
                <a:avLst/>
                <a:gdLst>
                  <a:gd name="connsiteX0" fmla="*/ 242 w 3869"/>
                  <a:gd name="connsiteY0" fmla="*/ 17897 h 17896"/>
                  <a:gd name="connsiteX1" fmla="*/ 484 w 3869"/>
                  <a:gd name="connsiteY1" fmla="*/ 17655 h 17896"/>
                  <a:gd name="connsiteX2" fmla="*/ 3869 w 3869"/>
                  <a:gd name="connsiteY2" fmla="*/ 0 h 17896"/>
                  <a:gd name="connsiteX3" fmla="*/ 0 w 3869"/>
                  <a:gd name="connsiteY3" fmla="*/ 3386 h 17896"/>
                  <a:gd name="connsiteX4" fmla="*/ 242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242" y="17897"/>
                    </a:moveTo>
                    <a:cubicBezTo>
                      <a:pt x="242" y="17897"/>
                      <a:pt x="242" y="17655"/>
                      <a:pt x="484" y="17655"/>
                    </a:cubicBezTo>
                    <a:cubicBezTo>
                      <a:pt x="1451" y="11609"/>
                      <a:pt x="2660" y="5804"/>
                      <a:pt x="3869" y="0"/>
                    </a:cubicBezTo>
                    <a:cubicBezTo>
                      <a:pt x="1693" y="2177"/>
                      <a:pt x="242" y="3144"/>
                      <a:pt x="0" y="3386"/>
                    </a:cubicBezTo>
                    <a:cubicBezTo>
                      <a:pt x="0" y="8706"/>
                      <a:pt x="242" y="13543"/>
                      <a:pt x="242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3A8CF4CB-BC6E-46EF-3CB1-60F89E35E452}"/>
                  </a:ext>
                </a:extLst>
              </p:cNvPr>
              <p:cNvSpPr/>
              <p:nvPr/>
            </p:nvSpPr>
            <p:spPr>
              <a:xfrm>
                <a:off x="1432858" y="6173118"/>
                <a:ext cx="1451" cy="14268"/>
              </a:xfrm>
              <a:custGeom>
                <a:avLst/>
                <a:gdLst>
                  <a:gd name="connsiteX0" fmla="*/ 1209 w 1451"/>
                  <a:gd name="connsiteY0" fmla="*/ 0 h 14268"/>
                  <a:gd name="connsiteX1" fmla="*/ 0 w 1451"/>
                  <a:gd name="connsiteY1" fmla="*/ 967 h 14268"/>
                  <a:gd name="connsiteX2" fmla="*/ 1451 w 1451"/>
                  <a:gd name="connsiteY2" fmla="*/ 12818 h 14268"/>
                  <a:gd name="connsiteX3" fmla="*/ 1451 w 1451"/>
                  <a:gd name="connsiteY3" fmla="*/ 14269 h 14268"/>
                  <a:gd name="connsiteX4" fmla="*/ 967 w 1451"/>
                  <a:gd name="connsiteY4" fmla="*/ 1209 h 14268"/>
                  <a:gd name="connsiteX5" fmla="*/ 1209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1209" y="0"/>
                    </a:moveTo>
                    <a:cubicBezTo>
                      <a:pt x="726" y="483"/>
                      <a:pt x="484" y="726"/>
                      <a:pt x="0" y="967"/>
                    </a:cubicBezTo>
                    <a:cubicBezTo>
                      <a:pt x="484" y="4837"/>
                      <a:pt x="967" y="8948"/>
                      <a:pt x="1451" y="12818"/>
                    </a:cubicBezTo>
                    <a:cubicBezTo>
                      <a:pt x="1451" y="13301"/>
                      <a:pt x="1451" y="13785"/>
                      <a:pt x="1451" y="14269"/>
                    </a:cubicBezTo>
                    <a:cubicBezTo>
                      <a:pt x="1209" y="9915"/>
                      <a:pt x="1209" y="5562"/>
                      <a:pt x="967" y="1209"/>
                    </a:cubicBezTo>
                    <a:cubicBezTo>
                      <a:pt x="1209" y="967"/>
                      <a:pt x="1209" y="483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2FEEB72E-7318-4C54-56C3-AB407162D9B9}"/>
                  </a:ext>
                </a:extLst>
              </p:cNvPr>
              <p:cNvSpPr/>
              <p:nvPr/>
            </p:nvSpPr>
            <p:spPr>
              <a:xfrm>
                <a:off x="1444601" y="6154738"/>
                <a:ext cx="8572" cy="36276"/>
              </a:xfrm>
              <a:custGeom>
                <a:avLst/>
                <a:gdLst>
                  <a:gd name="connsiteX0" fmla="*/ 6879 w 8572"/>
                  <a:gd name="connsiteY0" fmla="*/ 12334 h 36276"/>
                  <a:gd name="connsiteX1" fmla="*/ 8572 w 8572"/>
                  <a:gd name="connsiteY1" fmla="*/ 8948 h 36276"/>
                  <a:gd name="connsiteX2" fmla="*/ 7846 w 8572"/>
                  <a:gd name="connsiteY2" fmla="*/ 4353 h 36276"/>
                  <a:gd name="connsiteX3" fmla="*/ 7363 w 8572"/>
                  <a:gd name="connsiteY3" fmla="*/ 0 h 36276"/>
                  <a:gd name="connsiteX4" fmla="*/ 2284 w 8572"/>
                  <a:gd name="connsiteY4" fmla="*/ 5804 h 36276"/>
                  <a:gd name="connsiteX5" fmla="*/ 591 w 8572"/>
                  <a:gd name="connsiteY5" fmla="*/ 7739 h 36276"/>
                  <a:gd name="connsiteX6" fmla="*/ 108 w 8572"/>
                  <a:gd name="connsiteY6" fmla="*/ 20073 h 36276"/>
                  <a:gd name="connsiteX7" fmla="*/ 108 w 8572"/>
                  <a:gd name="connsiteY7" fmla="*/ 36277 h 36276"/>
                  <a:gd name="connsiteX8" fmla="*/ 2768 w 8572"/>
                  <a:gd name="connsiteY8" fmla="*/ 31440 h 36276"/>
                  <a:gd name="connsiteX9" fmla="*/ 3977 w 8572"/>
                  <a:gd name="connsiteY9" fmla="*/ 25635 h 36276"/>
                  <a:gd name="connsiteX10" fmla="*/ 833 w 8572"/>
                  <a:gd name="connsiteY10" fmla="*/ 28296 h 36276"/>
                  <a:gd name="connsiteX11" fmla="*/ 6879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6879" y="12334"/>
                    </a:moveTo>
                    <a:cubicBezTo>
                      <a:pt x="7363" y="11367"/>
                      <a:pt x="8088" y="9916"/>
                      <a:pt x="8572" y="8948"/>
                    </a:cubicBezTo>
                    <a:cubicBezTo>
                      <a:pt x="8330" y="7497"/>
                      <a:pt x="8088" y="6046"/>
                      <a:pt x="7846" y="4353"/>
                    </a:cubicBezTo>
                    <a:cubicBezTo>
                      <a:pt x="7605" y="2902"/>
                      <a:pt x="7363" y="1451"/>
                      <a:pt x="7363" y="0"/>
                    </a:cubicBezTo>
                    <a:cubicBezTo>
                      <a:pt x="5670" y="1935"/>
                      <a:pt x="3735" y="3870"/>
                      <a:pt x="2284" y="5804"/>
                    </a:cubicBezTo>
                    <a:cubicBezTo>
                      <a:pt x="1559" y="6530"/>
                      <a:pt x="1075" y="7014"/>
                      <a:pt x="591" y="7739"/>
                    </a:cubicBezTo>
                    <a:cubicBezTo>
                      <a:pt x="349" y="11850"/>
                      <a:pt x="108" y="15962"/>
                      <a:pt x="108" y="20073"/>
                    </a:cubicBezTo>
                    <a:cubicBezTo>
                      <a:pt x="-134" y="25635"/>
                      <a:pt x="108" y="30956"/>
                      <a:pt x="108" y="36277"/>
                    </a:cubicBezTo>
                    <a:cubicBezTo>
                      <a:pt x="833" y="34826"/>
                      <a:pt x="1800" y="33133"/>
                      <a:pt x="2768" y="31440"/>
                    </a:cubicBezTo>
                    <a:cubicBezTo>
                      <a:pt x="3252" y="29505"/>
                      <a:pt x="3493" y="27328"/>
                      <a:pt x="3977" y="25635"/>
                    </a:cubicBezTo>
                    <a:cubicBezTo>
                      <a:pt x="2042" y="27328"/>
                      <a:pt x="833" y="28296"/>
                      <a:pt x="833" y="28296"/>
                    </a:cubicBezTo>
                    <a:cubicBezTo>
                      <a:pt x="833" y="28296"/>
                      <a:pt x="2526" y="21524"/>
                      <a:pt x="6879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C02E364-9133-169B-1A95-20B341E6ECAB}"/>
                  </a:ext>
                </a:extLst>
              </p:cNvPr>
              <p:cNvSpPr/>
              <p:nvPr/>
            </p:nvSpPr>
            <p:spPr>
              <a:xfrm>
                <a:off x="1445676" y="6134665"/>
                <a:ext cx="4836" cy="14269"/>
              </a:xfrm>
              <a:custGeom>
                <a:avLst/>
                <a:gdLst>
                  <a:gd name="connsiteX0" fmla="*/ 4353 w 4836"/>
                  <a:gd name="connsiteY0" fmla="*/ 0 h 14269"/>
                  <a:gd name="connsiteX1" fmla="*/ 726 w 4836"/>
                  <a:gd name="connsiteY1" fmla="*/ 4112 h 14269"/>
                  <a:gd name="connsiteX2" fmla="*/ 0 w 4836"/>
                  <a:gd name="connsiteY2" fmla="*/ 14269 h 14269"/>
                  <a:gd name="connsiteX3" fmla="*/ 4837 w 4836"/>
                  <a:gd name="connsiteY3" fmla="*/ 6772 h 14269"/>
                  <a:gd name="connsiteX4" fmla="*/ 4353 w 4836"/>
                  <a:gd name="connsiteY4" fmla="*/ 0 h 1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9">
                    <a:moveTo>
                      <a:pt x="4353" y="0"/>
                    </a:moveTo>
                    <a:cubicBezTo>
                      <a:pt x="3144" y="1451"/>
                      <a:pt x="1935" y="2660"/>
                      <a:pt x="726" y="4112"/>
                    </a:cubicBezTo>
                    <a:cubicBezTo>
                      <a:pt x="484" y="7497"/>
                      <a:pt x="242" y="10883"/>
                      <a:pt x="0" y="14269"/>
                    </a:cubicBezTo>
                    <a:cubicBezTo>
                      <a:pt x="1451" y="11850"/>
                      <a:pt x="3144" y="9190"/>
                      <a:pt x="4837" y="6772"/>
                    </a:cubicBezTo>
                    <a:cubicBezTo>
                      <a:pt x="4595" y="4595"/>
                      <a:pt x="4595" y="2419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2B4B499-28BC-B469-213D-F749DE022EC1}"/>
                  </a:ext>
                </a:extLst>
              </p:cNvPr>
              <p:cNvSpPr/>
              <p:nvPr/>
            </p:nvSpPr>
            <p:spPr>
              <a:xfrm>
                <a:off x="1448094" y="6113866"/>
                <a:ext cx="1451" cy="7255"/>
              </a:xfrm>
              <a:custGeom>
                <a:avLst/>
                <a:gdLst>
                  <a:gd name="connsiteX0" fmla="*/ 1451 w 1451"/>
                  <a:gd name="connsiteY0" fmla="*/ 5079 h 7255"/>
                  <a:gd name="connsiteX1" fmla="*/ 1451 w 1451"/>
                  <a:gd name="connsiteY1" fmla="*/ 2902 h 7255"/>
                  <a:gd name="connsiteX2" fmla="*/ 1451 w 1451"/>
                  <a:gd name="connsiteY2" fmla="*/ 0 h 7255"/>
                  <a:gd name="connsiteX3" fmla="*/ 726 w 1451"/>
                  <a:gd name="connsiteY3" fmla="*/ 726 h 7255"/>
                  <a:gd name="connsiteX4" fmla="*/ 0 w 1451"/>
                  <a:gd name="connsiteY4" fmla="*/ 7255 h 7255"/>
                  <a:gd name="connsiteX5" fmla="*/ 242 w 1451"/>
                  <a:gd name="connsiteY5" fmla="*/ 7014 h 7255"/>
                  <a:gd name="connsiteX6" fmla="*/ 1451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1451" y="5079"/>
                    </a:moveTo>
                    <a:cubicBezTo>
                      <a:pt x="1451" y="4353"/>
                      <a:pt x="1451" y="3628"/>
                      <a:pt x="1451" y="2902"/>
                    </a:cubicBezTo>
                    <a:cubicBezTo>
                      <a:pt x="1451" y="1935"/>
                      <a:pt x="1451" y="968"/>
                      <a:pt x="1451" y="0"/>
                    </a:cubicBezTo>
                    <a:cubicBezTo>
                      <a:pt x="1209" y="242"/>
                      <a:pt x="967" y="484"/>
                      <a:pt x="726" y="726"/>
                    </a:cubicBezTo>
                    <a:cubicBezTo>
                      <a:pt x="484" y="2902"/>
                      <a:pt x="242" y="5079"/>
                      <a:pt x="0" y="7255"/>
                    </a:cubicBezTo>
                    <a:cubicBezTo>
                      <a:pt x="0" y="7255"/>
                      <a:pt x="0" y="7014"/>
                      <a:pt x="242" y="7014"/>
                    </a:cubicBezTo>
                    <a:cubicBezTo>
                      <a:pt x="484" y="6530"/>
                      <a:pt x="967" y="5804"/>
                      <a:pt x="1451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658B399-CE3E-002D-D86A-66EBC7ABA3BB}"/>
                  </a:ext>
                </a:extLst>
              </p:cNvPr>
              <p:cNvSpPr/>
              <p:nvPr/>
            </p:nvSpPr>
            <p:spPr>
              <a:xfrm>
                <a:off x="1430197" y="6154738"/>
                <a:ext cx="4111" cy="18380"/>
              </a:xfrm>
              <a:custGeom>
                <a:avLst/>
                <a:gdLst>
                  <a:gd name="connsiteX0" fmla="*/ 4111 w 4111"/>
                  <a:gd name="connsiteY0" fmla="*/ 7739 h 18380"/>
                  <a:gd name="connsiteX1" fmla="*/ 2418 w 4111"/>
                  <a:gd name="connsiteY1" fmla="*/ 3144 h 18380"/>
                  <a:gd name="connsiteX2" fmla="*/ 1209 w 4111"/>
                  <a:gd name="connsiteY2" fmla="*/ 0 h 18380"/>
                  <a:gd name="connsiteX3" fmla="*/ 0 w 4111"/>
                  <a:gd name="connsiteY3" fmla="*/ 968 h 18380"/>
                  <a:gd name="connsiteX4" fmla="*/ 2177 w 4111"/>
                  <a:gd name="connsiteY4" fmla="*/ 15720 h 18380"/>
                  <a:gd name="connsiteX5" fmla="*/ 2418 w 4111"/>
                  <a:gd name="connsiteY5" fmla="*/ 18380 h 18380"/>
                  <a:gd name="connsiteX6" fmla="*/ 3869 w 4111"/>
                  <a:gd name="connsiteY6" fmla="*/ 15478 h 18380"/>
                  <a:gd name="connsiteX7" fmla="*/ 4111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4111" y="7739"/>
                    </a:moveTo>
                    <a:cubicBezTo>
                      <a:pt x="3628" y="6288"/>
                      <a:pt x="2902" y="4837"/>
                      <a:pt x="2418" y="3144"/>
                    </a:cubicBezTo>
                    <a:cubicBezTo>
                      <a:pt x="1935" y="2177"/>
                      <a:pt x="1693" y="968"/>
                      <a:pt x="1209" y="0"/>
                    </a:cubicBezTo>
                    <a:cubicBezTo>
                      <a:pt x="726" y="484"/>
                      <a:pt x="484" y="726"/>
                      <a:pt x="0" y="968"/>
                    </a:cubicBezTo>
                    <a:cubicBezTo>
                      <a:pt x="726" y="5804"/>
                      <a:pt x="1693" y="10641"/>
                      <a:pt x="2177" y="15720"/>
                    </a:cubicBezTo>
                    <a:cubicBezTo>
                      <a:pt x="2177" y="16446"/>
                      <a:pt x="2418" y="17413"/>
                      <a:pt x="2418" y="18380"/>
                    </a:cubicBezTo>
                    <a:cubicBezTo>
                      <a:pt x="2660" y="17655"/>
                      <a:pt x="3144" y="16687"/>
                      <a:pt x="3869" y="15478"/>
                    </a:cubicBezTo>
                    <a:cubicBezTo>
                      <a:pt x="3869" y="12818"/>
                      <a:pt x="4111" y="10399"/>
                      <a:pt x="4111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A1262035-D19B-B086-4A9D-4F0CA5694388}"/>
                  </a:ext>
                </a:extLst>
              </p:cNvPr>
              <p:cNvSpPr/>
              <p:nvPr/>
            </p:nvSpPr>
            <p:spPr>
              <a:xfrm>
                <a:off x="1147482" y="6261633"/>
                <a:ext cx="41355" cy="19347"/>
              </a:xfrm>
              <a:custGeom>
                <a:avLst/>
                <a:gdLst>
                  <a:gd name="connsiteX0" fmla="*/ 23701 w 41355"/>
                  <a:gd name="connsiteY0" fmla="*/ 6046 h 19347"/>
                  <a:gd name="connsiteX1" fmla="*/ 726 w 41355"/>
                  <a:gd name="connsiteY1" fmla="*/ 18380 h 19347"/>
                  <a:gd name="connsiteX2" fmla="*/ 0 w 41355"/>
                  <a:gd name="connsiteY2" fmla="*/ 19348 h 19347"/>
                  <a:gd name="connsiteX3" fmla="*/ 7013 w 41355"/>
                  <a:gd name="connsiteY3" fmla="*/ 15478 h 19347"/>
                  <a:gd name="connsiteX4" fmla="*/ 16204 w 41355"/>
                  <a:gd name="connsiteY4" fmla="*/ 12092 h 19347"/>
                  <a:gd name="connsiteX5" fmla="*/ 19831 w 41355"/>
                  <a:gd name="connsiteY5" fmla="*/ 11367 h 19347"/>
                  <a:gd name="connsiteX6" fmla="*/ 18138 w 41355"/>
                  <a:gd name="connsiteY6" fmla="*/ 13301 h 19347"/>
                  <a:gd name="connsiteX7" fmla="*/ 23217 w 41355"/>
                  <a:gd name="connsiteY7" fmla="*/ 10399 h 19347"/>
                  <a:gd name="connsiteX8" fmla="*/ 29505 w 41355"/>
                  <a:gd name="connsiteY8" fmla="*/ 7497 h 19347"/>
                  <a:gd name="connsiteX9" fmla="*/ 35551 w 41355"/>
                  <a:gd name="connsiteY9" fmla="*/ 3144 h 19347"/>
                  <a:gd name="connsiteX10" fmla="*/ 41355 w 41355"/>
                  <a:gd name="connsiteY10" fmla="*/ 0 h 19347"/>
                  <a:gd name="connsiteX11" fmla="*/ 35551 w 41355"/>
                  <a:gd name="connsiteY11" fmla="*/ 968 h 19347"/>
                  <a:gd name="connsiteX12" fmla="*/ 23701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23701" y="6046"/>
                    </a:moveTo>
                    <a:cubicBezTo>
                      <a:pt x="15720" y="9916"/>
                      <a:pt x="7981" y="14027"/>
                      <a:pt x="726" y="18380"/>
                    </a:cubicBezTo>
                    <a:cubicBezTo>
                      <a:pt x="484" y="18622"/>
                      <a:pt x="242" y="19106"/>
                      <a:pt x="0" y="19348"/>
                    </a:cubicBezTo>
                    <a:cubicBezTo>
                      <a:pt x="2418" y="17897"/>
                      <a:pt x="4595" y="16446"/>
                      <a:pt x="7013" y="15478"/>
                    </a:cubicBezTo>
                    <a:cubicBezTo>
                      <a:pt x="10641" y="13785"/>
                      <a:pt x="13785" y="12576"/>
                      <a:pt x="16204" y="12092"/>
                    </a:cubicBezTo>
                    <a:cubicBezTo>
                      <a:pt x="18622" y="11609"/>
                      <a:pt x="19831" y="11367"/>
                      <a:pt x="19831" y="11367"/>
                    </a:cubicBezTo>
                    <a:cubicBezTo>
                      <a:pt x="19831" y="11367"/>
                      <a:pt x="19347" y="12092"/>
                      <a:pt x="18138" y="13301"/>
                    </a:cubicBezTo>
                    <a:cubicBezTo>
                      <a:pt x="19831" y="12334"/>
                      <a:pt x="21766" y="11125"/>
                      <a:pt x="23217" y="10399"/>
                    </a:cubicBezTo>
                    <a:cubicBezTo>
                      <a:pt x="25635" y="9190"/>
                      <a:pt x="27570" y="8223"/>
                      <a:pt x="29505" y="7497"/>
                    </a:cubicBezTo>
                    <a:cubicBezTo>
                      <a:pt x="31440" y="6046"/>
                      <a:pt x="33616" y="4595"/>
                      <a:pt x="35551" y="3144"/>
                    </a:cubicBezTo>
                    <a:cubicBezTo>
                      <a:pt x="37486" y="1935"/>
                      <a:pt x="39421" y="968"/>
                      <a:pt x="41355" y="0"/>
                    </a:cubicBezTo>
                    <a:cubicBezTo>
                      <a:pt x="39179" y="242"/>
                      <a:pt x="37244" y="726"/>
                      <a:pt x="35551" y="968"/>
                    </a:cubicBezTo>
                    <a:cubicBezTo>
                      <a:pt x="31682" y="2419"/>
                      <a:pt x="27570" y="4112"/>
                      <a:pt x="23701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FF82FD4-DD7D-822A-C535-0C9F9D3BA5D3}"/>
                  </a:ext>
                </a:extLst>
              </p:cNvPr>
              <p:cNvSpPr/>
              <p:nvPr/>
            </p:nvSpPr>
            <p:spPr>
              <a:xfrm>
                <a:off x="1125233" y="629500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C5E366E-C2C1-D94F-62FC-34AC99D14BCF}"/>
                  </a:ext>
                </a:extLst>
              </p:cNvPr>
              <p:cNvSpPr/>
              <p:nvPr/>
            </p:nvSpPr>
            <p:spPr>
              <a:xfrm>
                <a:off x="1156189" y="6255103"/>
                <a:ext cx="17412" cy="4595"/>
              </a:xfrm>
              <a:custGeom>
                <a:avLst/>
                <a:gdLst>
                  <a:gd name="connsiteX0" fmla="*/ 10399 w 17412"/>
                  <a:gd name="connsiteY0" fmla="*/ 3386 h 4595"/>
                  <a:gd name="connsiteX1" fmla="*/ 17413 w 17412"/>
                  <a:gd name="connsiteY1" fmla="*/ 0 h 4595"/>
                  <a:gd name="connsiteX2" fmla="*/ 11850 w 17412"/>
                  <a:gd name="connsiteY2" fmla="*/ 1209 h 4595"/>
                  <a:gd name="connsiteX3" fmla="*/ 1935 w 17412"/>
                  <a:gd name="connsiteY3" fmla="*/ 3144 h 4595"/>
                  <a:gd name="connsiteX4" fmla="*/ 0 w 17412"/>
                  <a:gd name="connsiteY4" fmla="*/ 3628 h 4595"/>
                  <a:gd name="connsiteX5" fmla="*/ 8706 w 17412"/>
                  <a:gd name="connsiteY5" fmla="*/ 4595 h 4595"/>
                  <a:gd name="connsiteX6" fmla="*/ 10399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10399" y="3386"/>
                    </a:moveTo>
                    <a:cubicBezTo>
                      <a:pt x="12576" y="2177"/>
                      <a:pt x="14994" y="967"/>
                      <a:pt x="17413" y="0"/>
                    </a:cubicBezTo>
                    <a:cubicBezTo>
                      <a:pt x="15478" y="483"/>
                      <a:pt x="13785" y="726"/>
                      <a:pt x="11850" y="1209"/>
                    </a:cubicBezTo>
                    <a:cubicBezTo>
                      <a:pt x="8706" y="1935"/>
                      <a:pt x="5321" y="2660"/>
                      <a:pt x="1935" y="3144"/>
                    </a:cubicBezTo>
                    <a:cubicBezTo>
                      <a:pt x="1209" y="3386"/>
                      <a:pt x="484" y="3386"/>
                      <a:pt x="0" y="3628"/>
                    </a:cubicBezTo>
                    <a:cubicBezTo>
                      <a:pt x="3869" y="3869"/>
                      <a:pt x="6772" y="4353"/>
                      <a:pt x="8706" y="4595"/>
                    </a:cubicBezTo>
                    <a:cubicBezTo>
                      <a:pt x="9190" y="4111"/>
                      <a:pt x="9674" y="3628"/>
                      <a:pt x="10399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5F2AA7F-9DB0-CD55-07F1-E05EF365792E}"/>
                  </a:ext>
                </a:extLst>
              </p:cNvPr>
              <p:cNvSpPr/>
              <p:nvPr/>
            </p:nvSpPr>
            <p:spPr>
              <a:xfrm>
                <a:off x="1342408" y="6134907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484" y="242"/>
                      <a:pt x="484" y="242"/>
                    </a:cubicBezTo>
                    <a:cubicBezTo>
                      <a:pt x="484" y="242"/>
                      <a:pt x="242" y="0"/>
                      <a:pt x="24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5CEF5995-7CC5-08E9-D5B4-EE9B3AA97BB9}"/>
                  </a:ext>
                </a:extLst>
              </p:cNvPr>
              <p:cNvSpPr/>
              <p:nvPr/>
            </p:nvSpPr>
            <p:spPr>
              <a:xfrm>
                <a:off x="1390535" y="6242527"/>
                <a:ext cx="4353" cy="1693"/>
              </a:xfrm>
              <a:custGeom>
                <a:avLst/>
                <a:gdLst>
                  <a:gd name="connsiteX0" fmla="*/ 1209 w 4353"/>
                  <a:gd name="connsiteY0" fmla="*/ 242 h 1693"/>
                  <a:gd name="connsiteX1" fmla="*/ 0 w 4353"/>
                  <a:gd name="connsiteY1" fmla="*/ 726 h 1693"/>
                  <a:gd name="connsiteX2" fmla="*/ 2177 w 4353"/>
                  <a:gd name="connsiteY2" fmla="*/ 1693 h 1693"/>
                  <a:gd name="connsiteX3" fmla="*/ 4353 w 4353"/>
                  <a:gd name="connsiteY3" fmla="*/ 1693 h 1693"/>
                  <a:gd name="connsiteX4" fmla="*/ 1693 w 4353"/>
                  <a:gd name="connsiteY4" fmla="*/ 0 h 1693"/>
                  <a:gd name="connsiteX5" fmla="*/ 1209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1209" y="242"/>
                    </a:moveTo>
                    <a:cubicBezTo>
                      <a:pt x="726" y="484"/>
                      <a:pt x="242" y="726"/>
                      <a:pt x="0" y="726"/>
                    </a:cubicBezTo>
                    <a:cubicBezTo>
                      <a:pt x="726" y="967"/>
                      <a:pt x="1451" y="1209"/>
                      <a:pt x="2177" y="1693"/>
                    </a:cubicBezTo>
                    <a:cubicBezTo>
                      <a:pt x="2902" y="1693"/>
                      <a:pt x="3628" y="1693"/>
                      <a:pt x="4353" y="1693"/>
                    </a:cubicBezTo>
                    <a:cubicBezTo>
                      <a:pt x="3386" y="1209"/>
                      <a:pt x="2418" y="726"/>
                      <a:pt x="1693" y="0"/>
                    </a:cubicBezTo>
                    <a:cubicBezTo>
                      <a:pt x="1451" y="0"/>
                      <a:pt x="1209" y="0"/>
                      <a:pt x="120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F8056F8-9F68-D70C-537E-BB691C32DEDA}"/>
                  </a:ext>
                </a:extLst>
              </p:cNvPr>
              <p:cNvSpPr/>
              <p:nvPr/>
            </p:nvSpPr>
            <p:spPr>
              <a:xfrm>
                <a:off x="1293314" y="6043974"/>
                <a:ext cx="28779" cy="42322"/>
              </a:xfrm>
              <a:custGeom>
                <a:avLst/>
                <a:gdLst>
                  <a:gd name="connsiteX0" fmla="*/ 23701 w 28779"/>
                  <a:gd name="connsiteY0" fmla="*/ 35309 h 42322"/>
                  <a:gd name="connsiteX1" fmla="*/ 17896 w 28779"/>
                  <a:gd name="connsiteY1" fmla="*/ 27087 h 42322"/>
                  <a:gd name="connsiteX2" fmla="*/ 12092 w 28779"/>
                  <a:gd name="connsiteY2" fmla="*/ 18622 h 42322"/>
                  <a:gd name="connsiteX3" fmla="*/ 967 w 28779"/>
                  <a:gd name="connsiteY3" fmla="*/ 1693 h 42322"/>
                  <a:gd name="connsiteX4" fmla="*/ 0 w 28779"/>
                  <a:gd name="connsiteY4" fmla="*/ 0 h 42322"/>
                  <a:gd name="connsiteX5" fmla="*/ 4595 w 28779"/>
                  <a:gd name="connsiteY5" fmla="*/ 8948 h 42322"/>
                  <a:gd name="connsiteX6" fmla="*/ 9190 w 28779"/>
                  <a:gd name="connsiteY6" fmla="*/ 20073 h 42322"/>
                  <a:gd name="connsiteX7" fmla="*/ 14027 w 28779"/>
                  <a:gd name="connsiteY7" fmla="*/ 35793 h 42322"/>
                  <a:gd name="connsiteX8" fmla="*/ 22975 w 28779"/>
                  <a:gd name="connsiteY8" fmla="*/ 42323 h 42322"/>
                  <a:gd name="connsiteX9" fmla="*/ 19106 w 28779"/>
                  <a:gd name="connsiteY9" fmla="*/ 33616 h 42322"/>
                  <a:gd name="connsiteX10" fmla="*/ 28779 w 28779"/>
                  <a:gd name="connsiteY10" fmla="*/ 42081 h 42322"/>
                  <a:gd name="connsiteX11" fmla="*/ 23701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23701" y="35309"/>
                    </a:moveTo>
                    <a:cubicBezTo>
                      <a:pt x="21766" y="32649"/>
                      <a:pt x="19831" y="29989"/>
                      <a:pt x="17896" y="27087"/>
                    </a:cubicBezTo>
                    <a:cubicBezTo>
                      <a:pt x="15962" y="24184"/>
                      <a:pt x="14027" y="21524"/>
                      <a:pt x="12092" y="18622"/>
                    </a:cubicBezTo>
                    <a:cubicBezTo>
                      <a:pt x="8223" y="12818"/>
                      <a:pt x="4353" y="7255"/>
                      <a:pt x="967" y="1693"/>
                    </a:cubicBezTo>
                    <a:cubicBezTo>
                      <a:pt x="726" y="1209"/>
                      <a:pt x="242" y="726"/>
                      <a:pt x="0" y="0"/>
                    </a:cubicBezTo>
                    <a:cubicBezTo>
                      <a:pt x="1451" y="2902"/>
                      <a:pt x="3144" y="6046"/>
                      <a:pt x="4595" y="8948"/>
                    </a:cubicBezTo>
                    <a:cubicBezTo>
                      <a:pt x="6530" y="12576"/>
                      <a:pt x="7739" y="16446"/>
                      <a:pt x="9190" y="20073"/>
                    </a:cubicBezTo>
                    <a:cubicBezTo>
                      <a:pt x="11367" y="25636"/>
                      <a:pt x="12818" y="30956"/>
                      <a:pt x="14027" y="35793"/>
                    </a:cubicBezTo>
                    <a:cubicBezTo>
                      <a:pt x="16929" y="37970"/>
                      <a:pt x="19831" y="40146"/>
                      <a:pt x="22975" y="42323"/>
                    </a:cubicBezTo>
                    <a:cubicBezTo>
                      <a:pt x="20315" y="37002"/>
                      <a:pt x="19106" y="33616"/>
                      <a:pt x="19106" y="33616"/>
                    </a:cubicBezTo>
                    <a:cubicBezTo>
                      <a:pt x="19106" y="33616"/>
                      <a:pt x="23217" y="36519"/>
                      <a:pt x="28779" y="42081"/>
                    </a:cubicBezTo>
                    <a:cubicBezTo>
                      <a:pt x="27087" y="39904"/>
                      <a:pt x="25394" y="37728"/>
                      <a:pt x="23701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A0C999C-F44F-9A4E-B6F1-DE53DED9640F}"/>
                  </a:ext>
                </a:extLst>
              </p:cNvPr>
              <p:cNvSpPr/>
              <p:nvPr/>
            </p:nvSpPr>
            <p:spPr>
              <a:xfrm>
                <a:off x="1106852" y="6288961"/>
                <a:ext cx="13301" cy="5562"/>
              </a:xfrm>
              <a:custGeom>
                <a:avLst/>
                <a:gdLst>
                  <a:gd name="connsiteX0" fmla="*/ 0 w 13301"/>
                  <a:gd name="connsiteY0" fmla="*/ 5562 h 5562"/>
                  <a:gd name="connsiteX1" fmla="*/ 1451 w 13301"/>
                  <a:gd name="connsiteY1" fmla="*/ 5321 h 5562"/>
                  <a:gd name="connsiteX2" fmla="*/ 7497 w 13301"/>
                  <a:gd name="connsiteY2" fmla="*/ 4837 h 5562"/>
                  <a:gd name="connsiteX3" fmla="*/ 11850 w 13301"/>
                  <a:gd name="connsiteY3" fmla="*/ 1209 h 5562"/>
                  <a:gd name="connsiteX4" fmla="*/ 13301 w 13301"/>
                  <a:gd name="connsiteY4" fmla="*/ 0 h 5562"/>
                  <a:gd name="connsiteX5" fmla="*/ 1451 w 13301"/>
                  <a:gd name="connsiteY5" fmla="*/ 5321 h 5562"/>
                  <a:gd name="connsiteX6" fmla="*/ 0 w 13301"/>
                  <a:gd name="connsiteY6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0" y="5562"/>
                    </a:moveTo>
                    <a:cubicBezTo>
                      <a:pt x="484" y="5562"/>
                      <a:pt x="967" y="5321"/>
                      <a:pt x="1451" y="5321"/>
                    </a:cubicBezTo>
                    <a:cubicBezTo>
                      <a:pt x="3628" y="4837"/>
                      <a:pt x="5804" y="4837"/>
                      <a:pt x="7497" y="4837"/>
                    </a:cubicBezTo>
                    <a:cubicBezTo>
                      <a:pt x="8948" y="3628"/>
                      <a:pt x="10399" y="2419"/>
                      <a:pt x="11850" y="1209"/>
                    </a:cubicBezTo>
                    <a:cubicBezTo>
                      <a:pt x="12334" y="726"/>
                      <a:pt x="12818" y="484"/>
                      <a:pt x="13301" y="0"/>
                    </a:cubicBezTo>
                    <a:cubicBezTo>
                      <a:pt x="9432" y="1693"/>
                      <a:pt x="5321" y="3386"/>
                      <a:pt x="1451" y="5321"/>
                    </a:cubicBezTo>
                    <a:cubicBezTo>
                      <a:pt x="967" y="5321"/>
                      <a:pt x="484" y="5562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01BADE2-E4CB-7903-A246-0C744685F8EA}"/>
                  </a:ext>
                </a:extLst>
              </p:cNvPr>
              <p:cNvSpPr/>
              <p:nvPr/>
            </p:nvSpPr>
            <p:spPr>
              <a:xfrm>
                <a:off x="1350147" y="6421008"/>
                <a:ext cx="241" cy="1934"/>
              </a:xfrm>
              <a:custGeom>
                <a:avLst/>
                <a:gdLst>
                  <a:gd name="connsiteX0" fmla="*/ 0 w 241"/>
                  <a:gd name="connsiteY0" fmla="*/ 1935 h 1934"/>
                  <a:gd name="connsiteX1" fmla="*/ 242 w 241"/>
                  <a:gd name="connsiteY1" fmla="*/ 0 h 1934"/>
                  <a:gd name="connsiteX2" fmla="*/ 242 w 241"/>
                  <a:gd name="connsiteY2" fmla="*/ 242 h 1934"/>
                  <a:gd name="connsiteX3" fmla="*/ 0 w 241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934">
                    <a:moveTo>
                      <a:pt x="0" y="1935"/>
                    </a:moveTo>
                    <a:cubicBezTo>
                      <a:pt x="0" y="1209"/>
                      <a:pt x="242" y="726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ubicBezTo>
                      <a:pt x="242" y="967"/>
                      <a:pt x="0" y="1451"/>
                      <a:pt x="0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E7287BC-80BA-D907-0127-930FBDD6C706}"/>
                  </a:ext>
                </a:extLst>
              </p:cNvPr>
              <p:cNvSpPr/>
              <p:nvPr/>
            </p:nvSpPr>
            <p:spPr>
              <a:xfrm>
                <a:off x="1378927" y="6220036"/>
                <a:ext cx="9673" cy="3385"/>
              </a:xfrm>
              <a:custGeom>
                <a:avLst/>
                <a:gdLst>
                  <a:gd name="connsiteX0" fmla="*/ 3144 w 9673"/>
                  <a:gd name="connsiteY0" fmla="*/ 483 h 3385"/>
                  <a:gd name="connsiteX1" fmla="*/ 0 w 9673"/>
                  <a:gd name="connsiteY1" fmla="*/ 0 h 3385"/>
                  <a:gd name="connsiteX2" fmla="*/ 2902 w 9673"/>
                  <a:gd name="connsiteY2" fmla="*/ 967 h 3385"/>
                  <a:gd name="connsiteX3" fmla="*/ 9674 w 9673"/>
                  <a:gd name="connsiteY3" fmla="*/ 3386 h 3385"/>
                  <a:gd name="connsiteX4" fmla="*/ 7739 w 9673"/>
                  <a:gd name="connsiteY4" fmla="*/ 1209 h 3385"/>
                  <a:gd name="connsiteX5" fmla="*/ 3144 w 9673"/>
                  <a:gd name="connsiteY5" fmla="*/ 483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3144" y="483"/>
                    </a:moveTo>
                    <a:cubicBezTo>
                      <a:pt x="2177" y="242"/>
                      <a:pt x="967" y="0"/>
                      <a:pt x="0" y="0"/>
                    </a:cubicBezTo>
                    <a:cubicBezTo>
                      <a:pt x="967" y="242"/>
                      <a:pt x="1935" y="483"/>
                      <a:pt x="2902" y="967"/>
                    </a:cubicBezTo>
                    <a:cubicBezTo>
                      <a:pt x="5079" y="1693"/>
                      <a:pt x="7255" y="2418"/>
                      <a:pt x="9674" y="3386"/>
                    </a:cubicBezTo>
                    <a:cubicBezTo>
                      <a:pt x="8948" y="2660"/>
                      <a:pt x="8465" y="1934"/>
                      <a:pt x="7739" y="1209"/>
                    </a:cubicBezTo>
                    <a:cubicBezTo>
                      <a:pt x="6288" y="726"/>
                      <a:pt x="4837" y="726"/>
                      <a:pt x="3144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50D754D-7272-B45E-7B71-768E82A29C3C}"/>
                  </a:ext>
                </a:extLst>
              </p:cNvPr>
              <p:cNvSpPr/>
              <p:nvPr/>
            </p:nvSpPr>
            <p:spPr>
              <a:xfrm>
                <a:off x="1354500" y="6285576"/>
                <a:ext cx="2660" cy="2176"/>
              </a:xfrm>
              <a:custGeom>
                <a:avLst/>
                <a:gdLst>
                  <a:gd name="connsiteX0" fmla="*/ 1209 w 2660"/>
                  <a:gd name="connsiteY0" fmla="*/ 726 h 2176"/>
                  <a:gd name="connsiteX1" fmla="*/ 0 w 2660"/>
                  <a:gd name="connsiteY1" fmla="*/ 2177 h 2176"/>
                  <a:gd name="connsiteX2" fmla="*/ 2660 w 2660"/>
                  <a:gd name="connsiteY2" fmla="*/ 0 h 2176"/>
                  <a:gd name="connsiteX3" fmla="*/ 1935 w 2660"/>
                  <a:gd name="connsiteY3" fmla="*/ 242 h 2176"/>
                  <a:gd name="connsiteX4" fmla="*/ 1209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209" y="726"/>
                    </a:moveTo>
                    <a:cubicBezTo>
                      <a:pt x="726" y="1209"/>
                      <a:pt x="484" y="1693"/>
                      <a:pt x="0" y="2177"/>
                    </a:cubicBezTo>
                    <a:cubicBezTo>
                      <a:pt x="967" y="1451"/>
                      <a:pt x="1693" y="726"/>
                      <a:pt x="2660" y="0"/>
                    </a:cubicBezTo>
                    <a:cubicBezTo>
                      <a:pt x="2418" y="0"/>
                      <a:pt x="2177" y="242"/>
                      <a:pt x="1935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9CA799C-C408-F81F-8F5B-C511B83A0934}"/>
                  </a:ext>
                </a:extLst>
              </p:cNvPr>
              <p:cNvSpPr/>
              <p:nvPr/>
            </p:nvSpPr>
            <p:spPr>
              <a:xfrm>
                <a:off x="1360547" y="6199963"/>
                <a:ext cx="18138" cy="5320"/>
              </a:xfrm>
              <a:custGeom>
                <a:avLst/>
                <a:gdLst>
                  <a:gd name="connsiteX0" fmla="*/ 18138 w 18138"/>
                  <a:gd name="connsiteY0" fmla="*/ 5321 h 5320"/>
                  <a:gd name="connsiteX1" fmla="*/ 11608 w 18138"/>
                  <a:gd name="connsiteY1" fmla="*/ 1209 h 5320"/>
                  <a:gd name="connsiteX2" fmla="*/ 0 w 18138"/>
                  <a:gd name="connsiteY2" fmla="*/ 0 h 5320"/>
                  <a:gd name="connsiteX3" fmla="*/ 5804 w 18138"/>
                  <a:gd name="connsiteY3" fmla="*/ 1451 h 5320"/>
                  <a:gd name="connsiteX4" fmla="*/ 14752 w 18138"/>
                  <a:gd name="connsiteY4" fmla="*/ 4111 h 5320"/>
                  <a:gd name="connsiteX5" fmla="*/ 18138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18138" y="5321"/>
                    </a:moveTo>
                    <a:cubicBezTo>
                      <a:pt x="15962" y="3869"/>
                      <a:pt x="13785" y="2660"/>
                      <a:pt x="11608" y="1209"/>
                    </a:cubicBezTo>
                    <a:cubicBezTo>
                      <a:pt x="7981" y="967"/>
                      <a:pt x="3869" y="483"/>
                      <a:pt x="0" y="0"/>
                    </a:cubicBezTo>
                    <a:cubicBezTo>
                      <a:pt x="1935" y="483"/>
                      <a:pt x="3869" y="967"/>
                      <a:pt x="5804" y="1451"/>
                    </a:cubicBezTo>
                    <a:cubicBezTo>
                      <a:pt x="8706" y="2418"/>
                      <a:pt x="11850" y="2902"/>
                      <a:pt x="14752" y="4111"/>
                    </a:cubicBezTo>
                    <a:cubicBezTo>
                      <a:pt x="15962" y="4595"/>
                      <a:pt x="17171" y="5079"/>
                      <a:pt x="18138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BAEA7DD-55E5-DEAE-8511-5998E0D9A4BA}"/>
                  </a:ext>
                </a:extLst>
              </p:cNvPr>
              <p:cNvSpPr/>
              <p:nvPr/>
            </p:nvSpPr>
            <p:spPr>
              <a:xfrm>
                <a:off x="1370704" y="6229468"/>
                <a:ext cx="15236" cy="12092"/>
              </a:xfrm>
              <a:custGeom>
                <a:avLst/>
                <a:gdLst>
                  <a:gd name="connsiteX0" fmla="*/ 13301 w 15236"/>
                  <a:gd name="connsiteY0" fmla="*/ 8223 h 12092"/>
                  <a:gd name="connsiteX1" fmla="*/ 0 w 15236"/>
                  <a:gd name="connsiteY1" fmla="*/ 0 h 12092"/>
                  <a:gd name="connsiteX2" fmla="*/ 11367 w 15236"/>
                  <a:gd name="connsiteY2" fmla="*/ 10399 h 12092"/>
                  <a:gd name="connsiteX3" fmla="*/ 11850 w 15236"/>
                  <a:gd name="connsiteY3" fmla="*/ 10883 h 12092"/>
                  <a:gd name="connsiteX4" fmla="*/ 15236 w 15236"/>
                  <a:gd name="connsiteY4" fmla="*/ 12092 h 12092"/>
                  <a:gd name="connsiteX5" fmla="*/ 14027 w 15236"/>
                  <a:gd name="connsiteY5" fmla="*/ 8464 h 12092"/>
                  <a:gd name="connsiteX6" fmla="*/ 13301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3301" y="8223"/>
                    </a:moveTo>
                    <a:cubicBezTo>
                      <a:pt x="8465" y="5320"/>
                      <a:pt x="3869" y="2660"/>
                      <a:pt x="0" y="0"/>
                    </a:cubicBezTo>
                    <a:cubicBezTo>
                      <a:pt x="4353" y="3628"/>
                      <a:pt x="8223" y="7013"/>
                      <a:pt x="11367" y="10399"/>
                    </a:cubicBezTo>
                    <a:cubicBezTo>
                      <a:pt x="11608" y="10641"/>
                      <a:pt x="11608" y="10641"/>
                      <a:pt x="11850" y="10883"/>
                    </a:cubicBezTo>
                    <a:cubicBezTo>
                      <a:pt x="13060" y="11366"/>
                      <a:pt x="14269" y="11608"/>
                      <a:pt x="15236" y="12092"/>
                    </a:cubicBezTo>
                    <a:cubicBezTo>
                      <a:pt x="14269" y="11125"/>
                      <a:pt x="13785" y="9915"/>
                      <a:pt x="14027" y="8464"/>
                    </a:cubicBezTo>
                    <a:cubicBezTo>
                      <a:pt x="13785" y="8464"/>
                      <a:pt x="13543" y="8223"/>
                      <a:pt x="13301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B984F69-4888-9EE5-D14B-17FCD520C5DC}"/>
                  </a:ext>
                </a:extLst>
              </p:cNvPr>
              <p:cNvSpPr/>
              <p:nvPr/>
            </p:nvSpPr>
            <p:spPr>
              <a:xfrm>
                <a:off x="1660191" y="5996224"/>
                <a:ext cx="70134" cy="11859"/>
              </a:xfrm>
              <a:custGeom>
                <a:avLst/>
                <a:gdLst>
                  <a:gd name="connsiteX0" fmla="*/ 34584 w 70134"/>
                  <a:gd name="connsiteY0" fmla="*/ 107 h 11859"/>
                  <a:gd name="connsiteX1" fmla="*/ 10399 w 70134"/>
                  <a:gd name="connsiteY1" fmla="*/ 4701 h 11859"/>
                  <a:gd name="connsiteX2" fmla="*/ 0 w 70134"/>
                  <a:gd name="connsiteY2" fmla="*/ 9539 h 11859"/>
                  <a:gd name="connsiteX3" fmla="*/ 11367 w 70134"/>
                  <a:gd name="connsiteY3" fmla="*/ 11231 h 11859"/>
                  <a:gd name="connsiteX4" fmla="*/ 35309 w 70134"/>
                  <a:gd name="connsiteY4" fmla="*/ 11715 h 11859"/>
                  <a:gd name="connsiteX5" fmla="*/ 59010 w 70134"/>
                  <a:gd name="connsiteY5" fmla="*/ 9297 h 11859"/>
                  <a:gd name="connsiteX6" fmla="*/ 70135 w 70134"/>
                  <a:gd name="connsiteY6" fmla="*/ 6636 h 11859"/>
                  <a:gd name="connsiteX7" fmla="*/ 59252 w 70134"/>
                  <a:gd name="connsiteY7" fmla="*/ 2767 h 11859"/>
                  <a:gd name="connsiteX8" fmla="*/ 34584 w 70134"/>
                  <a:gd name="connsiteY8" fmla="*/ 107 h 11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59">
                    <a:moveTo>
                      <a:pt x="34584" y="107"/>
                    </a:moveTo>
                    <a:cubicBezTo>
                      <a:pt x="25636" y="590"/>
                      <a:pt x="16687" y="2283"/>
                      <a:pt x="10399" y="4701"/>
                    </a:cubicBezTo>
                    <a:cubicBezTo>
                      <a:pt x="3870" y="6878"/>
                      <a:pt x="0" y="9539"/>
                      <a:pt x="0" y="9539"/>
                    </a:cubicBezTo>
                    <a:cubicBezTo>
                      <a:pt x="0" y="9539"/>
                      <a:pt x="4595" y="10748"/>
                      <a:pt x="11367" y="11231"/>
                    </a:cubicBezTo>
                    <a:cubicBezTo>
                      <a:pt x="17897" y="11957"/>
                      <a:pt x="26603" y="11957"/>
                      <a:pt x="35309" y="11715"/>
                    </a:cubicBezTo>
                    <a:cubicBezTo>
                      <a:pt x="43774" y="11231"/>
                      <a:pt x="52480" y="10506"/>
                      <a:pt x="59010" y="9297"/>
                    </a:cubicBezTo>
                    <a:cubicBezTo>
                      <a:pt x="65540" y="8087"/>
                      <a:pt x="70135" y="6636"/>
                      <a:pt x="70135" y="6636"/>
                    </a:cubicBezTo>
                    <a:cubicBezTo>
                      <a:pt x="70135" y="6636"/>
                      <a:pt x="66023" y="4218"/>
                      <a:pt x="59252" y="2767"/>
                    </a:cubicBezTo>
                    <a:cubicBezTo>
                      <a:pt x="52480" y="832"/>
                      <a:pt x="43532" y="-377"/>
                      <a:pt x="34584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DA35CC8-7EF8-5887-66C6-BAC0F3EDACBC}"/>
                  </a:ext>
                </a:extLst>
              </p:cNvPr>
              <p:cNvSpPr/>
              <p:nvPr/>
            </p:nvSpPr>
            <p:spPr>
              <a:xfrm>
                <a:off x="1444950" y="6360305"/>
                <a:ext cx="437495" cy="666521"/>
              </a:xfrm>
              <a:custGeom>
                <a:avLst/>
                <a:gdLst>
                  <a:gd name="connsiteX0" fmla="*/ 309318 w 437495"/>
                  <a:gd name="connsiteY0" fmla="*/ 621780 h 666521"/>
                  <a:gd name="connsiteX1" fmla="*/ 274493 w 437495"/>
                  <a:gd name="connsiteY1" fmla="*/ 664587 h 666521"/>
                  <a:gd name="connsiteX2" fmla="*/ 437495 w 437495"/>
                  <a:gd name="connsiteY2" fmla="*/ 666521 h 666521"/>
                  <a:gd name="connsiteX3" fmla="*/ 410409 w 437495"/>
                  <a:gd name="connsiteY3" fmla="*/ 619845 h 666521"/>
                  <a:gd name="connsiteX4" fmla="*/ 377518 w 437495"/>
                  <a:gd name="connsiteY4" fmla="*/ 510532 h 666521"/>
                  <a:gd name="connsiteX5" fmla="*/ 227575 w 437495"/>
                  <a:gd name="connsiteY5" fmla="*/ 356236 h 666521"/>
                  <a:gd name="connsiteX6" fmla="*/ 97947 w 437495"/>
                  <a:gd name="connsiteY6" fmla="*/ 186945 h 666521"/>
                  <a:gd name="connsiteX7" fmla="*/ 23943 w 437495"/>
                  <a:gd name="connsiteY7" fmla="*/ 4595 h 666521"/>
                  <a:gd name="connsiteX8" fmla="*/ 21282 w 437495"/>
                  <a:gd name="connsiteY8" fmla="*/ 4595 h 666521"/>
                  <a:gd name="connsiteX9" fmla="*/ 7739 w 437495"/>
                  <a:gd name="connsiteY9" fmla="*/ 0 h 666521"/>
                  <a:gd name="connsiteX10" fmla="*/ 0 w 437495"/>
                  <a:gd name="connsiteY10" fmla="*/ 7014 h 666521"/>
                  <a:gd name="connsiteX11" fmla="*/ 67233 w 437495"/>
                  <a:gd name="connsiteY11" fmla="*/ 190089 h 666521"/>
                  <a:gd name="connsiteX12" fmla="*/ 266754 w 437495"/>
                  <a:gd name="connsiteY12" fmla="*/ 446927 h 666521"/>
                  <a:gd name="connsiteX13" fmla="*/ 357929 w 437495"/>
                  <a:gd name="connsiteY13" fmla="*/ 573170 h 666521"/>
                  <a:gd name="connsiteX14" fmla="*/ 309318 w 437495"/>
                  <a:gd name="connsiteY14" fmla="*/ 621780 h 66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7495" h="666521">
                    <a:moveTo>
                      <a:pt x="309318" y="621780"/>
                    </a:moveTo>
                    <a:cubicBezTo>
                      <a:pt x="276427" y="637258"/>
                      <a:pt x="274493" y="664587"/>
                      <a:pt x="274493" y="664587"/>
                    </a:cubicBezTo>
                    <a:lnTo>
                      <a:pt x="437495" y="666521"/>
                    </a:lnTo>
                    <a:cubicBezTo>
                      <a:pt x="437495" y="666521"/>
                      <a:pt x="414278" y="637500"/>
                      <a:pt x="410409" y="619845"/>
                    </a:cubicBezTo>
                    <a:cubicBezTo>
                      <a:pt x="406539" y="602433"/>
                      <a:pt x="410409" y="547534"/>
                      <a:pt x="377518" y="510532"/>
                    </a:cubicBezTo>
                    <a:cubicBezTo>
                      <a:pt x="344627" y="473530"/>
                      <a:pt x="262400" y="391061"/>
                      <a:pt x="227575" y="356236"/>
                    </a:cubicBezTo>
                    <a:cubicBezTo>
                      <a:pt x="192749" y="321168"/>
                      <a:pt x="133014" y="248132"/>
                      <a:pt x="97947" y="186945"/>
                    </a:cubicBezTo>
                    <a:cubicBezTo>
                      <a:pt x="53206" y="108830"/>
                      <a:pt x="35309" y="49820"/>
                      <a:pt x="23943" y="4595"/>
                    </a:cubicBezTo>
                    <a:cubicBezTo>
                      <a:pt x="22975" y="4595"/>
                      <a:pt x="22250" y="4595"/>
                      <a:pt x="21282" y="4595"/>
                    </a:cubicBezTo>
                    <a:cubicBezTo>
                      <a:pt x="16204" y="4353"/>
                      <a:pt x="11850" y="2902"/>
                      <a:pt x="7739" y="0"/>
                    </a:cubicBezTo>
                    <a:cubicBezTo>
                      <a:pt x="5562" y="2902"/>
                      <a:pt x="2902" y="5079"/>
                      <a:pt x="0" y="7014"/>
                    </a:cubicBezTo>
                    <a:cubicBezTo>
                      <a:pt x="10157" y="46918"/>
                      <a:pt x="30230" y="111007"/>
                      <a:pt x="67233" y="190089"/>
                    </a:cubicBezTo>
                    <a:cubicBezTo>
                      <a:pt x="123582" y="310285"/>
                      <a:pt x="241360" y="423469"/>
                      <a:pt x="266754" y="446927"/>
                    </a:cubicBezTo>
                    <a:cubicBezTo>
                      <a:pt x="291905" y="470144"/>
                      <a:pt x="357929" y="541972"/>
                      <a:pt x="357929" y="573170"/>
                    </a:cubicBezTo>
                    <a:cubicBezTo>
                      <a:pt x="357929" y="604367"/>
                      <a:pt x="342451" y="606302"/>
                      <a:pt x="309318" y="62178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DDAA733-49E9-C76B-F1F1-E58CED3C0356}"/>
                  </a:ext>
                </a:extLst>
              </p:cNvPr>
              <p:cNvSpPr/>
              <p:nvPr/>
            </p:nvSpPr>
            <p:spPr>
              <a:xfrm>
                <a:off x="1680989" y="6186903"/>
                <a:ext cx="14994" cy="56107"/>
              </a:xfrm>
              <a:custGeom>
                <a:avLst/>
                <a:gdLst>
                  <a:gd name="connsiteX0" fmla="*/ 1693 w 14994"/>
                  <a:gd name="connsiteY0" fmla="*/ 46676 h 56107"/>
                  <a:gd name="connsiteX1" fmla="*/ 484 w 14994"/>
                  <a:gd name="connsiteY1" fmla="*/ 53448 h 56107"/>
                  <a:gd name="connsiteX2" fmla="*/ 0 w 14994"/>
                  <a:gd name="connsiteY2" fmla="*/ 56108 h 56107"/>
                  <a:gd name="connsiteX3" fmla="*/ 2419 w 14994"/>
                  <a:gd name="connsiteY3" fmla="*/ 54657 h 56107"/>
                  <a:gd name="connsiteX4" fmla="*/ 7739 w 14994"/>
                  <a:gd name="connsiteY4" fmla="*/ 49578 h 56107"/>
                  <a:gd name="connsiteX5" fmla="*/ 12818 w 14994"/>
                  <a:gd name="connsiteY5" fmla="*/ 40388 h 56107"/>
                  <a:gd name="connsiteX6" fmla="*/ 14994 w 14994"/>
                  <a:gd name="connsiteY6" fmla="*/ 28538 h 56107"/>
                  <a:gd name="connsiteX7" fmla="*/ 13543 w 14994"/>
                  <a:gd name="connsiteY7" fmla="*/ 16687 h 56107"/>
                  <a:gd name="connsiteX8" fmla="*/ 9190 w 14994"/>
                  <a:gd name="connsiteY8" fmla="*/ 7255 h 56107"/>
                  <a:gd name="connsiteX9" fmla="*/ 4353 w 14994"/>
                  <a:gd name="connsiteY9" fmla="*/ 1693 h 56107"/>
                  <a:gd name="connsiteX10" fmla="*/ 2177 w 14994"/>
                  <a:gd name="connsiteY10" fmla="*/ 0 h 56107"/>
                  <a:gd name="connsiteX11" fmla="*/ 2419 w 14994"/>
                  <a:gd name="connsiteY11" fmla="*/ 2902 h 56107"/>
                  <a:gd name="connsiteX12" fmla="*/ 3144 w 14994"/>
                  <a:gd name="connsiteY12" fmla="*/ 9674 h 56107"/>
                  <a:gd name="connsiteX13" fmla="*/ 3628 w 14994"/>
                  <a:gd name="connsiteY13" fmla="*/ 28296 h 56107"/>
                  <a:gd name="connsiteX14" fmla="*/ 1693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693" y="46676"/>
                    </a:moveTo>
                    <a:cubicBezTo>
                      <a:pt x="1209" y="49336"/>
                      <a:pt x="967" y="51513"/>
                      <a:pt x="484" y="53448"/>
                    </a:cubicBezTo>
                    <a:cubicBezTo>
                      <a:pt x="242" y="55140"/>
                      <a:pt x="0" y="56108"/>
                      <a:pt x="0" y="56108"/>
                    </a:cubicBezTo>
                    <a:cubicBezTo>
                      <a:pt x="0" y="56108"/>
                      <a:pt x="967" y="55624"/>
                      <a:pt x="2419" y="54657"/>
                    </a:cubicBezTo>
                    <a:cubicBezTo>
                      <a:pt x="3870" y="53689"/>
                      <a:pt x="5804" y="51997"/>
                      <a:pt x="7739" y="49578"/>
                    </a:cubicBezTo>
                    <a:cubicBezTo>
                      <a:pt x="9674" y="47159"/>
                      <a:pt x="11367" y="44016"/>
                      <a:pt x="12818" y="40388"/>
                    </a:cubicBezTo>
                    <a:cubicBezTo>
                      <a:pt x="14027" y="36760"/>
                      <a:pt x="14994" y="32649"/>
                      <a:pt x="14994" y="28538"/>
                    </a:cubicBezTo>
                    <a:cubicBezTo>
                      <a:pt x="14994" y="24426"/>
                      <a:pt x="14511" y="20315"/>
                      <a:pt x="13543" y="16687"/>
                    </a:cubicBezTo>
                    <a:cubicBezTo>
                      <a:pt x="12334" y="13060"/>
                      <a:pt x="10883" y="9674"/>
                      <a:pt x="9190" y="7255"/>
                    </a:cubicBezTo>
                    <a:cubicBezTo>
                      <a:pt x="7497" y="4595"/>
                      <a:pt x="5562" y="2902"/>
                      <a:pt x="4353" y="1693"/>
                    </a:cubicBezTo>
                    <a:cubicBezTo>
                      <a:pt x="2902" y="484"/>
                      <a:pt x="2177" y="0"/>
                      <a:pt x="2177" y="0"/>
                    </a:cubicBezTo>
                    <a:cubicBezTo>
                      <a:pt x="2177" y="0"/>
                      <a:pt x="2177" y="968"/>
                      <a:pt x="2419" y="2902"/>
                    </a:cubicBezTo>
                    <a:cubicBezTo>
                      <a:pt x="2660" y="4595"/>
                      <a:pt x="2902" y="6772"/>
                      <a:pt x="3144" y="9674"/>
                    </a:cubicBezTo>
                    <a:cubicBezTo>
                      <a:pt x="3628" y="14995"/>
                      <a:pt x="3870" y="21766"/>
                      <a:pt x="3628" y="28296"/>
                    </a:cubicBezTo>
                    <a:cubicBezTo>
                      <a:pt x="3144" y="34826"/>
                      <a:pt x="2419" y="41355"/>
                      <a:pt x="1693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6">
              <a:extLst>
                <a:ext uri="{FF2B5EF4-FFF2-40B4-BE49-F238E27FC236}">
                  <a16:creationId xmlns:a16="http://schemas.microsoft.com/office/drawing/2014/main" id="{489DA67F-6C9A-E3D3-49EE-82F76A2D2CB1}"/>
                </a:ext>
              </a:extLst>
            </p:cNvPr>
            <p:cNvGrpSpPr/>
            <p:nvPr/>
          </p:nvGrpSpPr>
          <p:grpSpPr>
            <a:xfrm>
              <a:off x="6993811" y="6314113"/>
              <a:ext cx="629276" cy="436769"/>
              <a:chOff x="6993811" y="6314113"/>
              <a:chExt cx="629276" cy="436769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ED06DD4-158E-902C-3D3E-953724F142CD}"/>
                  </a:ext>
                </a:extLst>
              </p:cNvPr>
              <p:cNvSpPr/>
              <p:nvPr/>
            </p:nvSpPr>
            <p:spPr>
              <a:xfrm>
                <a:off x="7153186" y="6474697"/>
                <a:ext cx="23458" cy="21524"/>
              </a:xfrm>
              <a:custGeom>
                <a:avLst/>
                <a:gdLst>
                  <a:gd name="connsiteX0" fmla="*/ 8948 w 23458"/>
                  <a:gd name="connsiteY0" fmla="*/ 10157 h 21524"/>
                  <a:gd name="connsiteX1" fmla="*/ 0 w 23458"/>
                  <a:gd name="connsiteY1" fmla="*/ 0 h 21524"/>
                  <a:gd name="connsiteX2" fmla="*/ 7981 w 23458"/>
                  <a:gd name="connsiteY2" fmla="*/ 2902 h 21524"/>
                  <a:gd name="connsiteX3" fmla="*/ 13785 w 23458"/>
                  <a:gd name="connsiteY3" fmla="*/ 9674 h 21524"/>
                  <a:gd name="connsiteX4" fmla="*/ 23459 w 23458"/>
                  <a:gd name="connsiteY4" fmla="*/ 21524 h 21524"/>
                  <a:gd name="connsiteX5" fmla="*/ 16445 w 23458"/>
                  <a:gd name="connsiteY5" fmla="*/ 20073 h 21524"/>
                  <a:gd name="connsiteX6" fmla="*/ 8948 w 23458"/>
                  <a:gd name="connsiteY6" fmla="*/ 10157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8948" y="10157"/>
                    </a:moveTo>
                    <a:cubicBezTo>
                      <a:pt x="6046" y="6772"/>
                      <a:pt x="3144" y="3144"/>
                      <a:pt x="0" y="0"/>
                    </a:cubicBezTo>
                    <a:cubicBezTo>
                      <a:pt x="2661" y="967"/>
                      <a:pt x="5079" y="1934"/>
                      <a:pt x="7981" y="2902"/>
                    </a:cubicBezTo>
                    <a:cubicBezTo>
                      <a:pt x="9916" y="5079"/>
                      <a:pt x="11851" y="7255"/>
                      <a:pt x="13785" y="9674"/>
                    </a:cubicBezTo>
                    <a:cubicBezTo>
                      <a:pt x="17171" y="13543"/>
                      <a:pt x="20315" y="17654"/>
                      <a:pt x="23459" y="21524"/>
                    </a:cubicBezTo>
                    <a:cubicBezTo>
                      <a:pt x="21040" y="21040"/>
                      <a:pt x="18622" y="20315"/>
                      <a:pt x="16445" y="20073"/>
                    </a:cubicBezTo>
                    <a:cubicBezTo>
                      <a:pt x="14027" y="16687"/>
                      <a:pt x="11609" y="13543"/>
                      <a:pt x="894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A2F68FBB-AC53-BBD5-7EB4-BEABAAE91269}"/>
                  </a:ext>
                </a:extLst>
              </p:cNvPr>
              <p:cNvSpPr/>
              <p:nvPr/>
            </p:nvSpPr>
            <p:spPr>
              <a:xfrm>
                <a:off x="7198410" y="6530563"/>
                <a:ext cx="7981" cy="4836"/>
              </a:xfrm>
              <a:custGeom>
                <a:avLst/>
                <a:gdLst>
                  <a:gd name="connsiteX0" fmla="*/ 6288 w 7981"/>
                  <a:gd name="connsiteY0" fmla="*/ 2660 h 4836"/>
                  <a:gd name="connsiteX1" fmla="*/ 7981 w 7981"/>
                  <a:gd name="connsiteY1" fmla="*/ 4837 h 4836"/>
                  <a:gd name="connsiteX2" fmla="*/ 0 w 7981"/>
                  <a:gd name="connsiteY2" fmla="*/ 242 h 4836"/>
                  <a:gd name="connsiteX3" fmla="*/ 1935 w 7981"/>
                  <a:gd name="connsiteY3" fmla="*/ 0 h 4836"/>
                  <a:gd name="connsiteX4" fmla="*/ 6288 w 7981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4836">
                    <a:moveTo>
                      <a:pt x="6288" y="2660"/>
                    </a:moveTo>
                    <a:cubicBezTo>
                      <a:pt x="6772" y="3386"/>
                      <a:pt x="7497" y="4111"/>
                      <a:pt x="7981" y="4837"/>
                    </a:cubicBezTo>
                    <a:cubicBezTo>
                      <a:pt x="5321" y="3386"/>
                      <a:pt x="2661" y="1693"/>
                      <a:pt x="0" y="242"/>
                    </a:cubicBezTo>
                    <a:cubicBezTo>
                      <a:pt x="726" y="0"/>
                      <a:pt x="1451" y="0"/>
                      <a:pt x="1935" y="0"/>
                    </a:cubicBezTo>
                    <a:cubicBezTo>
                      <a:pt x="3386" y="967"/>
                      <a:pt x="4837" y="1693"/>
                      <a:pt x="6288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0D9F7C5-8B1E-81CE-D28D-E14D8CBBA4AA}"/>
                  </a:ext>
                </a:extLst>
              </p:cNvPr>
              <p:cNvSpPr/>
              <p:nvPr/>
            </p:nvSpPr>
            <p:spPr>
              <a:xfrm>
                <a:off x="7181723" y="6484371"/>
                <a:ext cx="13785" cy="17412"/>
              </a:xfrm>
              <a:custGeom>
                <a:avLst/>
                <a:gdLst>
                  <a:gd name="connsiteX0" fmla="*/ 11367 w 13785"/>
                  <a:gd name="connsiteY0" fmla="*/ 15962 h 17412"/>
                  <a:gd name="connsiteX1" fmla="*/ 3144 w 13785"/>
                  <a:gd name="connsiteY1" fmla="*/ 4111 h 17412"/>
                  <a:gd name="connsiteX2" fmla="*/ 0 w 13785"/>
                  <a:gd name="connsiteY2" fmla="*/ 0 h 17412"/>
                  <a:gd name="connsiteX3" fmla="*/ 1935 w 13785"/>
                  <a:gd name="connsiteY3" fmla="*/ 484 h 17412"/>
                  <a:gd name="connsiteX4" fmla="*/ 13785 w 13785"/>
                  <a:gd name="connsiteY4" fmla="*/ 17413 h 17412"/>
                  <a:gd name="connsiteX5" fmla="*/ 11851 w 13785"/>
                  <a:gd name="connsiteY5" fmla="*/ 16687 h 17412"/>
                  <a:gd name="connsiteX6" fmla="*/ 11367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11367" y="15962"/>
                    </a:moveTo>
                    <a:cubicBezTo>
                      <a:pt x="8707" y="12092"/>
                      <a:pt x="6288" y="7981"/>
                      <a:pt x="3144" y="4111"/>
                    </a:cubicBezTo>
                    <a:cubicBezTo>
                      <a:pt x="2177" y="2660"/>
                      <a:pt x="1210" y="1451"/>
                      <a:pt x="0" y="0"/>
                    </a:cubicBezTo>
                    <a:cubicBezTo>
                      <a:pt x="726" y="242"/>
                      <a:pt x="1210" y="484"/>
                      <a:pt x="1935" y="484"/>
                    </a:cubicBezTo>
                    <a:cubicBezTo>
                      <a:pt x="5805" y="6046"/>
                      <a:pt x="9674" y="11608"/>
                      <a:pt x="13785" y="17413"/>
                    </a:cubicBezTo>
                    <a:cubicBezTo>
                      <a:pt x="13060" y="17171"/>
                      <a:pt x="12576" y="16929"/>
                      <a:pt x="11851" y="16687"/>
                    </a:cubicBezTo>
                    <a:cubicBezTo>
                      <a:pt x="11609" y="16687"/>
                      <a:pt x="11609" y="16445"/>
                      <a:pt x="11367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2F8B457-3D32-B3E6-CFCA-73CB94CFFA5A}"/>
                  </a:ext>
                </a:extLst>
              </p:cNvPr>
              <p:cNvSpPr/>
              <p:nvPr/>
            </p:nvSpPr>
            <p:spPr>
              <a:xfrm>
                <a:off x="7152944" y="6510249"/>
                <a:ext cx="4594" cy="2176"/>
              </a:xfrm>
              <a:custGeom>
                <a:avLst/>
                <a:gdLst>
                  <a:gd name="connsiteX0" fmla="*/ 4594 w 4594"/>
                  <a:gd name="connsiteY0" fmla="*/ 2177 h 2176"/>
                  <a:gd name="connsiteX1" fmla="*/ 0 w 4594"/>
                  <a:gd name="connsiteY1" fmla="*/ 483 h 2176"/>
                  <a:gd name="connsiteX2" fmla="*/ 2177 w 4594"/>
                  <a:gd name="connsiteY2" fmla="*/ 0 h 2176"/>
                  <a:gd name="connsiteX3" fmla="*/ 4594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4594" y="2177"/>
                    </a:moveTo>
                    <a:cubicBezTo>
                      <a:pt x="3143" y="1693"/>
                      <a:pt x="1692" y="967"/>
                      <a:pt x="0" y="483"/>
                    </a:cubicBezTo>
                    <a:cubicBezTo>
                      <a:pt x="726" y="242"/>
                      <a:pt x="1451" y="0"/>
                      <a:pt x="2177" y="0"/>
                    </a:cubicBezTo>
                    <a:cubicBezTo>
                      <a:pt x="3143" y="726"/>
                      <a:pt x="3869" y="1451"/>
                      <a:pt x="4594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7E74721-6A89-0BE5-D6E9-9171A90B6333}"/>
                  </a:ext>
                </a:extLst>
              </p:cNvPr>
              <p:cNvSpPr/>
              <p:nvPr/>
            </p:nvSpPr>
            <p:spPr>
              <a:xfrm>
                <a:off x="7180756" y="6464782"/>
                <a:ext cx="20556" cy="16445"/>
              </a:xfrm>
              <a:custGeom>
                <a:avLst/>
                <a:gdLst>
                  <a:gd name="connsiteX0" fmla="*/ 10157 w 20556"/>
                  <a:gd name="connsiteY0" fmla="*/ 11850 h 16445"/>
                  <a:gd name="connsiteX1" fmla="*/ 6772 w 20556"/>
                  <a:gd name="connsiteY1" fmla="*/ 7739 h 16445"/>
                  <a:gd name="connsiteX2" fmla="*/ 0 w 20556"/>
                  <a:gd name="connsiteY2" fmla="*/ 0 h 16445"/>
                  <a:gd name="connsiteX3" fmla="*/ 3144 w 20556"/>
                  <a:gd name="connsiteY3" fmla="*/ 1451 h 16445"/>
                  <a:gd name="connsiteX4" fmla="*/ 16203 w 20556"/>
                  <a:gd name="connsiteY4" fmla="*/ 7013 h 16445"/>
                  <a:gd name="connsiteX5" fmla="*/ 20557 w 20556"/>
                  <a:gd name="connsiteY5" fmla="*/ 16445 h 16445"/>
                  <a:gd name="connsiteX6" fmla="*/ 15720 w 20556"/>
                  <a:gd name="connsiteY6" fmla="*/ 14510 h 16445"/>
                  <a:gd name="connsiteX7" fmla="*/ 10157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157" y="11850"/>
                    </a:moveTo>
                    <a:cubicBezTo>
                      <a:pt x="8948" y="10399"/>
                      <a:pt x="7738" y="8948"/>
                      <a:pt x="6772" y="7739"/>
                    </a:cubicBezTo>
                    <a:cubicBezTo>
                      <a:pt x="4353" y="5079"/>
                      <a:pt x="2177" y="2418"/>
                      <a:pt x="0" y="0"/>
                    </a:cubicBezTo>
                    <a:cubicBezTo>
                      <a:pt x="967" y="484"/>
                      <a:pt x="2177" y="967"/>
                      <a:pt x="3144" y="1451"/>
                    </a:cubicBezTo>
                    <a:cubicBezTo>
                      <a:pt x="7738" y="3628"/>
                      <a:pt x="12092" y="5321"/>
                      <a:pt x="16203" y="7013"/>
                    </a:cubicBezTo>
                    <a:cubicBezTo>
                      <a:pt x="17171" y="9674"/>
                      <a:pt x="18622" y="12818"/>
                      <a:pt x="20557" y="16445"/>
                    </a:cubicBezTo>
                    <a:cubicBezTo>
                      <a:pt x="18622" y="15720"/>
                      <a:pt x="17171" y="14994"/>
                      <a:pt x="15720" y="14510"/>
                    </a:cubicBezTo>
                    <a:cubicBezTo>
                      <a:pt x="14027" y="13785"/>
                      <a:pt x="12092" y="12818"/>
                      <a:pt x="10157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4CDEBF9-4E54-615C-4AA7-D461813423D7}"/>
                  </a:ext>
                </a:extLst>
              </p:cNvPr>
              <p:cNvSpPr/>
              <p:nvPr/>
            </p:nvSpPr>
            <p:spPr>
              <a:xfrm>
                <a:off x="7149075" y="6492836"/>
                <a:ext cx="35066" cy="29746"/>
              </a:xfrm>
              <a:custGeom>
                <a:avLst/>
                <a:gdLst>
                  <a:gd name="connsiteX0" fmla="*/ 23217 w 35066"/>
                  <a:gd name="connsiteY0" fmla="*/ 17171 h 29746"/>
                  <a:gd name="connsiteX1" fmla="*/ 28295 w 35066"/>
                  <a:gd name="connsiteY1" fmla="*/ 22491 h 29746"/>
                  <a:gd name="connsiteX2" fmla="*/ 25635 w 35066"/>
                  <a:gd name="connsiteY2" fmla="*/ 22250 h 29746"/>
                  <a:gd name="connsiteX3" fmla="*/ 29746 w 35066"/>
                  <a:gd name="connsiteY3" fmla="*/ 24910 h 29746"/>
                  <a:gd name="connsiteX4" fmla="*/ 31923 w 35066"/>
                  <a:gd name="connsiteY4" fmla="*/ 26361 h 29746"/>
                  <a:gd name="connsiteX5" fmla="*/ 35067 w 35066"/>
                  <a:gd name="connsiteY5" fmla="*/ 29505 h 29746"/>
                  <a:gd name="connsiteX6" fmla="*/ 32407 w 35066"/>
                  <a:gd name="connsiteY6" fmla="*/ 29747 h 29746"/>
                  <a:gd name="connsiteX7" fmla="*/ 14994 w 35066"/>
                  <a:gd name="connsiteY7" fmla="*/ 22250 h 29746"/>
                  <a:gd name="connsiteX8" fmla="*/ 11367 w 35066"/>
                  <a:gd name="connsiteY8" fmla="*/ 16203 h 29746"/>
                  <a:gd name="connsiteX9" fmla="*/ 14752 w 35066"/>
                  <a:gd name="connsiteY9" fmla="*/ 15236 h 29746"/>
                  <a:gd name="connsiteX10" fmla="*/ 10883 w 35066"/>
                  <a:gd name="connsiteY10" fmla="*/ 14027 h 29746"/>
                  <a:gd name="connsiteX11" fmla="*/ 9916 w 35066"/>
                  <a:gd name="connsiteY11" fmla="*/ 13785 h 29746"/>
                  <a:gd name="connsiteX12" fmla="*/ 6772 w 35066"/>
                  <a:gd name="connsiteY12" fmla="*/ 9190 h 29746"/>
                  <a:gd name="connsiteX13" fmla="*/ 0 w 35066"/>
                  <a:gd name="connsiteY13" fmla="*/ 0 h 29746"/>
                  <a:gd name="connsiteX14" fmla="*/ 4111 w 35066"/>
                  <a:gd name="connsiteY14" fmla="*/ 2177 h 29746"/>
                  <a:gd name="connsiteX15" fmla="*/ 10883 w 35066"/>
                  <a:gd name="connsiteY15" fmla="*/ 5321 h 29746"/>
                  <a:gd name="connsiteX16" fmla="*/ 23217 w 35066"/>
                  <a:gd name="connsiteY16" fmla="*/ 17171 h 29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6" h="29746">
                    <a:moveTo>
                      <a:pt x="23217" y="17171"/>
                    </a:moveTo>
                    <a:cubicBezTo>
                      <a:pt x="25151" y="19105"/>
                      <a:pt x="26844" y="20799"/>
                      <a:pt x="28295" y="22491"/>
                    </a:cubicBezTo>
                    <a:cubicBezTo>
                      <a:pt x="26602" y="22250"/>
                      <a:pt x="25635" y="22250"/>
                      <a:pt x="25635" y="22250"/>
                    </a:cubicBezTo>
                    <a:cubicBezTo>
                      <a:pt x="25635" y="22250"/>
                      <a:pt x="27086" y="23217"/>
                      <a:pt x="29746" y="24910"/>
                    </a:cubicBezTo>
                    <a:cubicBezTo>
                      <a:pt x="30472" y="25393"/>
                      <a:pt x="31197" y="25877"/>
                      <a:pt x="31923" y="26361"/>
                    </a:cubicBezTo>
                    <a:cubicBezTo>
                      <a:pt x="33132" y="27570"/>
                      <a:pt x="34100" y="28537"/>
                      <a:pt x="35067" y="29505"/>
                    </a:cubicBezTo>
                    <a:cubicBezTo>
                      <a:pt x="34100" y="29505"/>
                      <a:pt x="33132" y="29505"/>
                      <a:pt x="32407" y="29747"/>
                    </a:cubicBezTo>
                    <a:cubicBezTo>
                      <a:pt x="26844" y="27086"/>
                      <a:pt x="21040" y="24668"/>
                      <a:pt x="14994" y="22250"/>
                    </a:cubicBezTo>
                    <a:cubicBezTo>
                      <a:pt x="14027" y="20556"/>
                      <a:pt x="12818" y="18380"/>
                      <a:pt x="11367" y="16203"/>
                    </a:cubicBezTo>
                    <a:cubicBezTo>
                      <a:pt x="13301" y="15720"/>
                      <a:pt x="14752" y="15236"/>
                      <a:pt x="14752" y="15236"/>
                    </a:cubicBezTo>
                    <a:cubicBezTo>
                      <a:pt x="14752" y="15236"/>
                      <a:pt x="13301" y="14752"/>
                      <a:pt x="10883" y="14027"/>
                    </a:cubicBezTo>
                    <a:cubicBezTo>
                      <a:pt x="10641" y="14027"/>
                      <a:pt x="10399" y="13785"/>
                      <a:pt x="9916" y="13785"/>
                    </a:cubicBezTo>
                    <a:cubicBezTo>
                      <a:pt x="8948" y="12334"/>
                      <a:pt x="7981" y="10641"/>
                      <a:pt x="6772" y="9190"/>
                    </a:cubicBezTo>
                    <a:cubicBezTo>
                      <a:pt x="4836" y="6288"/>
                      <a:pt x="2418" y="3144"/>
                      <a:pt x="0" y="0"/>
                    </a:cubicBezTo>
                    <a:cubicBezTo>
                      <a:pt x="726" y="483"/>
                      <a:pt x="2177" y="1209"/>
                      <a:pt x="4111" y="2177"/>
                    </a:cubicBezTo>
                    <a:cubicBezTo>
                      <a:pt x="6046" y="3144"/>
                      <a:pt x="8223" y="4111"/>
                      <a:pt x="10883" y="5321"/>
                    </a:cubicBezTo>
                    <a:cubicBezTo>
                      <a:pt x="15478" y="9190"/>
                      <a:pt x="19589" y="13543"/>
                      <a:pt x="23217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2EC1968-1E3A-C87E-B12E-9E17278886A7}"/>
                  </a:ext>
                </a:extLst>
              </p:cNvPr>
              <p:cNvSpPr/>
              <p:nvPr/>
            </p:nvSpPr>
            <p:spPr>
              <a:xfrm>
                <a:off x="7150526" y="6451239"/>
                <a:ext cx="22249" cy="17896"/>
              </a:xfrm>
              <a:custGeom>
                <a:avLst/>
                <a:gdLst>
                  <a:gd name="connsiteX0" fmla="*/ 15236 w 22249"/>
                  <a:gd name="connsiteY0" fmla="*/ 14510 h 17896"/>
                  <a:gd name="connsiteX1" fmla="*/ 4836 w 22249"/>
                  <a:gd name="connsiteY1" fmla="*/ 4353 h 17896"/>
                  <a:gd name="connsiteX2" fmla="*/ 0 w 22249"/>
                  <a:gd name="connsiteY2" fmla="*/ 0 h 17896"/>
                  <a:gd name="connsiteX3" fmla="*/ 14269 w 22249"/>
                  <a:gd name="connsiteY3" fmla="*/ 6288 h 17896"/>
                  <a:gd name="connsiteX4" fmla="*/ 14511 w 22249"/>
                  <a:gd name="connsiteY4" fmla="*/ 6530 h 17896"/>
                  <a:gd name="connsiteX5" fmla="*/ 22249 w 22249"/>
                  <a:gd name="connsiteY5" fmla="*/ 17896 h 17896"/>
                  <a:gd name="connsiteX6" fmla="*/ 17171 w 22249"/>
                  <a:gd name="connsiteY6" fmla="*/ 16445 h 17896"/>
                  <a:gd name="connsiteX7" fmla="*/ 15236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15236" y="14510"/>
                    </a:moveTo>
                    <a:cubicBezTo>
                      <a:pt x="11850" y="10883"/>
                      <a:pt x="8223" y="7739"/>
                      <a:pt x="4836" y="4353"/>
                    </a:cubicBezTo>
                    <a:cubicBezTo>
                      <a:pt x="3144" y="2902"/>
                      <a:pt x="1451" y="1451"/>
                      <a:pt x="0" y="0"/>
                    </a:cubicBezTo>
                    <a:cubicBezTo>
                      <a:pt x="4595" y="1935"/>
                      <a:pt x="9432" y="4111"/>
                      <a:pt x="14269" y="6288"/>
                    </a:cubicBezTo>
                    <a:cubicBezTo>
                      <a:pt x="14269" y="6288"/>
                      <a:pt x="14511" y="6530"/>
                      <a:pt x="14511" y="6530"/>
                    </a:cubicBezTo>
                    <a:cubicBezTo>
                      <a:pt x="16929" y="9915"/>
                      <a:pt x="19589" y="13785"/>
                      <a:pt x="22249" y="17896"/>
                    </a:cubicBezTo>
                    <a:cubicBezTo>
                      <a:pt x="20557" y="17413"/>
                      <a:pt x="18864" y="16929"/>
                      <a:pt x="17171" y="16445"/>
                    </a:cubicBezTo>
                    <a:cubicBezTo>
                      <a:pt x="16445" y="15961"/>
                      <a:pt x="15962" y="15236"/>
                      <a:pt x="15236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E0CF039-5C8D-F966-628B-AA76FD435508}"/>
                  </a:ext>
                </a:extLst>
              </p:cNvPr>
              <p:cNvSpPr/>
              <p:nvPr/>
            </p:nvSpPr>
            <p:spPr>
              <a:xfrm>
                <a:off x="7177129" y="6505411"/>
                <a:ext cx="16928" cy="13059"/>
              </a:xfrm>
              <a:custGeom>
                <a:avLst/>
                <a:gdLst>
                  <a:gd name="connsiteX0" fmla="*/ 10399 w 16928"/>
                  <a:gd name="connsiteY0" fmla="*/ 4837 h 13059"/>
                  <a:gd name="connsiteX1" fmla="*/ 15478 w 16928"/>
                  <a:gd name="connsiteY1" fmla="*/ 11367 h 13059"/>
                  <a:gd name="connsiteX2" fmla="*/ 16929 w 16928"/>
                  <a:gd name="connsiteY2" fmla="*/ 13060 h 13059"/>
                  <a:gd name="connsiteX3" fmla="*/ 15478 w 16928"/>
                  <a:gd name="connsiteY3" fmla="*/ 12576 h 13059"/>
                  <a:gd name="connsiteX4" fmla="*/ 6772 w 16928"/>
                  <a:gd name="connsiteY4" fmla="*/ 10641 h 13059"/>
                  <a:gd name="connsiteX5" fmla="*/ 241 w 16928"/>
                  <a:gd name="connsiteY5" fmla="*/ 242 h 13059"/>
                  <a:gd name="connsiteX6" fmla="*/ 0 w 16928"/>
                  <a:gd name="connsiteY6" fmla="*/ 0 h 13059"/>
                  <a:gd name="connsiteX7" fmla="*/ 8464 w 16928"/>
                  <a:gd name="connsiteY7" fmla="*/ 3870 h 13059"/>
                  <a:gd name="connsiteX8" fmla="*/ 10399 w 16928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8" h="13059">
                    <a:moveTo>
                      <a:pt x="10399" y="4837"/>
                    </a:moveTo>
                    <a:cubicBezTo>
                      <a:pt x="12092" y="7014"/>
                      <a:pt x="13785" y="9190"/>
                      <a:pt x="15478" y="11367"/>
                    </a:cubicBezTo>
                    <a:cubicBezTo>
                      <a:pt x="15961" y="12092"/>
                      <a:pt x="16445" y="12576"/>
                      <a:pt x="16929" y="13060"/>
                    </a:cubicBezTo>
                    <a:cubicBezTo>
                      <a:pt x="16445" y="12818"/>
                      <a:pt x="15961" y="12818"/>
                      <a:pt x="15478" y="12576"/>
                    </a:cubicBezTo>
                    <a:cubicBezTo>
                      <a:pt x="12334" y="11609"/>
                      <a:pt x="9432" y="11125"/>
                      <a:pt x="6772" y="10641"/>
                    </a:cubicBezTo>
                    <a:cubicBezTo>
                      <a:pt x="5079" y="7497"/>
                      <a:pt x="2902" y="4111"/>
                      <a:pt x="241" y="242"/>
                    </a:cubicBezTo>
                    <a:cubicBezTo>
                      <a:pt x="241" y="242"/>
                      <a:pt x="241" y="0"/>
                      <a:pt x="0" y="0"/>
                    </a:cubicBezTo>
                    <a:cubicBezTo>
                      <a:pt x="2660" y="1209"/>
                      <a:pt x="5562" y="2419"/>
                      <a:pt x="8464" y="3870"/>
                    </a:cubicBezTo>
                    <a:cubicBezTo>
                      <a:pt x="9189" y="4353"/>
                      <a:pt x="9915" y="4595"/>
                      <a:pt x="10399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71A55BE-7B08-8F01-2271-C059930E7518}"/>
                  </a:ext>
                </a:extLst>
              </p:cNvPr>
              <p:cNvSpPr/>
              <p:nvPr/>
            </p:nvSpPr>
            <p:spPr>
              <a:xfrm>
                <a:off x="7257904" y="6354743"/>
                <a:ext cx="966" cy="1451"/>
              </a:xfrm>
              <a:custGeom>
                <a:avLst/>
                <a:gdLst>
                  <a:gd name="connsiteX0" fmla="*/ 726 w 966"/>
                  <a:gd name="connsiteY0" fmla="*/ 967 h 1451"/>
                  <a:gd name="connsiteX1" fmla="*/ 967 w 966"/>
                  <a:gd name="connsiteY1" fmla="*/ 1451 h 1451"/>
                  <a:gd name="connsiteX2" fmla="*/ 0 w 966"/>
                  <a:gd name="connsiteY2" fmla="*/ 0 h 1451"/>
                  <a:gd name="connsiteX3" fmla="*/ 726 w 966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451">
                    <a:moveTo>
                      <a:pt x="726" y="967"/>
                    </a:moveTo>
                    <a:cubicBezTo>
                      <a:pt x="726" y="1209"/>
                      <a:pt x="726" y="1209"/>
                      <a:pt x="967" y="1451"/>
                    </a:cubicBezTo>
                    <a:cubicBezTo>
                      <a:pt x="726" y="967"/>
                      <a:pt x="241" y="484"/>
                      <a:pt x="0" y="0"/>
                    </a:cubicBezTo>
                    <a:cubicBezTo>
                      <a:pt x="241" y="242"/>
                      <a:pt x="483" y="484"/>
                      <a:pt x="726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4DF2203-12F6-13FF-DA2C-665A906751BF}"/>
                  </a:ext>
                </a:extLst>
              </p:cNvPr>
              <p:cNvSpPr/>
              <p:nvPr/>
            </p:nvSpPr>
            <p:spPr>
              <a:xfrm>
                <a:off x="7241458" y="6314113"/>
                <a:ext cx="9674" cy="14510"/>
              </a:xfrm>
              <a:custGeom>
                <a:avLst/>
                <a:gdLst>
                  <a:gd name="connsiteX0" fmla="*/ 3628 w 9674"/>
                  <a:gd name="connsiteY0" fmla="*/ 5320 h 14510"/>
                  <a:gd name="connsiteX1" fmla="*/ 0 w 9674"/>
                  <a:gd name="connsiteY1" fmla="*/ 0 h 14510"/>
                  <a:gd name="connsiteX2" fmla="*/ 242 w 9674"/>
                  <a:gd name="connsiteY2" fmla="*/ 242 h 14510"/>
                  <a:gd name="connsiteX3" fmla="*/ 7739 w 9674"/>
                  <a:gd name="connsiteY3" fmla="*/ 8223 h 14510"/>
                  <a:gd name="connsiteX4" fmla="*/ 8949 w 9674"/>
                  <a:gd name="connsiteY4" fmla="*/ 12092 h 14510"/>
                  <a:gd name="connsiteX5" fmla="*/ 9674 w 9674"/>
                  <a:gd name="connsiteY5" fmla="*/ 14510 h 14510"/>
                  <a:gd name="connsiteX6" fmla="*/ 8949 w 9674"/>
                  <a:gd name="connsiteY6" fmla="*/ 13059 h 14510"/>
                  <a:gd name="connsiteX7" fmla="*/ 3628 w 9674"/>
                  <a:gd name="connsiteY7" fmla="*/ 5320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4" h="14510">
                    <a:moveTo>
                      <a:pt x="3628" y="5320"/>
                    </a:moveTo>
                    <a:cubicBezTo>
                      <a:pt x="2419" y="3628"/>
                      <a:pt x="1210" y="1693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3144" y="3628"/>
                      <a:pt x="5805" y="6530"/>
                      <a:pt x="7739" y="8223"/>
                    </a:cubicBezTo>
                    <a:cubicBezTo>
                      <a:pt x="8223" y="9432"/>
                      <a:pt x="8465" y="10641"/>
                      <a:pt x="8949" y="12092"/>
                    </a:cubicBezTo>
                    <a:cubicBezTo>
                      <a:pt x="9190" y="12818"/>
                      <a:pt x="9432" y="13785"/>
                      <a:pt x="9674" y="14510"/>
                    </a:cubicBezTo>
                    <a:cubicBezTo>
                      <a:pt x="9432" y="14027"/>
                      <a:pt x="9190" y="13543"/>
                      <a:pt x="8949" y="13059"/>
                    </a:cubicBezTo>
                    <a:cubicBezTo>
                      <a:pt x="7014" y="10641"/>
                      <a:pt x="5321" y="7981"/>
                      <a:pt x="3628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C5D35EC-724B-D396-9F37-C5FEEEAD3973}"/>
                  </a:ext>
                </a:extLst>
              </p:cNvPr>
              <p:cNvSpPr/>
              <p:nvPr/>
            </p:nvSpPr>
            <p:spPr>
              <a:xfrm>
                <a:off x="7260806" y="6323061"/>
                <a:ext cx="967" cy="7013"/>
              </a:xfrm>
              <a:custGeom>
                <a:avLst/>
                <a:gdLst>
                  <a:gd name="connsiteX0" fmla="*/ 726 w 967"/>
                  <a:gd name="connsiteY0" fmla="*/ 0 h 7013"/>
                  <a:gd name="connsiteX1" fmla="*/ 968 w 967"/>
                  <a:gd name="connsiteY1" fmla="*/ 6530 h 7013"/>
                  <a:gd name="connsiteX2" fmla="*/ 968 w 967"/>
                  <a:gd name="connsiteY2" fmla="*/ 7013 h 7013"/>
                  <a:gd name="connsiteX3" fmla="*/ 0 w 967"/>
                  <a:gd name="connsiteY3" fmla="*/ 4111 h 7013"/>
                  <a:gd name="connsiteX4" fmla="*/ 726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726" y="0"/>
                    </a:moveTo>
                    <a:cubicBezTo>
                      <a:pt x="726" y="2177"/>
                      <a:pt x="726" y="4353"/>
                      <a:pt x="968" y="6530"/>
                    </a:cubicBezTo>
                    <a:cubicBezTo>
                      <a:pt x="968" y="6772"/>
                      <a:pt x="968" y="6772"/>
                      <a:pt x="968" y="7013"/>
                    </a:cubicBezTo>
                    <a:cubicBezTo>
                      <a:pt x="726" y="6046"/>
                      <a:pt x="241" y="5079"/>
                      <a:pt x="0" y="4111"/>
                    </a:cubicBezTo>
                    <a:cubicBezTo>
                      <a:pt x="241" y="3144"/>
                      <a:pt x="483" y="1693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692DF46-9480-1739-A97C-14948E6BDA7D}"/>
                  </a:ext>
                </a:extLst>
              </p:cNvPr>
              <p:cNvSpPr/>
              <p:nvPr/>
            </p:nvSpPr>
            <p:spPr>
              <a:xfrm>
                <a:off x="7232752" y="6510974"/>
                <a:ext cx="4353" cy="4836"/>
              </a:xfrm>
              <a:custGeom>
                <a:avLst/>
                <a:gdLst>
                  <a:gd name="connsiteX0" fmla="*/ 0 w 4353"/>
                  <a:gd name="connsiteY0" fmla="*/ 0 h 4836"/>
                  <a:gd name="connsiteX1" fmla="*/ 1934 w 4353"/>
                  <a:gd name="connsiteY1" fmla="*/ 1209 h 4836"/>
                  <a:gd name="connsiteX2" fmla="*/ 2902 w 4353"/>
                  <a:gd name="connsiteY2" fmla="*/ 1693 h 4836"/>
                  <a:gd name="connsiteX3" fmla="*/ 4353 w 4353"/>
                  <a:gd name="connsiteY3" fmla="*/ 4837 h 4836"/>
                  <a:gd name="connsiteX4" fmla="*/ 2419 w 4353"/>
                  <a:gd name="connsiteY4" fmla="*/ 2660 h 4836"/>
                  <a:gd name="connsiteX5" fmla="*/ 0 w 4353"/>
                  <a:gd name="connsiteY5" fmla="*/ 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6">
                    <a:moveTo>
                      <a:pt x="0" y="0"/>
                    </a:moveTo>
                    <a:cubicBezTo>
                      <a:pt x="726" y="483"/>
                      <a:pt x="1209" y="967"/>
                      <a:pt x="1934" y="1209"/>
                    </a:cubicBezTo>
                    <a:cubicBezTo>
                      <a:pt x="2177" y="1451"/>
                      <a:pt x="2419" y="1451"/>
                      <a:pt x="2902" y="1693"/>
                    </a:cubicBezTo>
                    <a:cubicBezTo>
                      <a:pt x="3385" y="2660"/>
                      <a:pt x="3870" y="3869"/>
                      <a:pt x="4353" y="4837"/>
                    </a:cubicBezTo>
                    <a:cubicBezTo>
                      <a:pt x="3628" y="4111"/>
                      <a:pt x="3144" y="3386"/>
                      <a:pt x="2419" y="2660"/>
                    </a:cubicBezTo>
                    <a:cubicBezTo>
                      <a:pt x="1451" y="1693"/>
                      <a:pt x="726" y="96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6BF6402-6481-3927-8BD9-6144E8AED898}"/>
                  </a:ext>
                </a:extLst>
              </p:cNvPr>
              <p:cNvSpPr/>
              <p:nvPr/>
            </p:nvSpPr>
            <p:spPr>
              <a:xfrm>
                <a:off x="7201554" y="6473972"/>
                <a:ext cx="31681" cy="23942"/>
              </a:xfrm>
              <a:custGeom>
                <a:avLst/>
                <a:gdLst>
                  <a:gd name="connsiteX0" fmla="*/ 28296 w 31681"/>
                  <a:gd name="connsiteY0" fmla="*/ 21766 h 23942"/>
                  <a:gd name="connsiteX1" fmla="*/ 27328 w 31681"/>
                  <a:gd name="connsiteY1" fmla="*/ 21040 h 23942"/>
                  <a:gd name="connsiteX2" fmla="*/ 27328 w 31681"/>
                  <a:gd name="connsiteY2" fmla="*/ 21282 h 23942"/>
                  <a:gd name="connsiteX3" fmla="*/ 22250 w 31681"/>
                  <a:gd name="connsiteY3" fmla="*/ 18380 h 23942"/>
                  <a:gd name="connsiteX4" fmla="*/ 9916 w 31681"/>
                  <a:gd name="connsiteY4" fmla="*/ 12092 h 23942"/>
                  <a:gd name="connsiteX5" fmla="*/ 7739 w 31681"/>
                  <a:gd name="connsiteY5" fmla="*/ 9432 h 23942"/>
                  <a:gd name="connsiteX6" fmla="*/ 0 w 31681"/>
                  <a:gd name="connsiteY6" fmla="*/ 0 h 23942"/>
                  <a:gd name="connsiteX7" fmla="*/ 8465 w 31681"/>
                  <a:gd name="connsiteY7" fmla="*/ 3386 h 23942"/>
                  <a:gd name="connsiteX8" fmla="*/ 12818 w 31681"/>
                  <a:gd name="connsiteY8" fmla="*/ 4837 h 23942"/>
                  <a:gd name="connsiteX9" fmla="*/ 12092 w 31681"/>
                  <a:gd name="connsiteY9" fmla="*/ 4111 h 23942"/>
                  <a:gd name="connsiteX10" fmla="*/ 16204 w 31681"/>
                  <a:gd name="connsiteY10" fmla="*/ 6772 h 23942"/>
                  <a:gd name="connsiteX11" fmla="*/ 25152 w 31681"/>
                  <a:gd name="connsiteY11" fmla="*/ 12818 h 23942"/>
                  <a:gd name="connsiteX12" fmla="*/ 27086 w 31681"/>
                  <a:gd name="connsiteY12" fmla="*/ 16203 h 23942"/>
                  <a:gd name="connsiteX13" fmla="*/ 31681 w 31681"/>
                  <a:gd name="connsiteY13" fmla="*/ 23942 h 23942"/>
                  <a:gd name="connsiteX14" fmla="*/ 30473 w 31681"/>
                  <a:gd name="connsiteY14" fmla="*/ 23217 h 23942"/>
                  <a:gd name="connsiteX15" fmla="*/ 28296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28296" y="21766"/>
                    </a:moveTo>
                    <a:cubicBezTo>
                      <a:pt x="27812" y="21282"/>
                      <a:pt x="27328" y="21040"/>
                      <a:pt x="27328" y="21040"/>
                    </a:cubicBezTo>
                    <a:cubicBezTo>
                      <a:pt x="27328" y="21040"/>
                      <a:pt x="27328" y="21040"/>
                      <a:pt x="27328" y="21282"/>
                    </a:cubicBezTo>
                    <a:cubicBezTo>
                      <a:pt x="25635" y="20315"/>
                      <a:pt x="23943" y="19347"/>
                      <a:pt x="22250" y="18380"/>
                    </a:cubicBezTo>
                    <a:cubicBezTo>
                      <a:pt x="17897" y="15961"/>
                      <a:pt x="13785" y="13785"/>
                      <a:pt x="9916" y="12092"/>
                    </a:cubicBezTo>
                    <a:cubicBezTo>
                      <a:pt x="9190" y="11125"/>
                      <a:pt x="8465" y="10157"/>
                      <a:pt x="7739" y="9432"/>
                    </a:cubicBezTo>
                    <a:cubicBezTo>
                      <a:pt x="4837" y="5804"/>
                      <a:pt x="2419" y="2660"/>
                      <a:pt x="0" y="0"/>
                    </a:cubicBezTo>
                    <a:cubicBezTo>
                      <a:pt x="3386" y="1451"/>
                      <a:pt x="6288" y="2418"/>
                      <a:pt x="8465" y="3386"/>
                    </a:cubicBezTo>
                    <a:cubicBezTo>
                      <a:pt x="11125" y="4353"/>
                      <a:pt x="12818" y="4837"/>
                      <a:pt x="12818" y="4837"/>
                    </a:cubicBezTo>
                    <a:cubicBezTo>
                      <a:pt x="12818" y="4837"/>
                      <a:pt x="12576" y="4595"/>
                      <a:pt x="12092" y="4111"/>
                    </a:cubicBezTo>
                    <a:cubicBezTo>
                      <a:pt x="13543" y="5079"/>
                      <a:pt x="14994" y="5804"/>
                      <a:pt x="16204" y="6772"/>
                    </a:cubicBezTo>
                    <a:cubicBezTo>
                      <a:pt x="19348" y="8706"/>
                      <a:pt x="22250" y="10883"/>
                      <a:pt x="25152" y="12818"/>
                    </a:cubicBezTo>
                    <a:cubicBezTo>
                      <a:pt x="25877" y="14027"/>
                      <a:pt x="26361" y="14994"/>
                      <a:pt x="27086" y="16203"/>
                    </a:cubicBezTo>
                    <a:cubicBezTo>
                      <a:pt x="28537" y="18622"/>
                      <a:pt x="29989" y="21282"/>
                      <a:pt x="31681" y="23942"/>
                    </a:cubicBezTo>
                    <a:cubicBezTo>
                      <a:pt x="31198" y="23701"/>
                      <a:pt x="30715" y="23458"/>
                      <a:pt x="30473" y="23217"/>
                    </a:cubicBezTo>
                    <a:cubicBezTo>
                      <a:pt x="29989" y="22733"/>
                      <a:pt x="29263" y="22250"/>
                      <a:pt x="28296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88DFB7A-F133-68D5-26B0-04DEC9219C7C}"/>
                  </a:ext>
                </a:extLst>
              </p:cNvPr>
              <p:cNvSpPr/>
              <p:nvPr/>
            </p:nvSpPr>
            <p:spPr>
              <a:xfrm>
                <a:off x="7225255" y="6417380"/>
                <a:ext cx="8222" cy="17654"/>
              </a:xfrm>
              <a:custGeom>
                <a:avLst/>
                <a:gdLst>
                  <a:gd name="connsiteX0" fmla="*/ 5321 w 8222"/>
                  <a:gd name="connsiteY0" fmla="*/ 14511 h 17654"/>
                  <a:gd name="connsiteX1" fmla="*/ 3385 w 8222"/>
                  <a:gd name="connsiteY1" fmla="*/ 9190 h 17654"/>
                  <a:gd name="connsiteX2" fmla="*/ 0 w 8222"/>
                  <a:gd name="connsiteY2" fmla="*/ 0 h 17654"/>
                  <a:gd name="connsiteX3" fmla="*/ 7497 w 8222"/>
                  <a:gd name="connsiteY3" fmla="*/ 12334 h 17654"/>
                  <a:gd name="connsiteX4" fmla="*/ 8223 w 8222"/>
                  <a:gd name="connsiteY4" fmla="*/ 17655 h 17654"/>
                  <a:gd name="connsiteX5" fmla="*/ 7255 w 8222"/>
                  <a:gd name="connsiteY5" fmla="*/ 16687 h 17654"/>
                  <a:gd name="connsiteX6" fmla="*/ 5321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5321" y="14511"/>
                    </a:moveTo>
                    <a:cubicBezTo>
                      <a:pt x="4595" y="12576"/>
                      <a:pt x="3870" y="10883"/>
                      <a:pt x="3385" y="9190"/>
                    </a:cubicBezTo>
                    <a:cubicBezTo>
                      <a:pt x="2177" y="6046"/>
                      <a:pt x="968" y="2902"/>
                      <a:pt x="0" y="0"/>
                    </a:cubicBezTo>
                    <a:cubicBezTo>
                      <a:pt x="2177" y="3870"/>
                      <a:pt x="4836" y="7981"/>
                      <a:pt x="7497" y="12334"/>
                    </a:cubicBezTo>
                    <a:cubicBezTo>
                      <a:pt x="7739" y="13785"/>
                      <a:pt x="7981" y="15720"/>
                      <a:pt x="8223" y="17655"/>
                    </a:cubicBezTo>
                    <a:cubicBezTo>
                      <a:pt x="7981" y="17413"/>
                      <a:pt x="7497" y="16929"/>
                      <a:pt x="7255" y="16687"/>
                    </a:cubicBezTo>
                    <a:cubicBezTo>
                      <a:pt x="6530" y="15720"/>
                      <a:pt x="5804" y="14995"/>
                      <a:pt x="5321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10C68A1-39B9-7842-9B2B-45DA839FB1A1}"/>
                  </a:ext>
                </a:extLst>
              </p:cNvPr>
              <p:cNvSpPr/>
              <p:nvPr/>
            </p:nvSpPr>
            <p:spPr>
              <a:xfrm>
                <a:off x="7238073" y="6554989"/>
                <a:ext cx="483" cy="483"/>
              </a:xfrm>
              <a:custGeom>
                <a:avLst/>
                <a:gdLst>
                  <a:gd name="connsiteX0" fmla="*/ 0 w 483"/>
                  <a:gd name="connsiteY0" fmla="*/ 0 h 483"/>
                  <a:gd name="connsiteX1" fmla="*/ 483 w 483"/>
                  <a:gd name="connsiteY1" fmla="*/ 242 h 483"/>
                  <a:gd name="connsiteX2" fmla="*/ 242 w 483"/>
                  <a:gd name="connsiteY2" fmla="*/ 484 h 483"/>
                  <a:gd name="connsiteX3" fmla="*/ 0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0"/>
                    </a:moveTo>
                    <a:cubicBezTo>
                      <a:pt x="242" y="0"/>
                      <a:pt x="242" y="242"/>
                      <a:pt x="483" y="242"/>
                    </a:cubicBezTo>
                    <a:cubicBezTo>
                      <a:pt x="483" y="242"/>
                      <a:pt x="242" y="484"/>
                      <a:pt x="242" y="484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11E72D0-ECB1-310D-E0D1-82E6DE1AAA4F}"/>
                  </a:ext>
                </a:extLst>
              </p:cNvPr>
              <p:cNvSpPr/>
              <p:nvPr/>
            </p:nvSpPr>
            <p:spPr>
              <a:xfrm>
                <a:off x="7221628" y="6555715"/>
                <a:ext cx="6529" cy="3385"/>
              </a:xfrm>
              <a:custGeom>
                <a:avLst/>
                <a:gdLst>
                  <a:gd name="connsiteX0" fmla="*/ 6530 w 6529"/>
                  <a:gd name="connsiteY0" fmla="*/ 3386 h 3385"/>
                  <a:gd name="connsiteX1" fmla="*/ 2660 w 6529"/>
                  <a:gd name="connsiteY1" fmla="*/ 1451 h 3385"/>
                  <a:gd name="connsiteX2" fmla="*/ 0 w 6529"/>
                  <a:gd name="connsiteY2" fmla="*/ 242 h 3385"/>
                  <a:gd name="connsiteX3" fmla="*/ 1451 w 6529"/>
                  <a:gd name="connsiteY3" fmla="*/ 0 h 3385"/>
                  <a:gd name="connsiteX4" fmla="*/ 653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6530" y="3386"/>
                    </a:moveTo>
                    <a:cubicBezTo>
                      <a:pt x="5079" y="2660"/>
                      <a:pt x="3870" y="2177"/>
                      <a:pt x="2660" y="1451"/>
                    </a:cubicBezTo>
                    <a:cubicBezTo>
                      <a:pt x="1692" y="968"/>
                      <a:pt x="967" y="726"/>
                      <a:pt x="0" y="242"/>
                    </a:cubicBezTo>
                    <a:cubicBezTo>
                      <a:pt x="967" y="242"/>
                      <a:pt x="1451" y="242"/>
                      <a:pt x="1451" y="0"/>
                    </a:cubicBezTo>
                    <a:cubicBezTo>
                      <a:pt x="3143" y="1451"/>
                      <a:pt x="4836" y="2419"/>
                      <a:pt x="653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4C17F42-FF57-0A11-057E-9F91E501994B}"/>
                  </a:ext>
                </a:extLst>
              </p:cNvPr>
              <p:cNvSpPr/>
              <p:nvPr/>
            </p:nvSpPr>
            <p:spPr>
              <a:xfrm>
                <a:off x="7186318" y="6598763"/>
                <a:ext cx="15961" cy="7739"/>
              </a:xfrm>
              <a:custGeom>
                <a:avLst/>
                <a:gdLst>
                  <a:gd name="connsiteX0" fmla="*/ 5321 w 15961"/>
                  <a:gd name="connsiteY0" fmla="*/ 5563 h 7739"/>
                  <a:gd name="connsiteX1" fmla="*/ 1210 w 15961"/>
                  <a:gd name="connsiteY1" fmla="*/ 7739 h 7739"/>
                  <a:gd name="connsiteX2" fmla="*/ 1693 w 15961"/>
                  <a:gd name="connsiteY2" fmla="*/ 4353 h 7739"/>
                  <a:gd name="connsiteX3" fmla="*/ 0 w 15961"/>
                  <a:gd name="connsiteY3" fmla="*/ 4837 h 7739"/>
                  <a:gd name="connsiteX4" fmla="*/ 2661 w 15961"/>
                  <a:gd name="connsiteY4" fmla="*/ 726 h 7739"/>
                  <a:gd name="connsiteX5" fmla="*/ 2903 w 15961"/>
                  <a:gd name="connsiteY5" fmla="*/ 726 h 7739"/>
                  <a:gd name="connsiteX6" fmla="*/ 14269 w 15961"/>
                  <a:gd name="connsiteY6" fmla="*/ 0 h 7739"/>
                  <a:gd name="connsiteX7" fmla="*/ 15962 w 15961"/>
                  <a:gd name="connsiteY7" fmla="*/ 242 h 7739"/>
                  <a:gd name="connsiteX8" fmla="*/ 14995 w 15961"/>
                  <a:gd name="connsiteY8" fmla="*/ 726 h 7739"/>
                  <a:gd name="connsiteX9" fmla="*/ 5321 w 15961"/>
                  <a:gd name="connsiteY9" fmla="*/ 5563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5321" y="5563"/>
                    </a:moveTo>
                    <a:cubicBezTo>
                      <a:pt x="3870" y="6288"/>
                      <a:pt x="2661" y="7014"/>
                      <a:pt x="1210" y="7739"/>
                    </a:cubicBezTo>
                    <a:cubicBezTo>
                      <a:pt x="1451" y="5804"/>
                      <a:pt x="1693" y="4353"/>
                      <a:pt x="1693" y="4353"/>
                    </a:cubicBezTo>
                    <a:cubicBezTo>
                      <a:pt x="1693" y="4353"/>
                      <a:pt x="968" y="4353"/>
                      <a:pt x="0" y="4837"/>
                    </a:cubicBezTo>
                    <a:cubicBezTo>
                      <a:pt x="968" y="3386"/>
                      <a:pt x="1935" y="1935"/>
                      <a:pt x="2661" y="726"/>
                    </a:cubicBezTo>
                    <a:cubicBezTo>
                      <a:pt x="2661" y="726"/>
                      <a:pt x="2903" y="726"/>
                      <a:pt x="2903" y="726"/>
                    </a:cubicBezTo>
                    <a:cubicBezTo>
                      <a:pt x="6772" y="484"/>
                      <a:pt x="10400" y="242"/>
                      <a:pt x="14269" y="0"/>
                    </a:cubicBezTo>
                    <a:cubicBezTo>
                      <a:pt x="14753" y="0"/>
                      <a:pt x="15478" y="242"/>
                      <a:pt x="15962" y="242"/>
                    </a:cubicBezTo>
                    <a:cubicBezTo>
                      <a:pt x="15720" y="484"/>
                      <a:pt x="15236" y="484"/>
                      <a:pt x="14995" y="726"/>
                    </a:cubicBezTo>
                    <a:cubicBezTo>
                      <a:pt x="11609" y="2419"/>
                      <a:pt x="8465" y="3870"/>
                      <a:pt x="532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356C05F-3F9C-3268-7B38-2D2AE4462253}"/>
                  </a:ext>
                </a:extLst>
              </p:cNvPr>
              <p:cNvSpPr/>
              <p:nvPr/>
            </p:nvSpPr>
            <p:spPr>
              <a:xfrm>
                <a:off x="7217033" y="6659466"/>
                <a:ext cx="6287" cy="13059"/>
              </a:xfrm>
              <a:custGeom>
                <a:avLst/>
                <a:gdLst>
                  <a:gd name="connsiteX0" fmla="*/ 1451 w 6287"/>
                  <a:gd name="connsiteY0" fmla="*/ 5562 h 13059"/>
                  <a:gd name="connsiteX1" fmla="*/ 6046 w 6287"/>
                  <a:gd name="connsiteY1" fmla="*/ 242 h 13059"/>
                  <a:gd name="connsiteX2" fmla="*/ 6287 w 6287"/>
                  <a:gd name="connsiteY2" fmla="*/ 0 h 13059"/>
                  <a:gd name="connsiteX3" fmla="*/ 3144 w 6287"/>
                  <a:gd name="connsiteY3" fmla="*/ 5321 h 13059"/>
                  <a:gd name="connsiteX4" fmla="*/ 0 w 6287"/>
                  <a:gd name="connsiteY4" fmla="*/ 13059 h 13059"/>
                  <a:gd name="connsiteX5" fmla="*/ 967 w 6287"/>
                  <a:gd name="connsiteY5" fmla="*/ 7497 h 13059"/>
                  <a:gd name="connsiteX6" fmla="*/ 1451 w 6287"/>
                  <a:gd name="connsiteY6" fmla="*/ 556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1451" y="5562"/>
                    </a:moveTo>
                    <a:cubicBezTo>
                      <a:pt x="2902" y="3869"/>
                      <a:pt x="4595" y="1935"/>
                      <a:pt x="6046" y="242"/>
                    </a:cubicBezTo>
                    <a:cubicBezTo>
                      <a:pt x="6046" y="242"/>
                      <a:pt x="6287" y="0"/>
                      <a:pt x="6287" y="0"/>
                    </a:cubicBezTo>
                    <a:cubicBezTo>
                      <a:pt x="5321" y="1693"/>
                      <a:pt x="4111" y="3386"/>
                      <a:pt x="3144" y="5321"/>
                    </a:cubicBezTo>
                    <a:cubicBezTo>
                      <a:pt x="1934" y="7739"/>
                      <a:pt x="967" y="10399"/>
                      <a:pt x="0" y="13059"/>
                    </a:cubicBezTo>
                    <a:cubicBezTo>
                      <a:pt x="241" y="11125"/>
                      <a:pt x="483" y="9190"/>
                      <a:pt x="967" y="7497"/>
                    </a:cubicBezTo>
                    <a:cubicBezTo>
                      <a:pt x="1209" y="6772"/>
                      <a:pt x="1451" y="6288"/>
                      <a:pt x="145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8A818B1-7745-BF27-769E-7DBD02FDF2B0}"/>
                  </a:ext>
                </a:extLst>
              </p:cNvPr>
              <p:cNvSpPr/>
              <p:nvPr/>
            </p:nvSpPr>
            <p:spPr>
              <a:xfrm>
                <a:off x="7164310" y="6600456"/>
                <a:ext cx="14994" cy="11366"/>
              </a:xfrm>
              <a:custGeom>
                <a:avLst/>
                <a:gdLst>
                  <a:gd name="connsiteX0" fmla="*/ 2419 w 14994"/>
                  <a:gd name="connsiteY0" fmla="*/ 7255 h 11366"/>
                  <a:gd name="connsiteX1" fmla="*/ 6288 w 14994"/>
                  <a:gd name="connsiteY1" fmla="*/ 726 h 11366"/>
                  <a:gd name="connsiteX2" fmla="*/ 14995 w 14994"/>
                  <a:gd name="connsiteY2" fmla="*/ 0 h 11366"/>
                  <a:gd name="connsiteX3" fmla="*/ 0 w 14994"/>
                  <a:gd name="connsiteY3" fmla="*/ 11367 h 11366"/>
                  <a:gd name="connsiteX4" fmla="*/ 2419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2419" y="7255"/>
                    </a:moveTo>
                    <a:cubicBezTo>
                      <a:pt x="3870" y="4837"/>
                      <a:pt x="5079" y="2660"/>
                      <a:pt x="6288" y="726"/>
                    </a:cubicBezTo>
                    <a:cubicBezTo>
                      <a:pt x="9190" y="484"/>
                      <a:pt x="12092" y="242"/>
                      <a:pt x="14995" y="0"/>
                    </a:cubicBezTo>
                    <a:cubicBezTo>
                      <a:pt x="10158" y="2902"/>
                      <a:pt x="4837" y="6772"/>
                      <a:pt x="0" y="11367"/>
                    </a:cubicBezTo>
                    <a:cubicBezTo>
                      <a:pt x="726" y="9916"/>
                      <a:pt x="1452" y="8464"/>
                      <a:pt x="2419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86C4DD29-ACB9-D15F-B946-342DC3CE9272}"/>
                  </a:ext>
                </a:extLst>
              </p:cNvPr>
              <p:cNvSpPr/>
              <p:nvPr/>
            </p:nvSpPr>
            <p:spPr>
              <a:xfrm>
                <a:off x="7154879" y="6591508"/>
                <a:ext cx="1934" cy="725"/>
              </a:xfrm>
              <a:custGeom>
                <a:avLst/>
                <a:gdLst>
                  <a:gd name="connsiteX0" fmla="*/ 0 w 1934"/>
                  <a:gd name="connsiteY0" fmla="*/ 726 h 725"/>
                  <a:gd name="connsiteX1" fmla="*/ 968 w 1934"/>
                  <a:gd name="connsiteY1" fmla="*/ 0 h 725"/>
                  <a:gd name="connsiteX2" fmla="*/ 1934 w 1934"/>
                  <a:gd name="connsiteY2" fmla="*/ 242 h 725"/>
                  <a:gd name="connsiteX3" fmla="*/ 1209 w 1934"/>
                  <a:gd name="connsiteY3" fmla="*/ 726 h 725"/>
                  <a:gd name="connsiteX4" fmla="*/ 0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0" y="726"/>
                    </a:moveTo>
                    <a:cubicBezTo>
                      <a:pt x="483" y="484"/>
                      <a:pt x="726" y="242"/>
                      <a:pt x="968" y="0"/>
                    </a:cubicBezTo>
                    <a:cubicBezTo>
                      <a:pt x="1209" y="0"/>
                      <a:pt x="1693" y="0"/>
                      <a:pt x="1934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ubicBezTo>
                      <a:pt x="726" y="726"/>
                      <a:pt x="242" y="726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DB36D32-6A87-7793-BB61-59E332BA3ABD}"/>
                  </a:ext>
                </a:extLst>
              </p:cNvPr>
              <p:cNvSpPr/>
              <p:nvPr/>
            </p:nvSpPr>
            <p:spPr>
              <a:xfrm>
                <a:off x="7077731" y="6612306"/>
                <a:ext cx="15236" cy="10157"/>
              </a:xfrm>
              <a:custGeom>
                <a:avLst/>
                <a:gdLst>
                  <a:gd name="connsiteX0" fmla="*/ 0 w 15236"/>
                  <a:gd name="connsiteY0" fmla="*/ 10158 h 10157"/>
                  <a:gd name="connsiteX1" fmla="*/ 3628 w 15236"/>
                  <a:gd name="connsiteY1" fmla="*/ 3386 h 10157"/>
                  <a:gd name="connsiteX2" fmla="*/ 4112 w 15236"/>
                  <a:gd name="connsiteY2" fmla="*/ 2660 h 10157"/>
                  <a:gd name="connsiteX3" fmla="*/ 15236 w 15236"/>
                  <a:gd name="connsiteY3" fmla="*/ 0 h 10157"/>
                  <a:gd name="connsiteX4" fmla="*/ 2902 w 15236"/>
                  <a:gd name="connsiteY4" fmla="*/ 7739 h 10157"/>
                  <a:gd name="connsiteX5" fmla="*/ 0 w 15236"/>
                  <a:gd name="connsiteY5" fmla="*/ 10158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10157">
                    <a:moveTo>
                      <a:pt x="0" y="10158"/>
                    </a:moveTo>
                    <a:cubicBezTo>
                      <a:pt x="1451" y="7739"/>
                      <a:pt x="2661" y="5563"/>
                      <a:pt x="3628" y="3386"/>
                    </a:cubicBezTo>
                    <a:cubicBezTo>
                      <a:pt x="3870" y="3144"/>
                      <a:pt x="3870" y="2902"/>
                      <a:pt x="4112" y="2660"/>
                    </a:cubicBezTo>
                    <a:cubicBezTo>
                      <a:pt x="7739" y="1693"/>
                      <a:pt x="11609" y="726"/>
                      <a:pt x="15236" y="0"/>
                    </a:cubicBezTo>
                    <a:cubicBezTo>
                      <a:pt x="11125" y="2177"/>
                      <a:pt x="6772" y="4837"/>
                      <a:pt x="2902" y="7739"/>
                    </a:cubicBezTo>
                    <a:cubicBezTo>
                      <a:pt x="1934" y="8706"/>
                      <a:pt x="968" y="9432"/>
                      <a:pt x="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8514A90-E38E-0B36-73A9-E9D08383CD31}"/>
                  </a:ext>
                </a:extLst>
              </p:cNvPr>
              <p:cNvSpPr/>
              <p:nvPr/>
            </p:nvSpPr>
            <p:spPr>
              <a:xfrm>
                <a:off x="7178821" y="6636733"/>
                <a:ext cx="45466" cy="50061"/>
              </a:xfrm>
              <a:custGeom>
                <a:avLst/>
                <a:gdLst>
                  <a:gd name="connsiteX0" fmla="*/ 44983 w 45466"/>
                  <a:gd name="connsiteY0" fmla="*/ 0 h 50061"/>
                  <a:gd name="connsiteX1" fmla="*/ 45467 w 45466"/>
                  <a:gd name="connsiteY1" fmla="*/ 6530 h 50061"/>
                  <a:gd name="connsiteX2" fmla="*/ 36277 w 45466"/>
                  <a:gd name="connsiteY2" fmla="*/ 15720 h 50061"/>
                  <a:gd name="connsiteX3" fmla="*/ 21040 w 45466"/>
                  <a:gd name="connsiteY3" fmla="*/ 32649 h 50061"/>
                  <a:gd name="connsiteX4" fmla="*/ 8707 w 45466"/>
                  <a:gd name="connsiteY4" fmla="*/ 50061 h 50061"/>
                  <a:gd name="connsiteX5" fmla="*/ 13302 w 45466"/>
                  <a:gd name="connsiteY5" fmla="*/ 42564 h 50061"/>
                  <a:gd name="connsiteX6" fmla="*/ 1210 w 45466"/>
                  <a:gd name="connsiteY6" fmla="*/ 49094 h 50061"/>
                  <a:gd name="connsiteX7" fmla="*/ 0 w 45466"/>
                  <a:gd name="connsiteY7" fmla="*/ 49820 h 50061"/>
                  <a:gd name="connsiteX8" fmla="*/ 6772 w 45466"/>
                  <a:gd name="connsiteY8" fmla="*/ 43532 h 50061"/>
                  <a:gd name="connsiteX9" fmla="*/ 18864 w 45466"/>
                  <a:gd name="connsiteY9" fmla="*/ 32165 h 50061"/>
                  <a:gd name="connsiteX10" fmla="*/ 27571 w 45466"/>
                  <a:gd name="connsiteY10" fmla="*/ 23942 h 50061"/>
                  <a:gd name="connsiteX11" fmla="*/ 30715 w 45466"/>
                  <a:gd name="connsiteY11" fmla="*/ 20556 h 50061"/>
                  <a:gd name="connsiteX12" fmla="*/ 14994 w 45466"/>
                  <a:gd name="connsiteY12" fmla="*/ 26845 h 50061"/>
                  <a:gd name="connsiteX13" fmla="*/ 10158 w 45466"/>
                  <a:gd name="connsiteY13" fmla="*/ 29505 h 50061"/>
                  <a:gd name="connsiteX14" fmla="*/ 13543 w 45466"/>
                  <a:gd name="connsiteY14" fmla="*/ 26845 h 50061"/>
                  <a:gd name="connsiteX15" fmla="*/ 37486 w 45466"/>
                  <a:gd name="connsiteY15" fmla="*/ 7255 h 50061"/>
                  <a:gd name="connsiteX16" fmla="*/ 44983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4983" y="0"/>
                    </a:moveTo>
                    <a:cubicBezTo>
                      <a:pt x="44741" y="2177"/>
                      <a:pt x="44741" y="4353"/>
                      <a:pt x="45467" y="6530"/>
                    </a:cubicBezTo>
                    <a:cubicBezTo>
                      <a:pt x="42323" y="9432"/>
                      <a:pt x="39179" y="12334"/>
                      <a:pt x="36277" y="15720"/>
                    </a:cubicBezTo>
                    <a:cubicBezTo>
                      <a:pt x="30956" y="21040"/>
                      <a:pt x="26120" y="27086"/>
                      <a:pt x="21040" y="32649"/>
                    </a:cubicBezTo>
                    <a:cubicBezTo>
                      <a:pt x="16929" y="38453"/>
                      <a:pt x="12334" y="44015"/>
                      <a:pt x="8707" y="50061"/>
                    </a:cubicBezTo>
                    <a:cubicBezTo>
                      <a:pt x="11609" y="45708"/>
                      <a:pt x="13302" y="42564"/>
                      <a:pt x="13302" y="42564"/>
                    </a:cubicBezTo>
                    <a:cubicBezTo>
                      <a:pt x="13302" y="42564"/>
                      <a:pt x="7981" y="44499"/>
                      <a:pt x="1210" y="49094"/>
                    </a:cubicBezTo>
                    <a:cubicBezTo>
                      <a:pt x="968" y="49336"/>
                      <a:pt x="484" y="49578"/>
                      <a:pt x="0" y="49820"/>
                    </a:cubicBezTo>
                    <a:cubicBezTo>
                      <a:pt x="2177" y="47643"/>
                      <a:pt x="4595" y="45466"/>
                      <a:pt x="6772" y="43532"/>
                    </a:cubicBezTo>
                    <a:cubicBezTo>
                      <a:pt x="11367" y="39420"/>
                      <a:pt x="15478" y="35551"/>
                      <a:pt x="18864" y="32165"/>
                    </a:cubicBezTo>
                    <a:cubicBezTo>
                      <a:pt x="22492" y="28779"/>
                      <a:pt x="25394" y="25877"/>
                      <a:pt x="27571" y="23942"/>
                    </a:cubicBezTo>
                    <a:cubicBezTo>
                      <a:pt x="29747" y="21766"/>
                      <a:pt x="30715" y="20556"/>
                      <a:pt x="30715" y="20556"/>
                    </a:cubicBezTo>
                    <a:cubicBezTo>
                      <a:pt x="30715" y="20556"/>
                      <a:pt x="23943" y="22250"/>
                      <a:pt x="14994" y="26845"/>
                    </a:cubicBezTo>
                    <a:cubicBezTo>
                      <a:pt x="13543" y="27570"/>
                      <a:pt x="11851" y="28537"/>
                      <a:pt x="10158" y="29505"/>
                    </a:cubicBezTo>
                    <a:cubicBezTo>
                      <a:pt x="11367" y="28537"/>
                      <a:pt x="12576" y="27812"/>
                      <a:pt x="13543" y="26845"/>
                    </a:cubicBezTo>
                    <a:cubicBezTo>
                      <a:pt x="22250" y="20073"/>
                      <a:pt x="30956" y="13059"/>
                      <a:pt x="37486" y="7255"/>
                    </a:cubicBezTo>
                    <a:cubicBezTo>
                      <a:pt x="40872" y="4111"/>
                      <a:pt x="43290" y="1693"/>
                      <a:pt x="449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3ACF667-1847-6974-C0A7-532028A9D968}"/>
                  </a:ext>
                </a:extLst>
              </p:cNvPr>
              <p:cNvSpPr/>
              <p:nvPr/>
            </p:nvSpPr>
            <p:spPr>
              <a:xfrm>
                <a:off x="7196959" y="6618594"/>
                <a:ext cx="32649" cy="9431"/>
              </a:xfrm>
              <a:custGeom>
                <a:avLst/>
                <a:gdLst>
                  <a:gd name="connsiteX0" fmla="*/ 30956 w 32649"/>
                  <a:gd name="connsiteY0" fmla="*/ 1451 h 9431"/>
                  <a:gd name="connsiteX1" fmla="*/ 21282 w 32649"/>
                  <a:gd name="connsiteY1" fmla="*/ 3144 h 9431"/>
                  <a:gd name="connsiteX2" fmla="*/ 8465 w 32649"/>
                  <a:gd name="connsiteY2" fmla="*/ 6530 h 9431"/>
                  <a:gd name="connsiteX3" fmla="*/ 0 w 32649"/>
                  <a:gd name="connsiteY3" fmla="*/ 9432 h 9431"/>
                  <a:gd name="connsiteX4" fmla="*/ 10158 w 32649"/>
                  <a:gd name="connsiteY4" fmla="*/ 4595 h 9431"/>
                  <a:gd name="connsiteX5" fmla="*/ 17413 w 32649"/>
                  <a:gd name="connsiteY5" fmla="*/ 967 h 9431"/>
                  <a:gd name="connsiteX6" fmla="*/ 22733 w 32649"/>
                  <a:gd name="connsiteY6" fmla="*/ 1209 h 9431"/>
                  <a:gd name="connsiteX7" fmla="*/ 32649 w 32649"/>
                  <a:gd name="connsiteY7" fmla="*/ 0 h 9431"/>
                  <a:gd name="connsiteX8" fmla="*/ 30956 w 32649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9" h="9431">
                    <a:moveTo>
                      <a:pt x="30956" y="1451"/>
                    </a:moveTo>
                    <a:cubicBezTo>
                      <a:pt x="27812" y="1935"/>
                      <a:pt x="24669" y="2418"/>
                      <a:pt x="21282" y="3144"/>
                    </a:cubicBezTo>
                    <a:cubicBezTo>
                      <a:pt x="17171" y="4111"/>
                      <a:pt x="12818" y="5079"/>
                      <a:pt x="8465" y="6530"/>
                    </a:cubicBezTo>
                    <a:cubicBezTo>
                      <a:pt x="5563" y="7497"/>
                      <a:pt x="2902" y="8464"/>
                      <a:pt x="0" y="9432"/>
                    </a:cubicBezTo>
                    <a:cubicBezTo>
                      <a:pt x="3386" y="7739"/>
                      <a:pt x="6772" y="6288"/>
                      <a:pt x="10158" y="4595"/>
                    </a:cubicBezTo>
                    <a:cubicBezTo>
                      <a:pt x="12576" y="3386"/>
                      <a:pt x="14994" y="2177"/>
                      <a:pt x="17413" y="967"/>
                    </a:cubicBezTo>
                    <a:cubicBezTo>
                      <a:pt x="18864" y="1209"/>
                      <a:pt x="20799" y="1209"/>
                      <a:pt x="22733" y="1209"/>
                    </a:cubicBezTo>
                    <a:cubicBezTo>
                      <a:pt x="25635" y="1209"/>
                      <a:pt x="29022" y="726"/>
                      <a:pt x="32649" y="0"/>
                    </a:cubicBezTo>
                    <a:cubicBezTo>
                      <a:pt x="32166" y="967"/>
                      <a:pt x="31440" y="1209"/>
                      <a:pt x="30956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20B99B7D-A918-A083-A7DB-B9644BF03C5F}"/>
                  </a:ext>
                </a:extLst>
              </p:cNvPr>
              <p:cNvSpPr/>
              <p:nvPr/>
            </p:nvSpPr>
            <p:spPr>
              <a:xfrm>
                <a:off x="7225497" y="652838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60BAB81-7348-4F8B-A04A-3AEDF95CF7B9}"/>
                  </a:ext>
                </a:extLst>
              </p:cNvPr>
              <p:cNvSpPr/>
              <p:nvPr/>
            </p:nvSpPr>
            <p:spPr>
              <a:xfrm>
                <a:off x="7200829" y="6489692"/>
                <a:ext cx="15961" cy="21765"/>
              </a:xfrm>
              <a:custGeom>
                <a:avLst/>
                <a:gdLst>
                  <a:gd name="connsiteX0" fmla="*/ 4595 w 15961"/>
                  <a:gd name="connsiteY0" fmla="*/ 6046 h 21765"/>
                  <a:gd name="connsiteX1" fmla="*/ 0 w 15961"/>
                  <a:gd name="connsiteY1" fmla="*/ 0 h 21765"/>
                  <a:gd name="connsiteX2" fmla="*/ 4353 w 15961"/>
                  <a:gd name="connsiteY2" fmla="*/ 967 h 21765"/>
                  <a:gd name="connsiteX3" fmla="*/ 5079 w 15961"/>
                  <a:gd name="connsiteY3" fmla="*/ 1451 h 21765"/>
                  <a:gd name="connsiteX4" fmla="*/ 14027 w 15961"/>
                  <a:gd name="connsiteY4" fmla="*/ 18138 h 21765"/>
                  <a:gd name="connsiteX5" fmla="*/ 15962 w 15961"/>
                  <a:gd name="connsiteY5" fmla="*/ 21766 h 21765"/>
                  <a:gd name="connsiteX6" fmla="*/ 14511 w 15961"/>
                  <a:gd name="connsiteY6" fmla="*/ 21040 h 21765"/>
                  <a:gd name="connsiteX7" fmla="*/ 13060 w 15961"/>
                  <a:gd name="connsiteY7" fmla="*/ 18622 h 21765"/>
                  <a:gd name="connsiteX8" fmla="*/ 4595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4595" y="6046"/>
                    </a:moveTo>
                    <a:cubicBezTo>
                      <a:pt x="3144" y="3870"/>
                      <a:pt x="1451" y="1935"/>
                      <a:pt x="0" y="0"/>
                    </a:cubicBezTo>
                    <a:cubicBezTo>
                      <a:pt x="1451" y="242"/>
                      <a:pt x="2902" y="726"/>
                      <a:pt x="4353" y="967"/>
                    </a:cubicBezTo>
                    <a:cubicBezTo>
                      <a:pt x="4595" y="1209"/>
                      <a:pt x="4837" y="1451"/>
                      <a:pt x="5079" y="1451"/>
                    </a:cubicBezTo>
                    <a:cubicBezTo>
                      <a:pt x="7739" y="6530"/>
                      <a:pt x="10641" y="12092"/>
                      <a:pt x="14027" y="18138"/>
                    </a:cubicBezTo>
                    <a:cubicBezTo>
                      <a:pt x="14753" y="19348"/>
                      <a:pt x="15478" y="20557"/>
                      <a:pt x="15962" y="21766"/>
                    </a:cubicBezTo>
                    <a:cubicBezTo>
                      <a:pt x="15478" y="21524"/>
                      <a:pt x="14994" y="21282"/>
                      <a:pt x="14511" y="21040"/>
                    </a:cubicBezTo>
                    <a:cubicBezTo>
                      <a:pt x="14027" y="20315"/>
                      <a:pt x="13543" y="19348"/>
                      <a:pt x="13060" y="18622"/>
                    </a:cubicBezTo>
                    <a:cubicBezTo>
                      <a:pt x="10158" y="14269"/>
                      <a:pt x="7497" y="10157"/>
                      <a:pt x="4595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945BC288-8C5F-7B55-15CD-252C8F0396C5}"/>
                  </a:ext>
                </a:extLst>
              </p:cNvPr>
              <p:cNvSpPr/>
              <p:nvPr/>
            </p:nvSpPr>
            <p:spPr>
              <a:xfrm>
                <a:off x="7211470" y="6537093"/>
                <a:ext cx="19347" cy="14026"/>
              </a:xfrm>
              <a:custGeom>
                <a:avLst/>
                <a:gdLst>
                  <a:gd name="connsiteX0" fmla="*/ 17413 w 19347"/>
                  <a:gd name="connsiteY0" fmla="*/ 11609 h 14026"/>
                  <a:gd name="connsiteX1" fmla="*/ 19347 w 19347"/>
                  <a:gd name="connsiteY1" fmla="*/ 14027 h 14026"/>
                  <a:gd name="connsiteX2" fmla="*/ 11367 w 19347"/>
                  <a:gd name="connsiteY2" fmla="*/ 8465 h 14026"/>
                  <a:gd name="connsiteX3" fmla="*/ 483 w 19347"/>
                  <a:gd name="connsiteY3" fmla="*/ 1451 h 14026"/>
                  <a:gd name="connsiteX4" fmla="*/ 0 w 19347"/>
                  <a:gd name="connsiteY4" fmla="*/ 0 h 14026"/>
                  <a:gd name="connsiteX5" fmla="*/ 11125 w 19347"/>
                  <a:gd name="connsiteY5" fmla="*/ 7014 h 14026"/>
                  <a:gd name="connsiteX6" fmla="*/ 17413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7413" y="11609"/>
                    </a:moveTo>
                    <a:cubicBezTo>
                      <a:pt x="18138" y="12576"/>
                      <a:pt x="18622" y="13301"/>
                      <a:pt x="19347" y="14027"/>
                    </a:cubicBezTo>
                    <a:cubicBezTo>
                      <a:pt x="16687" y="12092"/>
                      <a:pt x="14269" y="10399"/>
                      <a:pt x="11367" y="8465"/>
                    </a:cubicBezTo>
                    <a:cubicBezTo>
                      <a:pt x="7981" y="6288"/>
                      <a:pt x="4112" y="3870"/>
                      <a:pt x="483" y="1451"/>
                    </a:cubicBezTo>
                    <a:cubicBezTo>
                      <a:pt x="242" y="968"/>
                      <a:pt x="242" y="484"/>
                      <a:pt x="0" y="0"/>
                    </a:cubicBezTo>
                    <a:cubicBezTo>
                      <a:pt x="3628" y="2177"/>
                      <a:pt x="7255" y="4595"/>
                      <a:pt x="11125" y="7014"/>
                    </a:cubicBezTo>
                    <a:cubicBezTo>
                      <a:pt x="13060" y="8706"/>
                      <a:pt x="15236" y="10158"/>
                      <a:pt x="17413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81B3D26-C54F-3C67-659F-C89CC5C472F7}"/>
                  </a:ext>
                </a:extLst>
              </p:cNvPr>
              <p:cNvSpPr/>
              <p:nvPr/>
            </p:nvSpPr>
            <p:spPr>
              <a:xfrm>
                <a:off x="7240975" y="6442774"/>
                <a:ext cx="23700" cy="36518"/>
              </a:xfrm>
              <a:custGeom>
                <a:avLst/>
                <a:gdLst>
                  <a:gd name="connsiteX0" fmla="*/ 13543 w 23700"/>
                  <a:gd name="connsiteY0" fmla="*/ 20315 h 36518"/>
                  <a:gd name="connsiteX1" fmla="*/ 7981 w 23700"/>
                  <a:gd name="connsiteY1" fmla="*/ 12092 h 36518"/>
                  <a:gd name="connsiteX2" fmla="*/ 2177 w 23700"/>
                  <a:gd name="connsiteY2" fmla="*/ 4353 h 36518"/>
                  <a:gd name="connsiteX3" fmla="*/ 1693 w 23700"/>
                  <a:gd name="connsiteY3" fmla="*/ 3628 h 36518"/>
                  <a:gd name="connsiteX4" fmla="*/ 242 w 23700"/>
                  <a:gd name="connsiteY4" fmla="*/ 242 h 36518"/>
                  <a:gd name="connsiteX5" fmla="*/ 0 w 23700"/>
                  <a:gd name="connsiteY5" fmla="*/ 0 h 36518"/>
                  <a:gd name="connsiteX6" fmla="*/ 483 w 23700"/>
                  <a:gd name="connsiteY6" fmla="*/ 726 h 36518"/>
                  <a:gd name="connsiteX7" fmla="*/ 7497 w 23700"/>
                  <a:gd name="connsiteY7" fmla="*/ 10641 h 36518"/>
                  <a:gd name="connsiteX8" fmla="*/ 14994 w 23700"/>
                  <a:gd name="connsiteY8" fmla="*/ 20315 h 36518"/>
                  <a:gd name="connsiteX9" fmla="*/ 22491 w 23700"/>
                  <a:gd name="connsiteY9" fmla="*/ 29505 h 36518"/>
                  <a:gd name="connsiteX10" fmla="*/ 23459 w 23700"/>
                  <a:gd name="connsiteY10" fmla="*/ 30472 h 36518"/>
                  <a:gd name="connsiteX11" fmla="*/ 23701 w 23700"/>
                  <a:gd name="connsiteY11" fmla="*/ 36518 h 36518"/>
                  <a:gd name="connsiteX12" fmla="*/ 18864 w 23700"/>
                  <a:gd name="connsiteY12" fmla="*/ 28296 h 36518"/>
                  <a:gd name="connsiteX13" fmla="*/ 13543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3543" y="20315"/>
                    </a:moveTo>
                    <a:cubicBezTo>
                      <a:pt x="11609" y="17654"/>
                      <a:pt x="9674" y="14752"/>
                      <a:pt x="7981" y="12092"/>
                    </a:cubicBezTo>
                    <a:cubicBezTo>
                      <a:pt x="6046" y="9432"/>
                      <a:pt x="4112" y="6772"/>
                      <a:pt x="2177" y="4353"/>
                    </a:cubicBezTo>
                    <a:cubicBezTo>
                      <a:pt x="1934" y="4111"/>
                      <a:pt x="1934" y="3870"/>
                      <a:pt x="1693" y="3628"/>
                    </a:cubicBezTo>
                    <a:cubicBezTo>
                      <a:pt x="1209" y="2419"/>
                      <a:pt x="726" y="1209"/>
                      <a:pt x="242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242"/>
                      <a:pt x="242" y="484"/>
                      <a:pt x="483" y="726"/>
                    </a:cubicBezTo>
                    <a:cubicBezTo>
                      <a:pt x="2902" y="4111"/>
                      <a:pt x="5079" y="7255"/>
                      <a:pt x="7497" y="10641"/>
                    </a:cubicBezTo>
                    <a:cubicBezTo>
                      <a:pt x="9916" y="14027"/>
                      <a:pt x="12334" y="17171"/>
                      <a:pt x="14994" y="20315"/>
                    </a:cubicBezTo>
                    <a:cubicBezTo>
                      <a:pt x="17413" y="23459"/>
                      <a:pt x="20073" y="26603"/>
                      <a:pt x="22491" y="29505"/>
                    </a:cubicBezTo>
                    <a:cubicBezTo>
                      <a:pt x="22733" y="29989"/>
                      <a:pt x="22975" y="30230"/>
                      <a:pt x="23459" y="30472"/>
                    </a:cubicBezTo>
                    <a:cubicBezTo>
                      <a:pt x="23459" y="32649"/>
                      <a:pt x="23701" y="34584"/>
                      <a:pt x="23701" y="36518"/>
                    </a:cubicBezTo>
                    <a:cubicBezTo>
                      <a:pt x="22250" y="33858"/>
                      <a:pt x="20557" y="30956"/>
                      <a:pt x="18864" y="28296"/>
                    </a:cubicBezTo>
                    <a:cubicBezTo>
                      <a:pt x="17171" y="25877"/>
                      <a:pt x="15478" y="22975"/>
                      <a:pt x="13543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5E96A62-E537-A17F-3818-880C4A4DD2FC}"/>
                  </a:ext>
                </a:extLst>
              </p:cNvPr>
              <p:cNvSpPr/>
              <p:nvPr/>
            </p:nvSpPr>
            <p:spPr>
              <a:xfrm>
                <a:off x="7224530" y="6591085"/>
                <a:ext cx="1934" cy="181"/>
              </a:xfrm>
              <a:custGeom>
                <a:avLst/>
                <a:gdLst>
                  <a:gd name="connsiteX0" fmla="*/ 1934 w 1934"/>
                  <a:gd name="connsiteY0" fmla="*/ 181 h 181"/>
                  <a:gd name="connsiteX1" fmla="*/ 0 w 1934"/>
                  <a:gd name="connsiteY1" fmla="*/ 181 h 181"/>
                  <a:gd name="connsiteX2" fmla="*/ 1934 w 1934"/>
                  <a:gd name="connsiteY2" fmla="*/ 181 h 181"/>
                  <a:gd name="connsiteX3" fmla="*/ 1934 w 1934"/>
                  <a:gd name="connsiteY3" fmla="*/ 181 h 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81">
                    <a:moveTo>
                      <a:pt x="1934" y="181"/>
                    </a:moveTo>
                    <a:cubicBezTo>
                      <a:pt x="1209" y="181"/>
                      <a:pt x="483" y="181"/>
                      <a:pt x="0" y="181"/>
                    </a:cubicBezTo>
                    <a:cubicBezTo>
                      <a:pt x="726" y="-60"/>
                      <a:pt x="1451" y="-60"/>
                      <a:pt x="1934" y="181"/>
                    </a:cubicBezTo>
                    <a:cubicBezTo>
                      <a:pt x="1934" y="-60"/>
                      <a:pt x="1934" y="181"/>
                      <a:pt x="1934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EE79372-2681-3500-FB8B-7C0ABE4BD63C}"/>
                  </a:ext>
                </a:extLst>
              </p:cNvPr>
              <p:cNvSpPr/>
              <p:nvPr/>
            </p:nvSpPr>
            <p:spPr>
              <a:xfrm>
                <a:off x="7202764" y="6517262"/>
                <a:ext cx="8463" cy="6771"/>
              </a:xfrm>
              <a:custGeom>
                <a:avLst/>
                <a:gdLst>
                  <a:gd name="connsiteX0" fmla="*/ 0 w 8463"/>
                  <a:gd name="connsiteY0" fmla="*/ 0 h 6771"/>
                  <a:gd name="connsiteX1" fmla="*/ 4353 w 8463"/>
                  <a:gd name="connsiteY1" fmla="*/ 1935 h 6771"/>
                  <a:gd name="connsiteX2" fmla="*/ 5562 w 8463"/>
                  <a:gd name="connsiteY2" fmla="*/ 2660 h 6771"/>
                  <a:gd name="connsiteX3" fmla="*/ 8464 w 8463"/>
                  <a:gd name="connsiteY3" fmla="*/ 6772 h 6771"/>
                  <a:gd name="connsiteX4" fmla="*/ 4111 w 8463"/>
                  <a:gd name="connsiteY4" fmla="*/ 5804 h 6771"/>
                  <a:gd name="connsiteX5" fmla="*/ 2660 w 8463"/>
                  <a:gd name="connsiteY5" fmla="*/ 5079 h 6771"/>
                  <a:gd name="connsiteX6" fmla="*/ 0 w 8463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3" h="6771">
                    <a:moveTo>
                      <a:pt x="0" y="0"/>
                    </a:moveTo>
                    <a:cubicBezTo>
                      <a:pt x="1451" y="726"/>
                      <a:pt x="2902" y="1209"/>
                      <a:pt x="4353" y="1935"/>
                    </a:cubicBezTo>
                    <a:cubicBezTo>
                      <a:pt x="4836" y="2177"/>
                      <a:pt x="5321" y="2419"/>
                      <a:pt x="5562" y="2660"/>
                    </a:cubicBezTo>
                    <a:cubicBezTo>
                      <a:pt x="6530" y="4111"/>
                      <a:pt x="7497" y="5321"/>
                      <a:pt x="8464" y="6772"/>
                    </a:cubicBezTo>
                    <a:cubicBezTo>
                      <a:pt x="7013" y="6530"/>
                      <a:pt x="5562" y="6288"/>
                      <a:pt x="4111" y="5804"/>
                    </a:cubicBezTo>
                    <a:cubicBezTo>
                      <a:pt x="3628" y="5562"/>
                      <a:pt x="3143" y="5321"/>
                      <a:pt x="2660" y="5079"/>
                    </a:cubicBezTo>
                    <a:cubicBezTo>
                      <a:pt x="1692" y="3628"/>
                      <a:pt x="967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5F0B1E71-6715-6D39-4C2E-AFD0C9775F06}"/>
                  </a:ext>
                </a:extLst>
              </p:cNvPr>
              <p:cNvSpPr/>
              <p:nvPr/>
            </p:nvSpPr>
            <p:spPr>
              <a:xfrm>
                <a:off x="7442673" y="6582076"/>
                <a:ext cx="5078" cy="3385"/>
              </a:xfrm>
              <a:custGeom>
                <a:avLst/>
                <a:gdLst>
                  <a:gd name="connsiteX0" fmla="*/ 3870 w 5078"/>
                  <a:gd name="connsiteY0" fmla="*/ 2177 h 3385"/>
                  <a:gd name="connsiteX1" fmla="*/ 5079 w 5078"/>
                  <a:gd name="connsiteY1" fmla="*/ 3386 h 3385"/>
                  <a:gd name="connsiteX2" fmla="*/ 0 w 5078"/>
                  <a:gd name="connsiteY2" fmla="*/ 0 h 3385"/>
                  <a:gd name="connsiteX3" fmla="*/ 1935 w 5078"/>
                  <a:gd name="connsiteY3" fmla="*/ 242 h 3385"/>
                  <a:gd name="connsiteX4" fmla="*/ 3870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3870" y="2177"/>
                    </a:moveTo>
                    <a:cubicBezTo>
                      <a:pt x="4353" y="2660"/>
                      <a:pt x="4837" y="2902"/>
                      <a:pt x="5079" y="3386"/>
                    </a:cubicBezTo>
                    <a:cubicBezTo>
                      <a:pt x="3386" y="2419"/>
                      <a:pt x="1935" y="1209"/>
                      <a:pt x="0" y="0"/>
                    </a:cubicBezTo>
                    <a:cubicBezTo>
                      <a:pt x="484" y="0"/>
                      <a:pt x="1210" y="242"/>
                      <a:pt x="1935" y="242"/>
                    </a:cubicBezTo>
                    <a:cubicBezTo>
                      <a:pt x="2661" y="968"/>
                      <a:pt x="3144" y="1693"/>
                      <a:pt x="387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2A11618-0539-DFBB-7918-FDC00C293760}"/>
                  </a:ext>
                </a:extLst>
              </p:cNvPr>
              <p:cNvSpPr/>
              <p:nvPr/>
            </p:nvSpPr>
            <p:spPr>
              <a:xfrm>
                <a:off x="7304580" y="6519197"/>
                <a:ext cx="3144" cy="14752"/>
              </a:xfrm>
              <a:custGeom>
                <a:avLst/>
                <a:gdLst>
                  <a:gd name="connsiteX0" fmla="*/ 2902 w 3144"/>
                  <a:gd name="connsiteY0" fmla="*/ 0 h 14752"/>
                  <a:gd name="connsiteX1" fmla="*/ 2902 w 3144"/>
                  <a:gd name="connsiteY1" fmla="*/ 2418 h 14752"/>
                  <a:gd name="connsiteX2" fmla="*/ 1451 w 3144"/>
                  <a:gd name="connsiteY2" fmla="*/ 13301 h 14752"/>
                  <a:gd name="connsiteX3" fmla="*/ 3144 w 3144"/>
                  <a:gd name="connsiteY3" fmla="*/ 11125 h 14752"/>
                  <a:gd name="connsiteX4" fmla="*/ 3144 w 3144"/>
                  <a:gd name="connsiteY4" fmla="*/ 12576 h 14752"/>
                  <a:gd name="connsiteX5" fmla="*/ 3144 w 3144"/>
                  <a:gd name="connsiteY5" fmla="*/ 13543 h 14752"/>
                  <a:gd name="connsiteX6" fmla="*/ 2177 w 3144"/>
                  <a:gd name="connsiteY6" fmla="*/ 14752 h 14752"/>
                  <a:gd name="connsiteX7" fmla="*/ 0 w 3144"/>
                  <a:gd name="connsiteY7" fmla="*/ 13059 h 14752"/>
                  <a:gd name="connsiteX8" fmla="*/ 1934 w 3144"/>
                  <a:gd name="connsiteY8" fmla="*/ 3870 h 14752"/>
                  <a:gd name="connsiteX9" fmla="*/ 2902 w 3144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4" h="14752">
                    <a:moveTo>
                      <a:pt x="2902" y="0"/>
                    </a:moveTo>
                    <a:cubicBezTo>
                      <a:pt x="2902" y="726"/>
                      <a:pt x="2902" y="1451"/>
                      <a:pt x="2902" y="2418"/>
                    </a:cubicBezTo>
                    <a:cubicBezTo>
                      <a:pt x="1693" y="8948"/>
                      <a:pt x="1451" y="13301"/>
                      <a:pt x="1451" y="13301"/>
                    </a:cubicBezTo>
                    <a:cubicBezTo>
                      <a:pt x="1451" y="13301"/>
                      <a:pt x="2177" y="12576"/>
                      <a:pt x="3144" y="11125"/>
                    </a:cubicBezTo>
                    <a:cubicBezTo>
                      <a:pt x="3144" y="11608"/>
                      <a:pt x="3144" y="12092"/>
                      <a:pt x="3144" y="12576"/>
                    </a:cubicBezTo>
                    <a:cubicBezTo>
                      <a:pt x="3144" y="12818"/>
                      <a:pt x="3144" y="13059"/>
                      <a:pt x="3144" y="13543"/>
                    </a:cubicBezTo>
                    <a:cubicBezTo>
                      <a:pt x="2902" y="14027"/>
                      <a:pt x="2419" y="14269"/>
                      <a:pt x="2177" y="14752"/>
                    </a:cubicBezTo>
                    <a:cubicBezTo>
                      <a:pt x="1451" y="14027"/>
                      <a:pt x="968" y="13543"/>
                      <a:pt x="0" y="13059"/>
                    </a:cubicBezTo>
                    <a:cubicBezTo>
                      <a:pt x="726" y="9916"/>
                      <a:pt x="1209" y="7013"/>
                      <a:pt x="1934" y="3870"/>
                    </a:cubicBezTo>
                    <a:cubicBezTo>
                      <a:pt x="2660" y="2418"/>
                      <a:pt x="2902" y="1209"/>
                      <a:pt x="290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835AC2A-8D88-5624-6469-C892EF108D62}"/>
                  </a:ext>
                </a:extLst>
              </p:cNvPr>
              <p:cNvSpPr/>
              <p:nvPr/>
            </p:nvSpPr>
            <p:spPr>
              <a:xfrm>
                <a:off x="7324169" y="6489208"/>
                <a:ext cx="4837" cy="11850"/>
              </a:xfrm>
              <a:custGeom>
                <a:avLst/>
                <a:gdLst>
                  <a:gd name="connsiteX0" fmla="*/ 1209 w 4837"/>
                  <a:gd name="connsiteY0" fmla="*/ 8706 h 11850"/>
                  <a:gd name="connsiteX1" fmla="*/ 4595 w 4837"/>
                  <a:gd name="connsiteY1" fmla="*/ 484 h 11850"/>
                  <a:gd name="connsiteX2" fmla="*/ 4837 w 4837"/>
                  <a:gd name="connsiteY2" fmla="*/ 0 h 11850"/>
                  <a:gd name="connsiteX3" fmla="*/ 4837 w 4837"/>
                  <a:gd name="connsiteY3" fmla="*/ 6530 h 11850"/>
                  <a:gd name="connsiteX4" fmla="*/ 0 w 4837"/>
                  <a:gd name="connsiteY4" fmla="*/ 11850 h 11850"/>
                  <a:gd name="connsiteX5" fmla="*/ 1209 w 4837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7" h="11850">
                    <a:moveTo>
                      <a:pt x="1209" y="8706"/>
                    </a:moveTo>
                    <a:cubicBezTo>
                      <a:pt x="2419" y="6046"/>
                      <a:pt x="3385" y="3144"/>
                      <a:pt x="4595" y="484"/>
                    </a:cubicBezTo>
                    <a:cubicBezTo>
                      <a:pt x="4595" y="242"/>
                      <a:pt x="4595" y="242"/>
                      <a:pt x="4837" y="0"/>
                    </a:cubicBezTo>
                    <a:cubicBezTo>
                      <a:pt x="4837" y="2177"/>
                      <a:pt x="4837" y="4353"/>
                      <a:pt x="4837" y="6530"/>
                    </a:cubicBezTo>
                    <a:cubicBezTo>
                      <a:pt x="3144" y="8465"/>
                      <a:pt x="1451" y="10157"/>
                      <a:pt x="0" y="11850"/>
                    </a:cubicBezTo>
                    <a:cubicBezTo>
                      <a:pt x="242" y="10883"/>
                      <a:pt x="726" y="9916"/>
                      <a:pt x="1209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424FDD6-2595-7E7D-7E9E-A369F7758AAA}"/>
                  </a:ext>
                </a:extLst>
              </p:cNvPr>
              <p:cNvSpPr/>
              <p:nvPr/>
            </p:nvSpPr>
            <p:spPr>
              <a:xfrm>
                <a:off x="7315947" y="6510732"/>
                <a:ext cx="10882" cy="14268"/>
              </a:xfrm>
              <a:custGeom>
                <a:avLst/>
                <a:gdLst>
                  <a:gd name="connsiteX0" fmla="*/ 2177 w 10882"/>
                  <a:gd name="connsiteY0" fmla="*/ 2660 h 14268"/>
                  <a:gd name="connsiteX1" fmla="*/ 6772 w 10882"/>
                  <a:gd name="connsiteY1" fmla="*/ 0 h 14268"/>
                  <a:gd name="connsiteX2" fmla="*/ 4836 w 10882"/>
                  <a:gd name="connsiteY2" fmla="*/ 3628 h 14268"/>
                  <a:gd name="connsiteX3" fmla="*/ 968 w 10882"/>
                  <a:gd name="connsiteY3" fmla="*/ 11125 h 14268"/>
                  <a:gd name="connsiteX4" fmla="*/ 6772 w 10882"/>
                  <a:gd name="connsiteY4" fmla="*/ 4837 h 14268"/>
                  <a:gd name="connsiteX5" fmla="*/ 10883 w 10882"/>
                  <a:gd name="connsiteY5" fmla="*/ 242 h 14268"/>
                  <a:gd name="connsiteX6" fmla="*/ 10399 w 10882"/>
                  <a:gd name="connsiteY6" fmla="*/ 2660 h 14268"/>
                  <a:gd name="connsiteX7" fmla="*/ 6046 w 10882"/>
                  <a:gd name="connsiteY7" fmla="*/ 8948 h 14268"/>
                  <a:gd name="connsiteX8" fmla="*/ 0 w 10882"/>
                  <a:gd name="connsiteY8" fmla="*/ 14269 h 14268"/>
                  <a:gd name="connsiteX9" fmla="*/ 1209 w 10882"/>
                  <a:gd name="connsiteY9" fmla="*/ 4595 h 14268"/>
                  <a:gd name="connsiteX10" fmla="*/ 2177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2177" y="2660"/>
                    </a:moveTo>
                    <a:cubicBezTo>
                      <a:pt x="3628" y="1935"/>
                      <a:pt x="5079" y="968"/>
                      <a:pt x="6772" y="0"/>
                    </a:cubicBezTo>
                    <a:cubicBezTo>
                      <a:pt x="6046" y="1209"/>
                      <a:pt x="5321" y="2660"/>
                      <a:pt x="4836" y="3628"/>
                    </a:cubicBezTo>
                    <a:cubicBezTo>
                      <a:pt x="2419" y="8465"/>
                      <a:pt x="968" y="11125"/>
                      <a:pt x="968" y="11125"/>
                    </a:cubicBezTo>
                    <a:cubicBezTo>
                      <a:pt x="968" y="11125"/>
                      <a:pt x="3144" y="8948"/>
                      <a:pt x="6772" y="4837"/>
                    </a:cubicBezTo>
                    <a:cubicBezTo>
                      <a:pt x="7981" y="3628"/>
                      <a:pt x="9432" y="1935"/>
                      <a:pt x="10883" y="242"/>
                    </a:cubicBezTo>
                    <a:cubicBezTo>
                      <a:pt x="10641" y="968"/>
                      <a:pt x="10641" y="1935"/>
                      <a:pt x="10399" y="2660"/>
                    </a:cubicBezTo>
                    <a:cubicBezTo>
                      <a:pt x="8948" y="4837"/>
                      <a:pt x="7497" y="7014"/>
                      <a:pt x="6046" y="8948"/>
                    </a:cubicBezTo>
                    <a:cubicBezTo>
                      <a:pt x="3870" y="10883"/>
                      <a:pt x="1934" y="12576"/>
                      <a:pt x="0" y="14269"/>
                    </a:cubicBezTo>
                    <a:cubicBezTo>
                      <a:pt x="483" y="11125"/>
                      <a:pt x="726" y="7981"/>
                      <a:pt x="1209" y="4595"/>
                    </a:cubicBezTo>
                    <a:cubicBezTo>
                      <a:pt x="1451" y="4111"/>
                      <a:pt x="1693" y="3386"/>
                      <a:pt x="217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BC99F54-8158-6084-89FE-7F19F2C17764}"/>
                  </a:ext>
                </a:extLst>
              </p:cNvPr>
              <p:cNvSpPr/>
              <p:nvPr/>
            </p:nvSpPr>
            <p:spPr>
              <a:xfrm>
                <a:off x="7294181" y="6474214"/>
                <a:ext cx="1692" cy="6046"/>
              </a:xfrm>
              <a:custGeom>
                <a:avLst/>
                <a:gdLst>
                  <a:gd name="connsiteX0" fmla="*/ 483 w 1692"/>
                  <a:gd name="connsiteY0" fmla="*/ 6046 h 6046"/>
                  <a:gd name="connsiteX1" fmla="*/ 0 w 1692"/>
                  <a:gd name="connsiteY1" fmla="*/ 5079 h 6046"/>
                  <a:gd name="connsiteX2" fmla="*/ 1692 w 1692"/>
                  <a:gd name="connsiteY2" fmla="*/ 0 h 6046"/>
                  <a:gd name="connsiteX3" fmla="*/ 483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483" y="6046"/>
                    </a:moveTo>
                    <a:cubicBezTo>
                      <a:pt x="241" y="5804"/>
                      <a:pt x="241" y="5321"/>
                      <a:pt x="0" y="5079"/>
                    </a:cubicBezTo>
                    <a:cubicBezTo>
                      <a:pt x="483" y="3386"/>
                      <a:pt x="1209" y="1693"/>
                      <a:pt x="1692" y="0"/>
                    </a:cubicBezTo>
                    <a:cubicBezTo>
                      <a:pt x="1209" y="1693"/>
                      <a:pt x="726" y="3870"/>
                      <a:pt x="483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A07F59E-BC3B-4FA2-AAB1-6847BF398299}"/>
                  </a:ext>
                </a:extLst>
              </p:cNvPr>
              <p:cNvSpPr/>
              <p:nvPr/>
            </p:nvSpPr>
            <p:spPr>
              <a:xfrm>
                <a:off x="7326104" y="6531289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0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CD6C4A1-1F92-5DB5-DBBA-471D68703FD4}"/>
                  </a:ext>
                </a:extLst>
              </p:cNvPr>
              <p:cNvSpPr/>
              <p:nvPr/>
            </p:nvSpPr>
            <p:spPr>
              <a:xfrm>
                <a:off x="7317398" y="665366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D427A6B-1D6E-1E13-A49D-3B234726C40C}"/>
                  </a:ext>
                </a:extLst>
              </p:cNvPr>
              <p:cNvSpPr/>
              <p:nvPr/>
            </p:nvSpPr>
            <p:spPr>
              <a:xfrm>
                <a:off x="7264434" y="6515085"/>
                <a:ext cx="2418" cy="6287"/>
              </a:xfrm>
              <a:custGeom>
                <a:avLst/>
                <a:gdLst>
                  <a:gd name="connsiteX0" fmla="*/ 0 w 2418"/>
                  <a:gd name="connsiteY0" fmla="*/ 0 h 6287"/>
                  <a:gd name="connsiteX1" fmla="*/ 1934 w 2418"/>
                  <a:gd name="connsiteY1" fmla="*/ 1693 h 6287"/>
                  <a:gd name="connsiteX2" fmla="*/ 2419 w 2418"/>
                  <a:gd name="connsiteY2" fmla="*/ 6288 h 6287"/>
                  <a:gd name="connsiteX3" fmla="*/ 1209 w 2418"/>
                  <a:gd name="connsiteY3" fmla="*/ 5321 h 6287"/>
                  <a:gd name="connsiteX4" fmla="*/ 0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0" y="0"/>
                    </a:moveTo>
                    <a:cubicBezTo>
                      <a:pt x="726" y="483"/>
                      <a:pt x="1451" y="1209"/>
                      <a:pt x="1934" y="1693"/>
                    </a:cubicBezTo>
                    <a:cubicBezTo>
                      <a:pt x="1934" y="3144"/>
                      <a:pt x="2177" y="4837"/>
                      <a:pt x="2419" y="6288"/>
                    </a:cubicBezTo>
                    <a:cubicBezTo>
                      <a:pt x="1934" y="6046"/>
                      <a:pt x="1693" y="5562"/>
                      <a:pt x="1209" y="5321"/>
                    </a:cubicBezTo>
                    <a:cubicBezTo>
                      <a:pt x="968" y="3386"/>
                      <a:pt x="483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5BC580A-BCB9-0E41-2D85-D2CFC3976761}"/>
                  </a:ext>
                </a:extLst>
              </p:cNvPr>
              <p:cNvSpPr/>
              <p:nvPr/>
            </p:nvSpPr>
            <p:spPr>
              <a:xfrm>
                <a:off x="7279670" y="6397307"/>
                <a:ext cx="3869" cy="17896"/>
              </a:xfrm>
              <a:custGeom>
                <a:avLst/>
                <a:gdLst>
                  <a:gd name="connsiteX0" fmla="*/ 3628 w 3869"/>
                  <a:gd name="connsiteY0" fmla="*/ 17897 h 17896"/>
                  <a:gd name="connsiteX1" fmla="*/ 3385 w 3869"/>
                  <a:gd name="connsiteY1" fmla="*/ 17655 h 17896"/>
                  <a:gd name="connsiteX2" fmla="*/ 0 w 3869"/>
                  <a:gd name="connsiteY2" fmla="*/ 0 h 17896"/>
                  <a:gd name="connsiteX3" fmla="*/ 3870 w 3869"/>
                  <a:gd name="connsiteY3" fmla="*/ 3386 h 17896"/>
                  <a:gd name="connsiteX4" fmla="*/ 3628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3628" y="17897"/>
                    </a:moveTo>
                    <a:cubicBezTo>
                      <a:pt x="3628" y="17897"/>
                      <a:pt x="3628" y="17655"/>
                      <a:pt x="3385" y="17655"/>
                    </a:cubicBezTo>
                    <a:cubicBezTo>
                      <a:pt x="2419" y="11850"/>
                      <a:pt x="1209" y="5804"/>
                      <a:pt x="0" y="0"/>
                    </a:cubicBezTo>
                    <a:cubicBezTo>
                      <a:pt x="2177" y="1935"/>
                      <a:pt x="3628" y="3144"/>
                      <a:pt x="3870" y="3386"/>
                    </a:cubicBezTo>
                    <a:cubicBezTo>
                      <a:pt x="3870" y="8706"/>
                      <a:pt x="3628" y="13544"/>
                      <a:pt x="3628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21F5624-9A99-D59C-315D-96F914C33BF5}"/>
                  </a:ext>
                </a:extLst>
              </p:cNvPr>
              <p:cNvSpPr/>
              <p:nvPr/>
            </p:nvSpPr>
            <p:spPr>
              <a:xfrm>
                <a:off x="7289827" y="6501058"/>
                <a:ext cx="1451" cy="14268"/>
              </a:xfrm>
              <a:custGeom>
                <a:avLst/>
                <a:gdLst>
                  <a:gd name="connsiteX0" fmla="*/ 242 w 1451"/>
                  <a:gd name="connsiteY0" fmla="*/ 0 h 14268"/>
                  <a:gd name="connsiteX1" fmla="*/ 1451 w 1451"/>
                  <a:gd name="connsiteY1" fmla="*/ 967 h 14268"/>
                  <a:gd name="connsiteX2" fmla="*/ 0 w 1451"/>
                  <a:gd name="connsiteY2" fmla="*/ 12818 h 14268"/>
                  <a:gd name="connsiteX3" fmla="*/ 0 w 1451"/>
                  <a:gd name="connsiteY3" fmla="*/ 14269 h 14268"/>
                  <a:gd name="connsiteX4" fmla="*/ 484 w 1451"/>
                  <a:gd name="connsiteY4" fmla="*/ 1209 h 14268"/>
                  <a:gd name="connsiteX5" fmla="*/ 242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242" y="0"/>
                    </a:moveTo>
                    <a:cubicBezTo>
                      <a:pt x="726" y="484"/>
                      <a:pt x="968" y="726"/>
                      <a:pt x="1451" y="967"/>
                    </a:cubicBezTo>
                    <a:cubicBezTo>
                      <a:pt x="968" y="4837"/>
                      <a:pt x="484" y="8948"/>
                      <a:pt x="0" y="12818"/>
                    </a:cubicBezTo>
                    <a:cubicBezTo>
                      <a:pt x="0" y="13301"/>
                      <a:pt x="0" y="13785"/>
                      <a:pt x="0" y="14269"/>
                    </a:cubicBezTo>
                    <a:cubicBezTo>
                      <a:pt x="242" y="9916"/>
                      <a:pt x="242" y="5562"/>
                      <a:pt x="484" y="1209"/>
                    </a:cubicBezTo>
                    <a:cubicBezTo>
                      <a:pt x="242" y="967"/>
                      <a:pt x="242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33A115B7-EDB6-9D67-BA11-322B52D6E3DD}"/>
                  </a:ext>
                </a:extLst>
              </p:cNvPr>
              <p:cNvSpPr/>
              <p:nvPr/>
            </p:nvSpPr>
            <p:spPr>
              <a:xfrm>
                <a:off x="7270963" y="6482678"/>
                <a:ext cx="8572" cy="36276"/>
              </a:xfrm>
              <a:custGeom>
                <a:avLst/>
                <a:gdLst>
                  <a:gd name="connsiteX0" fmla="*/ 1693 w 8572"/>
                  <a:gd name="connsiteY0" fmla="*/ 12334 h 36276"/>
                  <a:gd name="connsiteX1" fmla="*/ 0 w 8572"/>
                  <a:gd name="connsiteY1" fmla="*/ 8948 h 36276"/>
                  <a:gd name="connsiteX2" fmla="*/ 726 w 8572"/>
                  <a:gd name="connsiteY2" fmla="*/ 4353 h 36276"/>
                  <a:gd name="connsiteX3" fmla="*/ 1210 w 8572"/>
                  <a:gd name="connsiteY3" fmla="*/ 0 h 36276"/>
                  <a:gd name="connsiteX4" fmla="*/ 6288 w 8572"/>
                  <a:gd name="connsiteY4" fmla="*/ 5804 h 36276"/>
                  <a:gd name="connsiteX5" fmla="*/ 7981 w 8572"/>
                  <a:gd name="connsiteY5" fmla="*/ 7739 h 36276"/>
                  <a:gd name="connsiteX6" fmla="*/ 8465 w 8572"/>
                  <a:gd name="connsiteY6" fmla="*/ 20073 h 36276"/>
                  <a:gd name="connsiteX7" fmla="*/ 8465 w 8572"/>
                  <a:gd name="connsiteY7" fmla="*/ 36277 h 36276"/>
                  <a:gd name="connsiteX8" fmla="*/ 5805 w 8572"/>
                  <a:gd name="connsiteY8" fmla="*/ 31440 h 36276"/>
                  <a:gd name="connsiteX9" fmla="*/ 4595 w 8572"/>
                  <a:gd name="connsiteY9" fmla="*/ 25636 h 36276"/>
                  <a:gd name="connsiteX10" fmla="*/ 7739 w 8572"/>
                  <a:gd name="connsiteY10" fmla="*/ 28296 h 36276"/>
                  <a:gd name="connsiteX11" fmla="*/ 1693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1693" y="12334"/>
                    </a:moveTo>
                    <a:cubicBezTo>
                      <a:pt x="1210" y="11367"/>
                      <a:pt x="484" y="9916"/>
                      <a:pt x="0" y="8948"/>
                    </a:cubicBezTo>
                    <a:cubicBezTo>
                      <a:pt x="242" y="7497"/>
                      <a:pt x="484" y="6046"/>
                      <a:pt x="726" y="4353"/>
                    </a:cubicBezTo>
                    <a:cubicBezTo>
                      <a:pt x="968" y="2902"/>
                      <a:pt x="1210" y="1451"/>
                      <a:pt x="1210" y="0"/>
                    </a:cubicBezTo>
                    <a:cubicBezTo>
                      <a:pt x="2903" y="1935"/>
                      <a:pt x="4837" y="3870"/>
                      <a:pt x="6288" y="5804"/>
                    </a:cubicBezTo>
                    <a:cubicBezTo>
                      <a:pt x="7014" y="6530"/>
                      <a:pt x="7497" y="7014"/>
                      <a:pt x="7981" y="7739"/>
                    </a:cubicBezTo>
                    <a:cubicBezTo>
                      <a:pt x="8223" y="11850"/>
                      <a:pt x="8465" y="15962"/>
                      <a:pt x="8465" y="20073"/>
                    </a:cubicBezTo>
                    <a:cubicBezTo>
                      <a:pt x="8707" y="25636"/>
                      <a:pt x="8465" y="30956"/>
                      <a:pt x="8465" y="36277"/>
                    </a:cubicBezTo>
                    <a:cubicBezTo>
                      <a:pt x="7739" y="34826"/>
                      <a:pt x="6772" y="33133"/>
                      <a:pt x="5805" y="31440"/>
                    </a:cubicBezTo>
                    <a:cubicBezTo>
                      <a:pt x="5321" y="29505"/>
                      <a:pt x="5079" y="27328"/>
                      <a:pt x="4595" y="25636"/>
                    </a:cubicBezTo>
                    <a:cubicBezTo>
                      <a:pt x="6530" y="27328"/>
                      <a:pt x="7739" y="28296"/>
                      <a:pt x="7739" y="28296"/>
                    </a:cubicBezTo>
                    <a:cubicBezTo>
                      <a:pt x="7739" y="28296"/>
                      <a:pt x="6046" y="21524"/>
                      <a:pt x="1693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0D932587-975C-582F-FC75-BE8C49F6F8D1}"/>
                  </a:ext>
                </a:extLst>
              </p:cNvPr>
              <p:cNvSpPr/>
              <p:nvPr/>
            </p:nvSpPr>
            <p:spPr>
              <a:xfrm>
                <a:off x="7273624" y="6462605"/>
                <a:ext cx="4836" cy="14268"/>
              </a:xfrm>
              <a:custGeom>
                <a:avLst/>
                <a:gdLst>
                  <a:gd name="connsiteX0" fmla="*/ 483 w 4836"/>
                  <a:gd name="connsiteY0" fmla="*/ 0 h 14268"/>
                  <a:gd name="connsiteX1" fmla="*/ 4111 w 4836"/>
                  <a:gd name="connsiteY1" fmla="*/ 4111 h 14268"/>
                  <a:gd name="connsiteX2" fmla="*/ 4836 w 4836"/>
                  <a:gd name="connsiteY2" fmla="*/ 14269 h 14268"/>
                  <a:gd name="connsiteX3" fmla="*/ 0 w 4836"/>
                  <a:gd name="connsiteY3" fmla="*/ 6772 h 14268"/>
                  <a:gd name="connsiteX4" fmla="*/ 483 w 4836"/>
                  <a:gd name="connsiteY4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8">
                    <a:moveTo>
                      <a:pt x="483" y="0"/>
                    </a:moveTo>
                    <a:cubicBezTo>
                      <a:pt x="1693" y="1451"/>
                      <a:pt x="2902" y="2660"/>
                      <a:pt x="4111" y="4111"/>
                    </a:cubicBezTo>
                    <a:cubicBezTo>
                      <a:pt x="4353" y="7497"/>
                      <a:pt x="4595" y="10883"/>
                      <a:pt x="4836" y="14269"/>
                    </a:cubicBezTo>
                    <a:cubicBezTo>
                      <a:pt x="3385" y="11850"/>
                      <a:pt x="1693" y="9190"/>
                      <a:pt x="0" y="6772"/>
                    </a:cubicBezTo>
                    <a:cubicBezTo>
                      <a:pt x="242" y="4595"/>
                      <a:pt x="242" y="2418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1A2A5A8-F5D7-6002-A8B4-98D359B4B7E4}"/>
                  </a:ext>
                </a:extLst>
              </p:cNvPr>
              <p:cNvSpPr/>
              <p:nvPr/>
            </p:nvSpPr>
            <p:spPr>
              <a:xfrm>
                <a:off x="7274592" y="6441807"/>
                <a:ext cx="1451" cy="7255"/>
              </a:xfrm>
              <a:custGeom>
                <a:avLst/>
                <a:gdLst>
                  <a:gd name="connsiteX0" fmla="*/ 0 w 1451"/>
                  <a:gd name="connsiteY0" fmla="*/ 5079 h 7255"/>
                  <a:gd name="connsiteX1" fmla="*/ 0 w 1451"/>
                  <a:gd name="connsiteY1" fmla="*/ 2902 h 7255"/>
                  <a:gd name="connsiteX2" fmla="*/ 0 w 1451"/>
                  <a:gd name="connsiteY2" fmla="*/ 0 h 7255"/>
                  <a:gd name="connsiteX3" fmla="*/ 726 w 1451"/>
                  <a:gd name="connsiteY3" fmla="*/ 726 h 7255"/>
                  <a:gd name="connsiteX4" fmla="*/ 1451 w 1451"/>
                  <a:gd name="connsiteY4" fmla="*/ 7255 h 7255"/>
                  <a:gd name="connsiteX5" fmla="*/ 1209 w 1451"/>
                  <a:gd name="connsiteY5" fmla="*/ 7013 h 7255"/>
                  <a:gd name="connsiteX6" fmla="*/ 0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0" y="5079"/>
                    </a:moveTo>
                    <a:cubicBezTo>
                      <a:pt x="0" y="4353"/>
                      <a:pt x="0" y="3628"/>
                      <a:pt x="0" y="2902"/>
                    </a:cubicBezTo>
                    <a:cubicBezTo>
                      <a:pt x="0" y="1935"/>
                      <a:pt x="0" y="967"/>
                      <a:pt x="0" y="0"/>
                    </a:cubicBezTo>
                    <a:cubicBezTo>
                      <a:pt x="241" y="242"/>
                      <a:pt x="483" y="483"/>
                      <a:pt x="726" y="726"/>
                    </a:cubicBezTo>
                    <a:cubicBezTo>
                      <a:pt x="967" y="2902"/>
                      <a:pt x="1209" y="5079"/>
                      <a:pt x="1451" y="7255"/>
                    </a:cubicBezTo>
                    <a:cubicBezTo>
                      <a:pt x="1451" y="7255"/>
                      <a:pt x="1451" y="7013"/>
                      <a:pt x="1209" y="7013"/>
                    </a:cubicBezTo>
                    <a:cubicBezTo>
                      <a:pt x="967" y="6530"/>
                      <a:pt x="483" y="5804"/>
                      <a:pt x="0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183CD4F-B496-AAEF-09BB-8A2E87BAA332}"/>
                  </a:ext>
                </a:extLst>
              </p:cNvPr>
              <p:cNvSpPr/>
              <p:nvPr/>
            </p:nvSpPr>
            <p:spPr>
              <a:xfrm>
                <a:off x="7289827" y="6482678"/>
                <a:ext cx="4111" cy="18380"/>
              </a:xfrm>
              <a:custGeom>
                <a:avLst/>
                <a:gdLst>
                  <a:gd name="connsiteX0" fmla="*/ 0 w 4111"/>
                  <a:gd name="connsiteY0" fmla="*/ 7739 h 18380"/>
                  <a:gd name="connsiteX1" fmla="*/ 1693 w 4111"/>
                  <a:gd name="connsiteY1" fmla="*/ 3144 h 18380"/>
                  <a:gd name="connsiteX2" fmla="*/ 2903 w 4111"/>
                  <a:gd name="connsiteY2" fmla="*/ 0 h 18380"/>
                  <a:gd name="connsiteX3" fmla="*/ 4112 w 4111"/>
                  <a:gd name="connsiteY3" fmla="*/ 968 h 18380"/>
                  <a:gd name="connsiteX4" fmla="*/ 1935 w 4111"/>
                  <a:gd name="connsiteY4" fmla="*/ 15720 h 18380"/>
                  <a:gd name="connsiteX5" fmla="*/ 1693 w 4111"/>
                  <a:gd name="connsiteY5" fmla="*/ 18380 h 18380"/>
                  <a:gd name="connsiteX6" fmla="*/ 242 w 4111"/>
                  <a:gd name="connsiteY6" fmla="*/ 15478 h 18380"/>
                  <a:gd name="connsiteX7" fmla="*/ 0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0" y="7739"/>
                    </a:moveTo>
                    <a:cubicBezTo>
                      <a:pt x="484" y="6288"/>
                      <a:pt x="1210" y="4837"/>
                      <a:pt x="1693" y="3144"/>
                    </a:cubicBezTo>
                    <a:cubicBezTo>
                      <a:pt x="2177" y="2177"/>
                      <a:pt x="2419" y="968"/>
                      <a:pt x="2903" y="0"/>
                    </a:cubicBezTo>
                    <a:cubicBezTo>
                      <a:pt x="3386" y="484"/>
                      <a:pt x="3628" y="726"/>
                      <a:pt x="4112" y="968"/>
                    </a:cubicBezTo>
                    <a:cubicBezTo>
                      <a:pt x="3386" y="5804"/>
                      <a:pt x="2419" y="10641"/>
                      <a:pt x="1935" y="15720"/>
                    </a:cubicBezTo>
                    <a:cubicBezTo>
                      <a:pt x="1935" y="16446"/>
                      <a:pt x="1693" y="17413"/>
                      <a:pt x="1693" y="18380"/>
                    </a:cubicBezTo>
                    <a:cubicBezTo>
                      <a:pt x="1451" y="17655"/>
                      <a:pt x="968" y="16687"/>
                      <a:pt x="242" y="15478"/>
                    </a:cubicBezTo>
                    <a:cubicBezTo>
                      <a:pt x="242" y="12818"/>
                      <a:pt x="0" y="10399"/>
                      <a:pt x="0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95009E8-744C-C2F8-C68F-7018552E6448}"/>
                  </a:ext>
                </a:extLst>
              </p:cNvPr>
              <p:cNvSpPr/>
              <p:nvPr/>
            </p:nvSpPr>
            <p:spPr>
              <a:xfrm>
                <a:off x="7535299" y="6589573"/>
                <a:ext cx="41355" cy="19347"/>
              </a:xfrm>
              <a:custGeom>
                <a:avLst/>
                <a:gdLst>
                  <a:gd name="connsiteX0" fmla="*/ 17654 w 41355"/>
                  <a:gd name="connsiteY0" fmla="*/ 6046 h 19347"/>
                  <a:gd name="connsiteX1" fmla="*/ 40630 w 41355"/>
                  <a:gd name="connsiteY1" fmla="*/ 18380 h 19347"/>
                  <a:gd name="connsiteX2" fmla="*/ 41355 w 41355"/>
                  <a:gd name="connsiteY2" fmla="*/ 19347 h 19347"/>
                  <a:gd name="connsiteX3" fmla="*/ 34341 w 41355"/>
                  <a:gd name="connsiteY3" fmla="*/ 15478 h 19347"/>
                  <a:gd name="connsiteX4" fmla="*/ 25151 w 41355"/>
                  <a:gd name="connsiteY4" fmla="*/ 12092 h 19347"/>
                  <a:gd name="connsiteX5" fmla="*/ 21524 w 41355"/>
                  <a:gd name="connsiteY5" fmla="*/ 11367 h 19347"/>
                  <a:gd name="connsiteX6" fmla="*/ 23217 w 41355"/>
                  <a:gd name="connsiteY6" fmla="*/ 13301 h 19347"/>
                  <a:gd name="connsiteX7" fmla="*/ 18138 w 41355"/>
                  <a:gd name="connsiteY7" fmla="*/ 10399 h 19347"/>
                  <a:gd name="connsiteX8" fmla="*/ 11850 w 41355"/>
                  <a:gd name="connsiteY8" fmla="*/ 7497 h 19347"/>
                  <a:gd name="connsiteX9" fmla="*/ 5804 w 41355"/>
                  <a:gd name="connsiteY9" fmla="*/ 3144 h 19347"/>
                  <a:gd name="connsiteX10" fmla="*/ 0 w 41355"/>
                  <a:gd name="connsiteY10" fmla="*/ 0 h 19347"/>
                  <a:gd name="connsiteX11" fmla="*/ 5804 w 41355"/>
                  <a:gd name="connsiteY11" fmla="*/ 967 h 19347"/>
                  <a:gd name="connsiteX12" fmla="*/ 17654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17654" y="6046"/>
                    </a:moveTo>
                    <a:cubicBezTo>
                      <a:pt x="25635" y="9915"/>
                      <a:pt x="33374" y="14027"/>
                      <a:pt x="40630" y="18380"/>
                    </a:cubicBezTo>
                    <a:cubicBezTo>
                      <a:pt x="40872" y="18622"/>
                      <a:pt x="41113" y="19105"/>
                      <a:pt x="41355" y="19347"/>
                    </a:cubicBezTo>
                    <a:cubicBezTo>
                      <a:pt x="38936" y="17896"/>
                      <a:pt x="36760" y="16445"/>
                      <a:pt x="34341" y="15478"/>
                    </a:cubicBezTo>
                    <a:cubicBezTo>
                      <a:pt x="30714" y="13785"/>
                      <a:pt x="27570" y="12576"/>
                      <a:pt x="25151" y="12092"/>
                    </a:cubicBezTo>
                    <a:cubicBezTo>
                      <a:pt x="22733" y="11608"/>
                      <a:pt x="21524" y="11367"/>
                      <a:pt x="21524" y="11367"/>
                    </a:cubicBezTo>
                    <a:cubicBezTo>
                      <a:pt x="21524" y="11367"/>
                      <a:pt x="22007" y="12092"/>
                      <a:pt x="23217" y="13301"/>
                    </a:cubicBezTo>
                    <a:cubicBezTo>
                      <a:pt x="21524" y="12334"/>
                      <a:pt x="19589" y="11125"/>
                      <a:pt x="18138" y="10399"/>
                    </a:cubicBezTo>
                    <a:cubicBezTo>
                      <a:pt x="15720" y="9190"/>
                      <a:pt x="13785" y="8223"/>
                      <a:pt x="11850" y="7497"/>
                    </a:cubicBezTo>
                    <a:cubicBezTo>
                      <a:pt x="9915" y="6046"/>
                      <a:pt x="7738" y="4595"/>
                      <a:pt x="5804" y="3144"/>
                    </a:cubicBezTo>
                    <a:cubicBezTo>
                      <a:pt x="3869" y="1934"/>
                      <a:pt x="1934" y="967"/>
                      <a:pt x="0" y="0"/>
                    </a:cubicBezTo>
                    <a:cubicBezTo>
                      <a:pt x="2177" y="242"/>
                      <a:pt x="4111" y="726"/>
                      <a:pt x="5804" y="967"/>
                    </a:cubicBezTo>
                    <a:cubicBezTo>
                      <a:pt x="9674" y="2418"/>
                      <a:pt x="13785" y="4111"/>
                      <a:pt x="1765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19A9A57B-669A-FB46-C81D-051E3A87DC21}"/>
                  </a:ext>
                </a:extLst>
              </p:cNvPr>
              <p:cNvSpPr/>
              <p:nvPr/>
            </p:nvSpPr>
            <p:spPr>
              <a:xfrm>
                <a:off x="7598903" y="66229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2088FBD-5C7D-2DCB-BEB2-72CA6DB961C2}"/>
                  </a:ext>
                </a:extLst>
              </p:cNvPr>
              <p:cNvSpPr/>
              <p:nvPr/>
            </p:nvSpPr>
            <p:spPr>
              <a:xfrm>
                <a:off x="7550535" y="6583043"/>
                <a:ext cx="17412" cy="4595"/>
              </a:xfrm>
              <a:custGeom>
                <a:avLst/>
                <a:gdLst>
                  <a:gd name="connsiteX0" fmla="*/ 7014 w 17412"/>
                  <a:gd name="connsiteY0" fmla="*/ 3386 h 4595"/>
                  <a:gd name="connsiteX1" fmla="*/ 0 w 17412"/>
                  <a:gd name="connsiteY1" fmla="*/ 0 h 4595"/>
                  <a:gd name="connsiteX2" fmla="*/ 5563 w 17412"/>
                  <a:gd name="connsiteY2" fmla="*/ 1209 h 4595"/>
                  <a:gd name="connsiteX3" fmla="*/ 15478 w 17412"/>
                  <a:gd name="connsiteY3" fmla="*/ 3144 h 4595"/>
                  <a:gd name="connsiteX4" fmla="*/ 17413 w 17412"/>
                  <a:gd name="connsiteY4" fmla="*/ 3628 h 4595"/>
                  <a:gd name="connsiteX5" fmla="*/ 8707 w 17412"/>
                  <a:gd name="connsiteY5" fmla="*/ 4595 h 4595"/>
                  <a:gd name="connsiteX6" fmla="*/ 7014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7014" y="3386"/>
                    </a:moveTo>
                    <a:cubicBezTo>
                      <a:pt x="4837" y="2177"/>
                      <a:pt x="2419" y="967"/>
                      <a:pt x="0" y="0"/>
                    </a:cubicBezTo>
                    <a:cubicBezTo>
                      <a:pt x="1935" y="484"/>
                      <a:pt x="3628" y="726"/>
                      <a:pt x="5563" y="1209"/>
                    </a:cubicBezTo>
                    <a:cubicBezTo>
                      <a:pt x="8707" y="1935"/>
                      <a:pt x="12092" y="2660"/>
                      <a:pt x="15478" y="3144"/>
                    </a:cubicBezTo>
                    <a:cubicBezTo>
                      <a:pt x="16204" y="3386"/>
                      <a:pt x="16929" y="3386"/>
                      <a:pt x="17413" y="3628"/>
                    </a:cubicBezTo>
                    <a:cubicBezTo>
                      <a:pt x="13544" y="3870"/>
                      <a:pt x="10641" y="4353"/>
                      <a:pt x="8707" y="4595"/>
                    </a:cubicBezTo>
                    <a:cubicBezTo>
                      <a:pt x="8223" y="4111"/>
                      <a:pt x="7739" y="3628"/>
                      <a:pt x="701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CCBE22C0-58AB-7F88-2700-412ECA1EFCBA}"/>
                  </a:ext>
                </a:extLst>
              </p:cNvPr>
              <p:cNvSpPr/>
              <p:nvPr/>
            </p:nvSpPr>
            <p:spPr>
              <a:xfrm>
                <a:off x="7381244" y="6462847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0" y="242"/>
                      <a:pt x="0" y="242"/>
                    </a:cubicBezTo>
                    <a:cubicBezTo>
                      <a:pt x="0" y="242"/>
                      <a:pt x="242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48A296C-066B-D45F-6319-2EB8C40C093A}"/>
                  </a:ext>
                </a:extLst>
              </p:cNvPr>
              <p:cNvSpPr/>
              <p:nvPr/>
            </p:nvSpPr>
            <p:spPr>
              <a:xfrm>
                <a:off x="7329248" y="6570467"/>
                <a:ext cx="4353" cy="1693"/>
              </a:xfrm>
              <a:custGeom>
                <a:avLst/>
                <a:gdLst>
                  <a:gd name="connsiteX0" fmla="*/ 3144 w 4353"/>
                  <a:gd name="connsiteY0" fmla="*/ 242 h 1693"/>
                  <a:gd name="connsiteX1" fmla="*/ 4353 w 4353"/>
                  <a:gd name="connsiteY1" fmla="*/ 726 h 1693"/>
                  <a:gd name="connsiteX2" fmla="*/ 2177 w 4353"/>
                  <a:gd name="connsiteY2" fmla="*/ 1693 h 1693"/>
                  <a:gd name="connsiteX3" fmla="*/ 0 w 4353"/>
                  <a:gd name="connsiteY3" fmla="*/ 1693 h 1693"/>
                  <a:gd name="connsiteX4" fmla="*/ 2661 w 4353"/>
                  <a:gd name="connsiteY4" fmla="*/ 0 h 1693"/>
                  <a:gd name="connsiteX5" fmla="*/ 3144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3144" y="242"/>
                    </a:moveTo>
                    <a:cubicBezTo>
                      <a:pt x="3628" y="484"/>
                      <a:pt x="4112" y="726"/>
                      <a:pt x="4353" y="726"/>
                    </a:cubicBezTo>
                    <a:cubicBezTo>
                      <a:pt x="3628" y="968"/>
                      <a:pt x="2902" y="1209"/>
                      <a:pt x="2177" y="1693"/>
                    </a:cubicBezTo>
                    <a:cubicBezTo>
                      <a:pt x="1451" y="1693"/>
                      <a:pt x="726" y="1693"/>
                      <a:pt x="0" y="1693"/>
                    </a:cubicBezTo>
                    <a:cubicBezTo>
                      <a:pt x="968" y="1209"/>
                      <a:pt x="1935" y="726"/>
                      <a:pt x="2661" y="0"/>
                    </a:cubicBezTo>
                    <a:cubicBezTo>
                      <a:pt x="2902" y="0"/>
                      <a:pt x="2902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A3C8990-AEF6-B190-12BD-6D139341CF9B}"/>
                  </a:ext>
                </a:extLst>
              </p:cNvPr>
              <p:cNvSpPr/>
              <p:nvPr/>
            </p:nvSpPr>
            <p:spPr>
              <a:xfrm>
                <a:off x="7402043" y="6371914"/>
                <a:ext cx="28779" cy="42322"/>
              </a:xfrm>
              <a:custGeom>
                <a:avLst/>
                <a:gdLst>
                  <a:gd name="connsiteX0" fmla="*/ 5079 w 28779"/>
                  <a:gd name="connsiteY0" fmla="*/ 35309 h 42322"/>
                  <a:gd name="connsiteX1" fmla="*/ 10883 w 28779"/>
                  <a:gd name="connsiteY1" fmla="*/ 27086 h 42322"/>
                  <a:gd name="connsiteX2" fmla="*/ 16687 w 28779"/>
                  <a:gd name="connsiteY2" fmla="*/ 18622 h 42322"/>
                  <a:gd name="connsiteX3" fmla="*/ 27812 w 28779"/>
                  <a:gd name="connsiteY3" fmla="*/ 1693 h 42322"/>
                  <a:gd name="connsiteX4" fmla="*/ 28779 w 28779"/>
                  <a:gd name="connsiteY4" fmla="*/ 0 h 42322"/>
                  <a:gd name="connsiteX5" fmla="*/ 24184 w 28779"/>
                  <a:gd name="connsiteY5" fmla="*/ 8948 h 42322"/>
                  <a:gd name="connsiteX6" fmla="*/ 19589 w 28779"/>
                  <a:gd name="connsiteY6" fmla="*/ 20073 h 42322"/>
                  <a:gd name="connsiteX7" fmla="*/ 14752 w 28779"/>
                  <a:gd name="connsiteY7" fmla="*/ 35793 h 42322"/>
                  <a:gd name="connsiteX8" fmla="*/ 5804 w 28779"/>
                  <a:gd name="connsiteY8" fmla="*/ 42323 h 42322"/>
                  <a:gd name="connsiteX9" fmla="*/ 9674 w 28779"/>
                  <a:gd name="connsiteY9" fmla="*/ 33616 h 42322"/>
                  <a:gd name="connsiteX10" fmla="*/ 0 w 28779"/>
                  <a:gd name="connsiteY10" fmla="*/ 42081 h 42322"/>
                  <a:gd name="connsiteX11" fmla="*/ 5079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5079" y="35309"/>
                    </a:moveTo>
                    <a:cubicBezTo>
                      <a:pt x="7014" y="32649"/>
                      <a:pt x="8948" y="29988"/>
                      <a:pt x="10883" y="27086"/>
                    </a:cubicBezTo>
                    <a:cubicBezTo>
                      <a:pt x="12818" y="24184"/>
                      <a:pt x="14752" y="21524"/>
                      <a:pt x="16687" y="18622"/>
                    </a:cubicBezTo>
                    <a:cubicBezTo>
                      <a:pt x="20557" y="12818"/>
                      <a:pt x="24426" y="7255"/>
                      <a:pt x="27812" y="1693"/>
                    </a:cubicBezTo>
                    <a:cubicBezTo>
                      <a:pt x="28054" y="1209"/>
                      <a:pt x="28537" y="726"/>
                      <a:pt x="28779" y="0"/>
                    </a:cubicBezTo>
                    <a:cubicBezTo>
                      <a:pt x="27328" y="2902"/>
                      <a:pt x="25635" y="6046"/>
                      <a:pt x="24184" y="8948"/>
                    </a:cubicBezTo>
                    <a:cubicBezTo>
                      <a:pt x="22249" y="12576"/>
                      <a:pt x="21040" y="16445"/>
                      <a:pt x="19589" y="20073"/>
                    </a:cubicBezTo>
                    <a:cubicBezTo>
                      <a:pt x="17413" y="25635"/>
                      <a:pt x="15962" y="30956"/>
                      <a:pt x="14752" y="35793"/>
                    </a:cubicBezTo>
                    <a:cubicBezTo>
                      <a:pt x="11850" y="37728"/>
                      <a:pt x="8948" y="40146"/>
                      <a:pt x="5804" y="42323"/>
                    </a:cubicBezTo>
                    <a:cubicBezTo>
                      <a:pt x="8465" y="37002"/>
                      <a:pt x="9674" y="33616"/>
                      <a:pt x="9674" y="33616"/>
                    </a:cubicBezTo>
                    <a:cubicBezTo>
                      <a:pt x="9674" y="33616"/>
                      <a:pt x="5563" y="36518"/>
                      <a:pt x="0" y="42081"/>
                    </a:cubicBezTo>
                    <a:cubicBezTo>
                      <a:pt x="1693" y="39904"/>
                      <a:pt x="3385" y="37485"/>
                      <a:pt x="5079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5080C2A-C17F-FC5B-45C7-BA5428BEE51C}"/>
                  </a:ext>
                </a:extLst>
              </p:cNvPr>
              <p:cNvSpPr/>
              <p:nvPr/>
            </p:nvSpPr>
            <p:spPr>
              <a:xfrm>
                <a:off x="7603983" y="6616901"/>
                <a:ext cx="13301" cy="5562"/>
              </a:xfrm>
              <a:custGeom>
                <a:avLst/>
                <a:gdLst>
                  <a:gd name="connsiteX0" fmla="*/ 13301 w 13301"/>
                  <a:gd name="connsiteY0" fmla="*/ 5563 h 5562"/>
                  <a:gd name="connsiteX1" fmla="*/ 11850 w 13301"/>
                  <a:gd name="connsiteY1" fmla="*/ 5321 h 5562"/>
                  <a:gd name="connsiteX2" fmla="*/ 5804 w 13301"/>
                  <a:gd name="connsiteY2" fmla="*/ 4837 h 5562"/>
                  <a:gd name="connsiteX3" fmla="*/ 1451 w 13301"/>
                  <a:gd name="connsiteY3" fmla="*/ 1209 h 5562"/>
                  <a:gd name="connsiteX4" fmla="*/ 0 w 13301"/>
                  <a:gd name="connsiteY4" fmla="*/ 0 h 5562"/>
                  <a:gd name="connsiteX5" fmla="*/ 11850 w 13301"/>
                  <a:gd name="connsiteY5" fmla="*/ 5321 h 5562"/>
                  <a:gd name="connsiteX6" fmla="*/ 13301 w 13301"/>
                  <a:gd name="connsiteY6" fmla="*/ 5563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13301" y="5563"/>
                    </a:moveTo>
                    <a:cubicBezTo>
                      <a:pt x="12818" y="5563"/>
                      <a:pt x="12334" y="5321"/>
                      <a:pt x="11850" y="5321"/>
                    </a:cubicBezTo>
                    <a:cubicBezTo>
                      <a:pt x="9674" y="4837"/>
                      <a:pt x="7497" y="4837"/>
                      <a:pt x="5804" y="4837"/>
                    </a:cubicBezTo>
                    <a:cubicBezTo>
                      <a:pt x="4353" y="3628"/>
                      <a:pt x="2902" y="2419"/>
                      <a:pt x="1451" y="1209"/>
                    </a:cubicBezTo>
                    <a:cubicBezTo>
                      <a:pt x="967" y="726"/>
                      <a:pt x="483" y="484"/>
                      <a:pt x="0" y="0"/>
                    </a:cubicBezTo>
                    <a:cubicBezTo>
                      <a:pt x="3870" y="1693"/>
                      <a:pt x="7981" y="3386"/>
                      <a:pt x="11850" y="5321"/>
                    </a:cubicBezTo>
                    <a:cubicBezTo>
                      <a:pt x="12334" y="5321"/>
                      <a:pt x="12818" y="5563"/>
                      <a:pt x="1330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589BF61-5503-677F-0E7B-43591B8E3491}"/>
                  </a:ext>
                </a:extLst>
              </p:cNvPr>
              <p:cNvSpPr/>
              <p:nvPr/>
            </p:nvSpPr>
            <p:spPr>
              <a:xfrm>
                <a:off x="7373747" y="6748948"/>
                <a:ext cx="242" cy="1934"/>
              </a:xfrm>
              <a:custGeom>
                <a:avLst/>
                <a:gdLst>
                  <a:gd name="connsiteX0" fmla="*/ 242 w 242"/>
                  <a:gd name="connsiteY0" fmla="*/ 1935 h 1934"/>
                  <a:gd name="connsiteX1" fmla="*/ 0 w 242"/>
                  <a:gd name="connsiteY1" fmla="*/ 0 h 1934"/>
                  <a:gd name="connsiteX2" fmla="*/ 0 w 242"/>
                  <a:gd name="connsiteY2" fmla="*/ 242 h 1934"/>
                  <a:gd name="connsiteX3" fmla="*/ 242 w 242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934">
                    <a:moveTo>
                      <a:pt x="242" y="1935"/>
                    </a:moveTo>
                    <a:cubicBezTo>
                      <a:pt x="242" y="1209"/>
                      <a:pt x="0" y="726"/>
                      <a:pt x="0" y="0"/>
                    </a:cubicBezTo>
                    <a:cubicBezTo>
                      <a:pt x="0" y="0"/>
                      <a:pt x="0" y="242"/>
                      <a:pt x="0" y="242"/>
                    </a:cubicBezTo>
                    <a:cubicBezTo>
                      <a:pt x="0" y="967"/>
                      <a:pt x="242" y="1451"/>
                      <a:pt x="242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5CFD377-2F1D-FAD0-3727-71A5F05CC979}"/>
                  </a:ext>
                </a:extLst>
              </p:cNvPr>
              <p:cNvSpPr/>
              <p:nvPr/>
            </p:nvSpPr>
            <p:spPr>
              <a:xfrm>
                <a:off x="7335536" y="6547734"/>
                <a:ext cx="9673" cy="3385"/>
              </a:xfrm>
              <a:custGeom>
                <a:avLst/>
                <a:gdLst>
                  <a:gd name="connsiteX0" fmla="*/ 6530 w 9673"/>
                  <a:gd name="connsiteY0" fmla="*/ 484 h 3385"/>
                  <a:gd name="connsiteX1" fmla="*/ 9674 w 9673"/>
                  <a:gd name="connsiteY1" fmla="*/ 0 h 3385"/>
                  <a:gd name="connsiteX2" fmla="*/ 6772 w 9673"/>
                  <a:gd name="connsiteY2" fmla="*/ 968 h 3385"/>
                  <a:gd name="connsiteX3" fmla="*/ 0 w 9673"/>
                  <a:gd name="connsiteY3" fmla="*/ 3386 h 3385"/>
                  <a:gd name="connsiteX4" fmla="*/ 1934 w 9673"/>
                  <a:gd name="connsiteY4" fmla="*/ 1209 h 3385"/>
                  <a:gd name="connsiteX5" fmla="*/ 6530 w 9673"/>
                  <a:gd name="connsiteY5" fmla="*/ 484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6530" y="484"/>
                    </a:moveTo>
                    <a:cubicBezTo>
                      <a:pt x="7497" y="242"/>
                      <a:pt x="8706" y="0"/>
                      <a:pt x="9674" y="0"/>
                    </a:cubicBezTo>
                    <a:cubicBezTo>
                      <a:pt x="8706" y="242"/>
                      <a:pt x="7739" y="484"/>
                      <a:pt x="6772" y="968"/>
                    </a:cubicBezTo>
                    <a:cubicBezTo>
                      <a:pt x="4595" y="1693"/>
                      <a:pt x="2419" y="2419"/>
                      <a:pt x="0" y="3386"/>
                    </a:cubicBezTo>
                    <a:cubicBezTo>
                      <a:pt x="726" y="2660"/>
                      <a:pt x="1209" y="1935"/>
                      <a:pt x="1934" y="1209"/>
                    </a:cubicBezTo>
                    <a:cubicBezTo>
                      <a:pt x="3385" y="968"/>
                      <a:pt x="4837" y="968"/>
                      <a:pt x="653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6D8793C-AAE6-ED8A-3C3C-E98F1C968F85}"/>
                  </a:ext>
                </a:extLst>
              </p:cNvPr>
              <p:cNvSpPr/>
              <p:nvPr/>
            </p:nvSpPr>
            <p:spPr>
              <a:xfrm>
                <a:off x="7366975" y="6613516"/>
                <a:ext cx="2660" cy="2176"/>
              </a:xfrm>
              <a:custGeom>
                <a:avLst/>
                <a:gdLst>
                  <a:gd name="connsiteX0" fmla="*/ 1451 w 2660"/>
                  <a:gd name="connsiteY0" fmla="*/ 726 h 2176"/>
                  <a:gd name="connsiteX1" fmla="*/ 2661 w 2660"/>
                  <a:gd name="connsiteY1" fmla="*/ 2177 h 2176"/>
                  <a:gd name="connsiteX2" fmla="*/ 0 w 2660"/>
                  <a:gd name="connsiteY2" fmla="*/ 0 h 2176"/>
                  <a:gd name="connsiteX3" fmla="*/ 726 w 2660"/>
                  <a:gd name="connsiteY3" fmla="*/ 242 h 2176"/>
                  <a:gd name="connsiteX4" fmla="*/ 1451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451" y="726"/>
                    </a:moveTo>
                    <a:cubicBezTo>
                      <a:pt x="1935" y="1209"/>
                      <a:pt x="2177" y="1693"/>
                      <a:pt x="2661" y="2177"/>
                    </a:cubicBezTo>
                    <a:cubicBezTo>
                      <a:pt x="1693" y="1451"/>
                      <a:pt x="968" y="726"/>
                      <a:pt x="0" y="0"/>
                    </a:cubicBezTo>
                    <a:cubicBezTo>
                      <a:pt x="242" y="0"/>
                      <a:pt x="484" y="242"/>
                      <a:pt x="726" y="242"/>
                    </a:cubicBezTo>
                    <a:cubicBezTo>
                      <a:pt x="968" y="484"/>
                      <a:pt x="1210" y="484"/>
                      <a:pt x="1451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DB5924D-6E9F-B3B9-DFDB-46965F7AA541}"/>
                  </a:ext>
                </a:extLst>
              </p:cNvPr>
              <p:cNvSpPr/>
              <p:nvPr/>
            </p:nvSpPr>
            <p:spPr>
              <a:xfrm>
                <a:off x="7345452" y="6527903"/>
                <a:ext cx="18138" cy="5320"/>
              </a:xfrm>
              <a:custGeom>
                <a:avLst/>
                <a:gdLst>
                  <a:gd name="connsiteX0" fmla="*/ 0 w 18138"/>
                  <a:gd name="connsiteY0" fmla="*/ 5321 h 5320"/>
                  <a:gd name="connsiteX1" fmla="*/ 6530 w 18138"/>
                  <a:gd name="connsiteY1" fmla="*/ 1209 h 5320"/>
                  <a:gd name="connsiteX2" fmla="*/ 18138 w 18138"/>
                  <a:gd name="connsiteY2" fmla="*/ 0 h 5320"/>
                  <a:gd name="connsiteX3" fmla="*/ 12334 w 18138"/>
                  <a:gd name="connsiteY3" fmla="*/ 1451 h 5320"/>
                  <a:gd name="connsiteX4" fmla="*/ 3385 w 18138"/>
                  <a:gd name="connsiteY4" fmla="*/ 4111 h 5320"/>
                  <a:gd name="connsiteX5" fmla="*/ 0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0" y="5321"/>
                    </a:moveTo>
                    <a:cubicBezTo>
                      <a:pt x="2177" y="3870"/>
                      <a:pt x="4353" y="2660"/>
                      <a:pt x="6530" y="1209"/>
                    </a:cubicBezTo>
                    <a:cubicBezTo>
                      <a:pt x="10157" y="967"/>
                      <a:pt x="14269" y="484"/>
                      <a:pt x="18138" y="0"/>
                    </a:cubicBezTo>
                    <a:cubicBezTo>
                      <a:pt x="16203" y="484"/>
                      <a:pt x="14269" y="967"/>
                      <a:pt x="12334" y="1451"/>
                    </a:cubicBezTo>
                    <a:cubicBezTo>
                      <a:pt x="9432" y="2418"/>
                      <a:pt x="6287" y="2902"/>
                      <a:pt x="3385" y="4111"/>
                    </a:cubicBezTo>
                    <a:cubicBezTo>
                      <a:pt x="2177" y="4595"/>
                      <a:pt x="968" y="5079"/>
                      <a:pt x="0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C24895B-C960-14F4-A72C-78949BE933DF}"/>
                  </a:ext>
                </a:extLst>
              </p:cNvPr>
              <p:cNvSpPr/>
              <p:nvPr/>
            </p:nvSpPr>
            <p:spPr>
              <a:xfrm>
                <a:off x="7338196" y="6557408"/>
                <a:ext cx="15236" cy="12092"/>
              </a:xfrm>
              <a:custGeom>
                <a:avLst/>
                <a:gdLst>
                  <a:gd name="connsiteX0" fmla="*/ 1935 w 15236"/>
                  <a:gd name="connsiteY0" fmla="*/ 8223 h 12092"/>
                  <a:gd name="connsiteX1" fmla="*/ 15236 w 15236"/>
                  <a:gd name="connsiteY1" fmla="*/ 0 h 12092"/>
                  <a:gd name="connsiteX2" fmla="*/ 3870 w 15236"/>
                  <a:gd name="connsiteY2" fmla="*/ 10399 h 12092"/>
                  <a:gd name="connsiteX3" fmla="*/ 3386 w 15236"/>
                  <a:gd name="connsiteY3" fmla="*/ 10883 h 12092"/>
                  <a:gd name="connsiteX4" fmla="*/ 0 w 15236"/>
                  <a:gd name="connsiteY4" fmla="*/ 12092 h 12092"/>
                  <a:gd name="connsiteX5" fmla="*/ 1210 w 15236"/>
                  <a:gd name="connsiteY5" fmla="*/ 8464 h 12092"/>
                  <a:gd name="connsiteX6" fmla="*/ 1935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935" y="8223"/>
                    </a:moveTo>
                    <a:cubicBezTo>
                      <a:pt x="6772" y="5321"/>
                      <a:pt x="11367" y="2660"/>
                      <a:pt x="15236" y="0"/>
                    </a:cubicBezTo>
                    <a:cubicBezTo>
                      <a:pt x="10883" y="3628"/>
                      <a:pt x="7014" y="7013"/>
                      <a:pt x="3870" y="10399"/>
                    </a:cubicBezTo>
                    <a:cubicBezTo>
                      <a:pt x="3628" y="10641"/>
                      <a:pt x="3628" y="10641"/>
                      <a:pt x="3386" y="10883"/>
                    </a:cubicBezTo>
                    <a:cubicBezTo>
                      <a:pt x="2177" y="11367"/>
                      <a:pt x="968" y="11608"/>
                      <a:pt x="0" y="12092"/>
                    </a:cubicBezTo>
                    <a:cubicBezTo>
                      <a:pt x="968" y="11125"/>
                      <a:pt x="1451" y="9915"/>
                      <a:pt x="1210" y="8464"/>
                    </a:cubicBezTo>
                    <a:cubicBezTo>
                      <a:pt x="1451" y="8464"/>
                      <a:pt x="1693" y="8223"/>
                      <a:pt x="1935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7A8D310-73F0-BED0-7B51-37EDF76F4FF4}"/>
                  </a:ext>
                </a:extLst>
              </p:cNvPr>
              <p:cNvSpPr/>
              <p:nvPr/>
            </p:nvSpPr>
            <p:spPr>
              <a:xfrm>
                <a:off x="6993811" y="6324147"/>
                <a:ext cx="70134" cy="11876"/>
              </a:xfrm>
              <a:custGeom>
                <a:avLst/>
                <a:gdLst>
                  <a:gd name="connsiteX0" fmla="*/ 35551 w 70134"/>
                  <a:gd name="connsiteY0" fmla="*/ 123 h 11876"/>
                  <a:gd name="connsiteX1" fmla="*/ 59735 w 70134"/>
                  <a:gd name="connsiteY1" fmla="*/ 4718 h 11876"/>
                  <a:gd name="connsiteX2" fmla="*/ 70135 w 70134"/>
                  <a:gd name="connsiteY2" fmla="*/ 9555 h 11876"/>
                  <a:gd name="connsiteX3" fmla="*/ 58768 w 70134"/>
                  <a:gd name="connsiteY3" fmla="*/ 11248 h 11876"/>
                  <a:gd name="connsiteX4" fmla="*/ 34826 w 70134"/>
                  <a:gd name="connsiteY4" fmla="*/ 11732 h 11876"/>
                  <a:gd name="connsiteX5" fmla="*/ 11125 w 70134"/>
                  <a:gd name="connsiteY5" fmla="*/ 9313 h 11876"/>
                  <a:gd name="connsiteX6" fmla="*/ 0 w 70134"/>
                  <a:gd name="connsiteY6" fmla="*/ 6653 h 11876"/>
                  <a:gd name="connsiteX7" fmla="*/ 10883 w 70134"/>
                  <a:gd name="connsiteY7" fmla="*/ 2542 h 11876"/>
                  <a:gd name="connsiteX8" fmla="*/ 35551 w 70134"/>
                  <a:gd name="connsiteY8" fmla="*/ 123 h 1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76">
                    <a:moveTo>
                      <a:pt x="35551" y="123"/>
                    </a:moveTo>
                    <a:cubicBezTo>
                      <a:pt x="44499" y="607"/>
                      <a:pt x="53447" y="2300"/>
                      <a:pt x="59735" y="4718"/>
                    </a:cubicBezTo>
                    <a:cubicBezTo>
                      <a:pt x="66265" y="6895"/>
                      <a:pt x="70135" y="9555"/>
                      <a:pt x="70135" y="9555"/>
                    </a:cubicBezTo>
                    <a:cubicBezTo>
                      <a:pt x="70135" y="9555"/>
                      <a:pt x="65539" y="10764"/>
                      <a:pt x="58768" y="11248"/>
                    </a:cubicBezTo>
                    <a:cubicBezTo>
                      <a:pt x="52238" y="11973"/>
                      <a:pt x="43532" y="11973"/>
                      <a:pt x="34826" y="11732"/>
                    </a:cubicBezTo>
                    <a:cubicBezTo>
                      <a:pt x="26361" y="11248"/>
                      <a:pt x="17655" y="10522"/>
                      <a:pt x="11125" y="9313"/>
                    </a:cubicBezTo>
                    <a:cubicBezTo>
                      <a:pt x="4595" y="8104"/>
                      <a:pt x="0" y="6653"/>
                      <a:pt x="0" y="6653"/>
                    </a:cubicBezTo>
                    <a:cubicBezTo>
                      <a:pt x="0" y="6653"/>
                      <a:pt x="4112" y="4235"/>
                      <a:pt x="10883" y="2542"/>
                    </a:cubicBezTo>
                    <a:cubicBezTo>
                      <a:pt x="17655" y="607"/>
                      <a:pt x="26603" y="-360"/>
                      <a:pt x="35551" y="1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495435B-6F77-ED78-656B-0BDEE0008BEF}"/>
                  </a:ext>
                </a:extLst>
              </p:cNvPr>
              <p:cNvSpPr/>
              <p:nvPr/>
            </p:nvSpPr>
            <p:spPr>
              <a:xfrm>
                <a:off x="7028153" y="6514843"/>
                <a:ext cx="14994" cy="56107"/>
              </a:xfrm>
              <a:custGeom>
                <a:avLst/>
                <a:gdLst>
                  <a:gd name="connsiteX0" fmla="*/ 13301 w 14994"/>
                  <a:gd name="connsiteY0" fmla="*/ 46676 h 56107"/>
                  <a:gd name="connsiteX1" fmla="*/ 14510 w 14994"/>
                  <a:gd name="connsiteY1" fmla="*/ 53448 h 56107"/>
                  <a:gd name="connsiteX2" fmla="*/ 14994 w 14994"/>
                  <a:gd name="connsiteY2" fmla="*/ 56108 h 56107"/>
                  <a:gd name="connsiteX3" fmla="*/ 12576 w 14994"/>
                  <a:gd name="connsiteY3" fmla="*/ 54657 h 56107"/>
                  <a:gd name="connsiteX4" fmla="*/ 7255 w 14994"/>
                  <a:gd name="connsiteY4" fmla="*/ 49578 h 56107"/>
                  <a:gd name="connsiteX5" fmla="*/ 2177 w 14994"/>
                  <a:gd name="connsiteY5" fmla="*/ 40388 h 56107"/>
                  <a:gd name="connsiteX6" fmla="*/ 0 w 14994"/>
                  <a:gd name="connsiteY6" fmla="*/ 28538 h 56107"/>
                  <a:gd name="connsiteX7" fmla="*/ 1451 w 14994"/>
                  <a:gd name="connsiteY7" fmla="*/ 16687 h 56107"/>
                  <a:gd name="connsiteX8" fmla="*/ 5804 w 14994"/>
                  <a:gd name="connsiteY8" fmla="*/ 7255 h 56107"/>
                  <a:gd name="connsiteX9" fmla="*/ 10641 w 14994"/>
                  <a:gd name="connsiteY9" fmla="*/ 1693 h 56107"/>
                  <a:gd name="connsiteX10" fmla="*/ 12818 w 14994"/>
                  <a:gd name="connsiteY10" fmla="*/ 0 h 56107"/>
                  <a:gd name="connsiteX11" fmla="*/ 12576 w 14994"/>
                  <a:gd name="connsiteY11" fmla="*/ 2902 h 56107"/>
                  <a:gd name="connsiteX12" fmla="*/ 11850 w 14994"/>
                  <a:gd name="connsiteY12" fmla="*/ 9674 h 56107"/>
                  <a:gd name="connsiteX13" fmla="*/ 11367 w 14994"/>
                  <a:gd name="connsiteY13" fmla="*/ 28296 h 56107"/>
                  <a:gd name="connsiteX14" fmla="*/ 13301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3301" y="46676"/>
                    </a:moveTo>
                    <a:cubicBezTo>
                      <a:pt x="13785" y="49336"/>
                      <a:pt x="14027" y="51513"/>
                      <a:pt x="14510" y="53448"/>
                    </a:cubicBezTo>
                    <a:cubicBezTo>
                      <a:pt x="14752" y="55140"/>
                      <a:pt x="14994" y="56108"/>
                      <a:pt x="14994" y="56108"/>
                    </a:cubicBezTo>
                    <a:cubicBezTo>
                      <a:pt x="14994" y="56108"/>
                      <a:pt x="14027" y="55624"/>
                      <a:pt x="12576" y="54657"/>
                    </a:cubicBezTo>
                    <a:cubicBezTo>
                      <a:pt x="11125" y="53689"/>
                      <a:pt x="9189" y="51997"/>
                      <a:pt x="7255" y="49578"/>
                    </a:cubicBezTo>
                    <a:cubicBezTo>
                      <a:pt x="5321" y="47160"/>
                      <a:pt x="3628" y="44016"/>
                      <a:pt x="2177" y="40388"/>
                    </a:cubicBezTo>
                    <a:cubicBezTo>
                      <a:pt x="967" y="36760"/>
                      <a:pt x="0" y="32649"/>
                      <a:pt x="0" y="28538"/>
                    </a:cubicBezTo>
                    <a:cubicBezTo>
                      <a:pt x="0" y="24426"/>
                      <a:pt x="483" y="20315"/>
                      <a:pt x="1451" y="16687"/>
                    </a:cubicBezTo>
                    <a:cubicBezTo>
                      <a:pt x="2660" y="13060"/>
                      <a:pt x="4111" y="9674"/>
                      <a:pt x="5804" y="7255"/>
                    </a:cubicBezTo>
                    <a:cubicBezTo>
                      <a:pt x="7497" y="4595"/>
                      <a:pt x="9432" y="2902"/>
                      <a:pt x="10641" y="1693"/>
                    </a:cubicBezTo>
                    <a:cubicBezTo>
                      <a:pt x="12092" y="484"/>
                      <a:pt x="12818" y="0"/>
                      <a:pt x="12818" y="0"/>
                    </a:cubicBezTo>
                    <a:cubicBezTo>
                      <a:pt x="12818" y="0"/>
                      <a:pt x="12818" y="968"/>
                      <a:pt x="12576" y="2902"/>
                    </a:cubicBezTo>
                    <a:cubicBezTo>
                      <a:pt x="12334" y="4595"/>
                      <a:pt x="12092" y="6772"/>
                      <a:pt x="11850" y="9674"/>
                    </a:cubicBezTo>
                    <a:cubicBezTo>
                      <a:pt x="11367" y="14995"/>
                      <a:pt x="11125" y="21766"/>
                      <a:pt x="11367" y="28296"/>
                    </a:cubicBezTo>
                    <a:cubicBezTo>
                      <a:pt x="11850" y="34826"/>
                      <a:pt x="12576" y="41355"/>
                      <a:pt x="13301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aphic 6">
              <a:extLst>
                <a:ext uri="{FF2B5EF4-FFF2-40B4-BE49-F238E27FC236}">
                  <a16:creationId xmlns:a16="http://schemas.microsoft.com/office/drawing/2014/main" id="{1E336C53-8346-E1CF-806C-7F467B7FD299}"/>
                </a:ext>
              </a:extLst>
            </p:cNvPr>
            <p:cNvGrpSpPr/>
            <p:nvPr/>
          </p:nvGrpSpPr>
          <p:grpSpPr>
            <a:xfrm>
              <a:off x="1684859" y="5943850"/>
              <a:ext cx="499164" cy="1021790"/>
              <a:chOff x="1684859" y="5943850"/>
              <a:chExt cx="499164" cy="1021790"/>
            </a:xfrm>
            <a:grpFill/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F8C0694-A8CB-5E5C-06F4-4314EED2F892}"/>
                  </a:ext>
                </a:extLst>
              </p:cNvPr>
              <p:cNvSpPr/>
              <p:nvPr/>
            </p:nvSpPr>
            <p:spPr>
              <a:xfrm>
                <a:off x="1838430" y="6101533"/>
                <a:ext cx="967" cy="241"/>
              </a:xfrm>
              <a:custGeom>
                <a:avLst/>
                <a:gdLst>
                  <a:gd name="connsiteX0" fmla="*/ 0 w 967"/>
                  <a:gd name="connsiteY0" fmla="*/ 242 h 241"/>
                  <a:gd name="connsiteX1" fmla="*/ 967 w 967"/>
                  <a:gd name="connsiteY1" fmla="*/ 0 h 241"/>
                  <a:gd name="connsiteX2" fmla="*/ 726 w 967"/>
                  <a:gd name="connsiteY2" fmla="*/ 0 h 241"/>
                  <a:gd name="connsiteX3" fmla="*/ 0 w 967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41">
                    <a:moveTo>
                      <a:pt x="0" y="242"/>
                    </a:moveTo>
                    <a:cubicBezTo>
                      <a:pt x="242" y="242"/>
                      <a:pt x="484" y="0"/>
                      <a:pt x="967" y="0"/>
                    </a:cubicBezTo>
                    <a:cubicBezTo>
                      <a:pt x="967" y="0"/>
                      <a:pt x="967" y="0"/>
                      <a:pt x="726" y="0"/>
                    </a:cubicBezTo>
                    <a:cubicBezTo>
                      <a:pt x="484" y="0"/>
                      <a:pt x="242" y="0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F4D8E7C-731D-FABF-94F2-FEA03E5AF97D}"/>
                  </a:ext>
                </a:extLst>
              </p:cNvPr>
              <p:cNvSpPr/>
              <p:nvPr/>
            </p:nvSpPr>
            <p:spPr>
              <a:xfrm>
                <a:off x="1857777" y="6099598"/>
                <a:ext cx="1692" cy="1209"/>
              </a:xfrm>
              <a:custGeom>
                <a:avLst/>
                <a:gdLst>
                  <a:gd name="connsiteX0" fmla="*/ 0 w 1692"/>
                  <a:gd name="connsiteY0" fmla="*/ 0 h 1209"/>
                  <a:gd name="connsiteX1" fmla="*/ 0 w 1692"/>
                  <a:gd name="connsiteY1" fmla="*/ 0 h 1209"/>
                  <a:gd name="connsiteX2" fmla="*/ 1693 w 1692"/>
                  <a:gd name="connsiteY2" fmla="*/ 1209 h 1209"/>
                  <a:gd name="connsiteX3" fmla="*/ 0 w 1692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12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4" y="484"/>
                      <a:pt x="967" y="968"/>
                      <a:pt x="1693" y="1209"/>
                    </a:cubicBezTo>
                    <a:cubicBezTo>
                      <a:pt x="1209" y="726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8D3516-1163-7113-8B67-F903FE104B57}"/>
                  </a:ext>
                </a:extLst>
              </p:cNvPr>
              <p:cNvSpPr/>
              <p:nvPr/>
            </p:nvSpPr>
            <p:spPr>
              <a:xfrm>
                <a:off x="1876157" y="6102016"/>
                <a:ext cx="7255" cy="7497"/>
              </a:xfrm>
              <a:custGeom>
                <a:avLst/>
                <a:gdLst>
                  <a:gd name="connsiteX0" fmla="*/ 6046 w 7255"/>
                  <a:gd name="connsiteY0" fmla="*/ 7497 h 7497"/>
                  <a:gd name="connsiteX1" fmla="*/ 6530 w 7255"/>
                  <a:gd name="connsiteY1" fmla="*/ 7255 h 7497"/>
                  <a:gd name="connsiteX2" fmla="*/ 7255 w 7255"/>
                  <a:gd name="connsiteY2" fmla="*/ 7013 h 7497"/>
                  <a:gd name="connsiteX3" fmla="*/ 0 w 7255"/>
                  <a:gd name="connsiteY3" fmla="*/ 0 h 7497"/>
                  <a:gd name="connsiteX4" fmla="*/ 6046 w 7255"/>
                  <a:gd name="connsiteY4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7497">
                    <a:moveTo>
                      <a:pt x="6046" y="7497"/>
                    </a:moveTo>
                    <a:cubicBezTo>
                      <a:pt x="6288" y="7497"/>
                      <a:pt x="6288" y="7255"/>
                      <a:pt x="6530" y="7255"/>
                    </a:cubicBezTo>
                    <a:cubicBezTo>
                      <a:pt x="6772" y="7255"/>
                      <a:pt x="7013" y="7013"/>
                      <a:pt x="7255" y="7013"/>
                    </a:cubicBezTo>
                    <a:cubicBezTo>
                      <a:pt x="4837" y="4837"/>
                      <a:pt x="2419" y="2418"/>
                      <a:pt x="0" y="0"/>
                    </a:cubicBezTo>
                    <a:cubicBezTo>
                      <a:pt x="2177" y="2660"/>
                      <a:pt x="4353" y="5079"/>
                      <a:pt x="6046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0A34A71-C312-EF33-A020-53CA3D10C11A}"/>
                  </a:ext>
                </a:extLst>
              </p:cNvPr>
              <p:cNvSpPr/>
              <p:nvPr/>
            </p:nvSpPr>
            <p:spPr>
              <a:xfrm>
                <a:off x="1836979" y="6083153"/>
                <a:ext cx="19589" cy="15719"/>
              </a:xfrm>
              <a:custGeom>
                <a:avLst/>
                <a:gdLst>
                  <a:gd name="connsiteX0" fmla="*/ 0 w 19589"/>
                  <a:gd name="connsiteY0" fmla="*/ 0 h 15719"/>
                  <a:gd name="connsiteX1" fmla="*/ 4111 w 19589"/>
                  <a:gd name="connsiteY1" fmla="*/ 4837 h 15719"/>
                  <a:gd name="connsiteX2" fmla="*/ 7739 w 19589"/>
                  <a:gd name="connsiteY2" fmla="*/ 9916 h 15719"/>
                  <a:gd name="connsiteX3" fmla="*/ 9915 w 19589"/>
                  <a:gd name="connsiteY3" fmla="*/ 11125 h 15719"/>
                  <a:gd name="connsiteX4" fmla="*/ 14511 w 19589"/>
                  <a:gd name="connsiteY4" fmla="*/ 11850 h 15719"/>
                  <a:gd name="connsiteX5" fmla="*/ 13060 w 19589"/>
                  <a:gd name="connsiteY5" fmla="*/ 12818 h 15719"/>
                  <a:gd name="connsiteX6" fmla="*/ 18622 w 19589"/>
                  <a:gd name="connsiteY6" fmla="*/ 15720 h 15719"/>
                  <a:gd name="connsiteX7" fmla="*/ 19589 w 19589"/>
                  <a:gd name="connsiteY7" fmla="*/ 15720 h 15719"/>
                  <a:gd name="connsiteX8" fmla="*/ 14269 w 19589"/>
                  <a:gd name="connsiteY8" fmla="*/ 11608 h 15719"/>
                  <a:gd name="connsiteX9" fmla="*/ 0 w 19589"/>
                  <a:gd name="connsiteY9" fmla="*/ 0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5719">
                    <a:moveTo>
                      <a:pt x="0" y="0"/>
                    </a:moveTo>
                    <a:cubicBezTo>
                      <a:pt x="1451" y="1693"/>
                      <a:pt x="2902" y="3144"/>
                      <a:pt x="4111" y="4837"/>
                    </a:cubicBezTo>
                    <a:cubicBezTo>
                      <a:pt x="5562" y="6530"/>
                      <a:pt x="6772" y="8464"/>
                      <a:pt x="7739" y="9916"/>
                    </a:cubicBezTo>
                    <a:cubicBezTo>
                      <a:pt x="8464" y="10157"/>
                      <a:pt x="9190" y="10641"/>
                      <a:pt x="9915" y="11125"/>
                    </a:cubicBezTo>
                    <a:cubicBezTo>
                      <a:pt x="12818" y="11367"/>
                      <a:pt x="14511" y="11850"/>
                      <a:pt x="14511" y="11850"/>
                    </a:cubicBezTo>
                    <a:cubicBezTo>
                      <a:pt x="14511" y="11850"/>
                      <a:pt x="14027" y="12092"/>
                      <a:pt x="13060" y="12818"/>
                    </a:cubicBezTo>
                    <a:cubicBezTo>
                      <a:pt x="14994" y="13785"/>
                      <a:pt x="16929" y="14752"/>
                      <a:pt x="18622" y="15720"/>
                    </a:cubicBezTo>
                    <a:cubicBezTo>
                      <a:pt x="19106" y="15720"/>
                      <a:pt x="19347" y="15720"/>
                      <a:pt x="19589" y="15720"/>
                    </a:cubicBezTo>
                    <a:cubicBezTo>
                      <a:pt x="17896" y="14269"/>
                      <a:pt x="16203" y="13059"/>
                      <a:pt x="14269" y="11608"/>
                    </a:cubicBezTo>
                    <a:cubicBezTo>
                      <a:pt x="9432" y="7497"/>
                      <a:pt x="4595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118F98D-8828-5FF0-2F6E-9D3DEB4CA3D0}"/>
                  </a:ext>
                </a:extLst>
              </p:cNvPr>
              <p:cNvSpPr/>
              <p:nvPr/>
            </p:nvSpPr>
            <p:spPr>
              <a:xfrm>
                <a:off x="1858261" y="6114350"/>
                <a:ext cx="3627" cy="1693"/>
              </a:xfrm>
              <a:custGeom>
                <a:avLst/>
                <a:gdLst>
                  <a:gd name="connsiteX0" fmla="*/ 3628 w 3627"/>
                  <a:gd name="connsiteY0" fmla="*/ 726 h 1693"/>
                  <a:gd name="connsiteX1" fmla="*/ 3628 w 3627"/>
                  <a:gd name="connsiteY1" fmla="*/ 0 h 1693"/>
                  <a:gd name="connsiteX2" fmla="*/ 0 w 3627"/>
                  <a:gd name="connsiteY2" fmla="*/ 1693 h 1693"/>
                  <a:gd name="connsiteX3" fmla="*/ 3628 w 3627"/>
                  <a:gd name="connsiteY3" fmla="*/ 726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7" h="1693">
                    <a:moveTo>
                      <a:pt x="3628" y="726"/>
                    </a:moveTo>
                    <a:cubicBezTo>
                      <a:pt x="3628" y="484"/>
                      <a:pt x="3628" y="242"/>
                      <a:pt x="3628" y="0"/>
                    </a:cubicBezTo>
                    <a:cubicBezTo>
                      <a:pt x="2418" y="484"/>
                      <a:pt x="1209" y="1209"/>
                      <a:pt x="0" y="1693"/>
                    </a:cubicBezTo>
                    <a:cubicBezTo>
                      <a:pt x="967" y="1451"/>
                      <a:pt x="2418" y="968"/>
                      <a:pt x="3628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508AD42-2B2D-1F7F-FD2B-B97B186B5C02}"/>
                  </a:ext>
                </a:extLst>
              </p:cNvPr>
              <p:cNvSpPr/>
              <p:nvPr/>
            </p:nvSpPr>
            <p:spPr>
              <a:xfrm>
                <a:off x="1856568" y="6151111"/>
                <a:ext cx="21282" cy="5562"/>
              </a:xfrm>
              <a:custGeom>
                <a:avLst/>
                <a:gdLst>
                  <a:gd name="connsiteX0" fmla="*/ 18622 w 21282"/>
                  <a:gd name="connsiteY0" fmla="*/ 5562 h 5562"/>
                  <a:gd name="connsiteX1" fmla="*/ 20557 w 21282"/>
                  <a:gd name="connsiteY1" fmla="*/ 4353 h 5562"/>
                  <a:gd name="connsiteX2" fmla="*/ 20557 w 21282"/>
                  <a:gd name="connsiteY2" fmla="*/ 4353 h 5562"/>
                  <a:gd name="connsiteX3" fmla="*/ 21282 w 21282"/>
                  <a:gd name="connsiteY3" fmla="*/ 2177 h 5562"/>
                  <a:gd name="connsiteX4" fmla="*/ 19589 w 21282"/>
                  <a:gd name="connsiteY4" fmla="*/ 2660 h 5562"/>
                  <a:gd name="connsiteX5" fmla="*/ 10157 w 21282"/>
                  <a:gd name="connsiteY5" fmla="*/ 3144 h 5562"/>
                  <a:gd name="connsiteX6" fmla="*/ 13060 w 21282"/>
                  <a:gd name="connsiteY6" fmla="*/ 0 h 5562"/>
                  <a:gd name="connsiteX7" fmla="*/ 12576 w 21282"/>
                  <a:gd name="connsiteY7" fmla="*/ 242 h 5562"/>
                  <a:gd name="connsiteX8" fmla="*/ 0 w 21282"/>
                  <a:gd name="connsiteY8" fmla="*/ 5079 h 5562"/>
                  <a:gd name="connsiteX9" fmla="*/ 9916 w 21282"/>
                  <a:gd name="connsiteY9" fmla="*/ 5079 h 5562"/>
                  <a:gd name="connsiteX10" fmla="*/ 18622 w 21282"/>
                  <a:gd name="connsiteY10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82" h="5562">
                    <a:moveTo>
                      <a:pt x="18622" y="5562"/>
                    </a:moveTo>
                    <a:cubicBezTo>
                      <a:pt x="19589" y="5079"/>
                      <a:pt x="20557" y="4595"/>
                      <a:pt x="20557" y="4353"/>
                    </a:cubicBezTo>
                    <a:cubicBezTo>
                      <a:pt x="20557" y="4353"/>
                      <a:pt x="20557" y="4353"/>
                      <a:pt x="20557" y="4353"/>
                    </a:cubicBezTo>
                    <a:cubicBezTo>
                      <a:pt x="20557" y="3628"/>
                      <a:pt x="21282" y="2902"/>
                      <a:pt x="21282" y="2177"/>
                    </a:cubicBezTo>
                    <a:cubicBezTo>
                      <a:pt x="20315" y="2419"/>
                      <a:pt x="20557" y="2419"/>
                      <a:pt x="19589" y="2660"/>
                    </a:cubicBezTo>
                    <a:cubicBezTo>
                      <a:pt x="14269" y="3386"/>
                      <a:pt x="10157" y="3144"/>
                      <a:pt x="10157" y="3144"/>
                    </a:cubicBezTo>
                    <a:cubicBezTo>
                      <a:pt x="10157" y="3144"/>
                      <a:pt x="11125" y="1935"/>
                      <a:pt x="13060" y="0"/>
                    </a:cubicBezTo>
                    <a:cubicBezTo>
                      <a:pt x="12818" y="0"/>
                      <a:pt x="12818" y="0"/>
                      <a:pt x="12576" y="242"/>
                    </a:cubicBezTo>
                    <a:cubicBezTo>
                      <a:pt x="7981" y="1935"/>
                      <a:pt x="3628" y="3628"/>
                      <a:pt x="0" y="5079"/>
                    </a:cubicBezTo>
                    <a:cubicBezTo>
                      <a:pt x="3144" y="4837"/>
                      <a:pt x="6288" y="4837"/>
                      <a:pt x="9916" y="5079"/>
                    </a:cubicBezTo>
                    <a:cubicBezTo>
                      <a:pt x="12818" y="5079"/>
                      <a:pt x="15720" y="5079"/>
                      <a:pt x="18622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4656C9E-6DF5-B3BA-7071-68DBCD4128EF}"/>
                  </a:ext>
                </a:extLst>
              </p:cNvPr>
              <p:cNvSpPr/>
              <p:nvPr/>
            </p:nvSpPr>
            <p:spPr>
              <a:xfrm>
                <a:off x="1824886" y="6186178"/>
                <a:ext cx="11124" cy="6287"/>
              </a:xfrm>
              <a:custGeom>
                <a:avLst/>
                <a:gdLst>
                  <a:gd name="connsiteX0" fmla="*/ 6530 w 11124"/>
                  <a:gd name="connsiteY0" fmla="*/ 968 h 6287"/>
                  <a:gd name="connsiteX1" fmla="*/ 2177 w 11124"/>
                  <a:gd name="connsiteY1" fmla="*/ 4353 h 6287"/>
                  <a:gd name="connsiteX2" fmla="*/ 0 w 11124"/>
                  <a:gd name="connsiteY2" fmla="*/ 6288 h 6287"/>
                  <a:gd name="connsiteX3" fmla="*/ 7739 w 11124"/>
                  <a:gd name="connsiteY3" fmla="*/ 1693 h 6287"/>
                  <a:gd name="connsiteX4" fmla="*/ 11125 w 11124"/>
                  <a:gd name="connsiteY4" fmla="*/ 0 h 6287"/>
                  <a:gd name="connsiteX5" fmla="*/ 6530 w 11124"/>
                  <a:gd name="connsiteY5" fmla="*/ 96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6287">
                    <a:moveTo>
                      <a:pt x="6530" y="968"/>
                    </a:moveTo>
                    <a:cubicBezTo>
                      <a:pt x="5079" y="2177"/>
                      <a:pt x="3869" y="3144"/>
                      <a:pt x="2177" y="4353"/>
                    </a:cubicBezTo>
                    <a:cubicBezTo>
                      <a:pt x="1451" y="4837"/>
                      <a:pt x="726" y="5562"/>
                      <a:pt x="0" y="6288"/>
                    </a:cubicBezTo>
                    <a:cubicBezTo>
                      <a:pt x="2660" y="4595"/>
                      <a:pt x="5321" y="3144"/>
                      <a:pt x="7739" y="1693"/>
                    </a:cubicBezTo>
                    <a:cubicBezTo>
                      <a:pt x="8948" y="968"/>
                      <a:pt x="10157" y="484"/>
                      <a:pt x="11125" y="0"/>
                    </a:cubicBezTo>
                    <a:cubicBezTo>
                      <a:pt x="9674" y="242"/>
                      <a:pt x="8223" y="484"/>
                      <a:pt x="653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A3ED3D9-DCFA-6D5E-AB0A-E6BF5F2CF903}"/>
                  </a:ext>
                </a:extLst>
              </p:cNvPr>
              <p:cNvSpPr/>
              <p:nvPr/>
            </p:nvSpPr>
            <p:spPr>
              <a:xfrm>
                <a:off x="1832867" y="6181583"/>
                <a:ext cx="31439" cy="15236"/>
              </a:xfrm>
              <a:custGeom>
                <a:avLst/>
                <a:gdLst>
                  <a:gd name="connsiteX0" fmla="*/ 12818 w 31439"/>
                  <a:gd name="connsiteY0" fmla="*/ 2902 h 15236"/>
                  <a:gd name="connsiteX1" fmla="*/ 3628 w 31439"/>
                  <a:gd name="connsiteY1" fmla="*/ 11850 h 15236"/>
                  <a:gd name="connsiteX2" fmla="*/ 0 w 31439"/>
                  <a:gd name="connsiteY2" fmla="*/ 15236 h 15236"/>
                  <a:gd name="connsiteX3" fmla="*/ 15720 w 31439"/>
                  <a:gd name="connsiteY3" fmla="*/ 6288 h 15236"/>
                  <a:gd name="connsiteX4" fmla="*/ 23459 w 31439"/>
                  <a:gd name="connsiteY4" fmla="*/ 2902 h 15236"/>
                  <a:gd name="connsiteX5" fmla="*/ 29505 w 31439"/>
                  <a:gd name="connsiteY5" fmla="*/ 726 h 15236"/>
                  <a:gd name="connsiteX6" fmla="*/ 31440 w 31439"/>
                  <a:gd name="connsiteY6" fmla="*/ 0 h 15236"/>
                  <a:gd name="connsiteX7" fmla="*/ 12818 w 31439"/>
                  <a:gd name="connsiteY7" fmla="*/ 2902 h 15236"/>
                  <a:gd name="connsiteX8" fmla="*/ 12818 w 31439"/>
                  <a:gd name="connsiteY8" fmla="*/ 2902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9" h="15236">
                    <a:moveTo>
                      <a:pt x="12818" y="2902"/>
                    </a:moveTo>
                    <a:cubicBezTo>
                      <a:pt x="10641" y="5079"/>
                      <a:pt x="7497" y="8223"/>
                      <a:pt x="3628" y="11850"/>
                    </a:cubicBezTo>
                    <a:cubicBezTo>
                      <a:pt x="2418" y="12818"/>
                      <a:pt x="1209" y="14027"/>
                      <a:pt x="0" y="15236"/>
                    </a:cubicBezTo>
                    <a:cubicBezTo>
                      <a:pt x="5562" y="11609"/>
                      <a:pt x="10883" y="8465"/>
                      <a:pt x="15720" y="6288"/>
                    </a:cubicBezTo>
                    <a:cubicBezTo>
                      <a:pt x="18380" y="4837"/>
                      <a:pt x="21040" y="3870"/>
                      <a:pt x="23459" y="2902"/>
                    </a:cubicBezTo>
                    <a:cubicBezTo>
                      <a:pt x="25877" y="1935"/>
                      <a:pt x="27812" y="1209"/>
                      <a:pt x="29505" y="726"/>
                    </a:cubicBezTo>
                    <a:cubicBezTo>
                      <a:pt x="30230" y="484"/>
                      <a:pt x="30956" y="242"/>
                      <a:pt x="31440" y="0"/>
                    </a:cubicBezTo>
                    <a:cubicBezTo>
                      <a:pt x="25877" y="726"/>
                      <a:pt x="19589" y="1693"/>
                      <a:pt x="12818" y="2902"/>
                    </a:cubicBezTo>
                    <a:cubicBezTo>
                      <a:pt x="13059" y="2902"/>
                      <a:pt x="12818" y="2902"/>
                      <a:pt x="1281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6D8A4BE-F56E-57FA-06CF-5F9D549A9FC1}"/>
                  </a:ext>
                </a:extLst>
              </p:cNvPr>
              <p:cNvSpPr/>
              <p:nvPr/>
            </p:nvSpPr>
            <p:spPr>
              <a:xfrm>
                <a:off x="1821017" y="6258489"/>
                <a:ext cx="6771" cy="6771"/>
              </a:xfrm>
              <a:custGeom>
                <a:avLst/>
                <a:gdLst>
                  <a:gd name="connsiteX0" fmla="*/ 5804 w 6771"/>
                  <a:gd name="connsiteY0" fmla="*/ 2418 h 6771"/>
                  <a:gd name="connsiteX1" fmla="*/ 6772 w 6771"/>
                  <a:gd name="connsiteY1" fmla="*/ 0 h 6771"/>
                  <a:gd name="connsiteX2" fmla="*/ 0 w 6771"/>
                  <a:gd name="connsiteY2" fmla="*/ 6772 h 6771"/>
                  <a:gd name="connsiteX3" fmla="*/ 5804 w 6771"/>
                  <a:gd name="connsiteY3" fmla="*/ 2418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6771">
                    <a:moveTo>
                      <a:pt x="5804" y="2418"/>
                    </a:moveTo>
                    <a:cubicBezTo>
                      <a:pt x="6046" y="1693"/>
                      <a:pt x="6530" y="726"/>
                      <a:pt x="6772" y="0"/>
                    </a:cubicBezTo>
                    <a:cubicBezTo>
                      <a:pt x="4595" y="2418"/>
                      <a:pt x="2177" y="4595"/>
                      <a:pt x="0" y="6772"/>
                    </a:cubicBezTo>
                    <a:cubicBezTo>
                      <a:pt x="2177" y="4837"/>
                      <a:pt x="4353" y="3628"/>
                      <a:pt x="5804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8997042-80E6-318E-F0FA-D73B061A2FD5}"/>
                  </a:ext>
                </a:extLst>
              </p:cNvPr>
              <p:cNvSpPr/>
              <p:nvPr/>
            </p:nvSpPr>
            <p:spPr>
              <a:xfrm>
                <a:off x="1786917" y="6332977"/>
                <a:ext cx="6771" cy="8948"/>
              </a:xfrm>
              <a:custGeom>
                <a:avLst/>
                <a:gdLst>
                  <a:gd name="connsiteX0" fmla="*/ 3386 w 6771"/>
                  <a:gd name="connsiteY0" fmla="*/ 5562 h 8948"/>
                  <a:gd name="connsiteX1" fmla="*/ 5562 w 6771"/>
                  <a:gd name="connsiteY1" fmla="*/ 3869 h 8948"/>
                  <a:gd name="connsiteX2" fmla="*/ 6772 w 6771"/>
                  <a:gd name="connsiteY2" fmla="*/ 0 h 8948"/>
                  <a:gd name="connsiteX3" fmla="*/ 0 w 6771"/>
                  <a:gd name="connsiteY3" fmla="*/ 8948 h 8948"/>
                  <a:gd name="connsiteX4" fmla="*/ 3386 w 6771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8948">
                    <a:moveTo>
                      <a:pt x="3386" y="5562"/>
                    </a:moveTo>
                    <a:cubicBezTo>
                      <a:pt x="4111" y="4837"/>
                      <a:pt x="4837" y="4353"/>
                      <a:pt x="5562" y="3869"/>
                    </a:cubicBezTo>
                    <a:cubicBezTo>
                      <a:pt x="5804" y="2418"/>
                      <a:pt x="6288" y="1451"/>
                      <a:pt x="6772" y="0"/>
                    </a:cubicBezTo>
                    <a:cubicBezTo>
                      <a:pt x="4353" y="3144"/>
                      <a:pt x="2177" y="6288"/>
                      <a:pt x="0" y="8948"/>
                    </a:cubicBezTo>
                    <a:cubicBezTo>
                      <a:pt x="1209" y="7739"/>
                      <a:pt x="2418" y="6530"/>
                      <a:pt x="3386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B0322F2-A878-DD7D-E777-6092FE91EA58}"/>
                  </a:ext>
                </a:extLst>
              </p:cNvPr>
              <p:cNvSpPr/>
              <p:nvPr/>
            </p:nvSpPr>
            <p:spPr>
              <a:xfrm>
                <a:off x="2071083" y="6088473"/>
                <a:ext cx="18379" cy="6287"/>
              </a:xfrm>
              <a:custGeom>
                <a:avLst/>
                <a:gdLst>
                  <a:gd name="connsiteX0" fmla="*/ 18380 w 18379"/>
                  <a:gd name="connsiteY0" fmla="*/ 6288 h 6287"/>
                  <a:gd name="connsiteX1" fmla="*/ 11850 w 18379"/>
                  <a:gd name="connsiteY1" fmla="*/ 3144 h 6287"/>
                  <a:gd name="connsiteX2" fmla="*/ 5804 w 18379"/>
                  <a:gd name="connsiteY2" fmla="*/ 0 h 6287"/>
                  <a:gd name="connsiteX3" fmla="*/ 4595 w 18379"/>
                  <a:gd name="connsiteY3" fmla="*/ 483 h 6287"/>
                  <a:gd name="connsiteX4" fmla="*/ 0 w 18379"/>
                  <a:gd name="connsiteY4" fmla="*/ 2418 h 6287"/>
                  <a:gd name="connsiteX5" fmla="*/ 7255 w 18379"/>
                  <a:gd name="connsiteY5" fmla="*/ 3386 h 6287"/>
                  <a:gd name="connsiteX6" fmla="*/ 18380 w 18379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379" h="6287">
                    <a:moveTo>
                      <a:pt x="18380" y="6288"/>
                    </a:moveTo>
                    <a:cubicBezTo>
                      <a:pt x="16203" y="5321"/>
                      <a:pt x="13785" y="4111"/>
                      <a:pt x="11850" y="3144"/>
                    </a:cubicBezTo>
                    <a:cubicBezTo>
                      <a:pt x="9432" y="1935"/>
                      <a:pt x="7497" y="967"/>
                      <a:pt x="5804" y="0"/>
                    </a:cubicBezTo>
                    <a:cubicBezTo>
                      <a:pt x="5321" y="242"/>
                      <a:pt x="5079" y="242"/>
                      <a:pt x="4595" y="483"/>
                    </a:cubicBezTo>
                    <a:cubicBezTo>
                      <a:pt x="2902" y="967"/>
                      <a:pt x="1451" y="1693"/>
                      <a:pt x="0" y="2418"/>
                    </a:cubicBezTo>
                    <a:cubicBezTo>
                      <a:pt x="2418" y="2660"/>
                      <a:pt x="4837" y="2902"/>
                      <a:pt x="7255" y="3386"/>
                    </a:cubicBezTo>
                    <a:cubicBezTo>
                      <a:pt x="11125" y="4111"/>
                      <a:pt x="14752" y="5079"/>
                      <a:pt x="1838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6817EC3-0AE0-5B36-7C25-091065D83A9A}"/>
                  </a:ext>
                </a:extLst>
              </p:cNvPr>
              <p:cNvSpPr/>
              <p:nvPr/>
            </p:nvSpPr>
            <p:spPr>
              <a:xfrm>
                <a:off x="2051978" y="6098388"/>
                <a:ext cx="2418" cy="483"/>
              </a:xfrm>
              <a:custGeom>
                <a:avLst/>
                <a:gdLst>
                  <a:gd name="connsiteX0" fmla="*/ 967 w 2418"/>
                  <a:gd name="connsiteY0" fmla="*/ 0 h 483"/>
                  <a:gd name="connsiteX1" fmla="*/ 0 w 2418"/>
                  <a:gd name="connsiteY1" fmla="*/ 484 h 483"/>
                  <a:gd name="connsiteX2" fmla="*/ 2418 w 2418"/>
                  <a:gd name="connsiteY2" fmla="*/ 484 h 483"/>
                  <a:gd name="connsiteX3" fmla="*/ 967 w 2418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483">
                    <a:moveTo>
                      <a:pt x="967" y="0"/>
                    </a:moveTo>
                    <a:cubicBezTo>
                      <a:pt x="726" y="242"/>
                      <a:pt x="242" y="242"/>
                      <a:pt x="0" y="484"/>
                    </a:cubicBezTo>
                    <a:cubicBezTo>
                      <a:pt x="726" y="484"/>
                      <a:pt x="1451" y="484"/>
                      <a:pt x="2418" y="484"/>
                    </a:cubicBezTo>
                    <a:cubicBezTo>
                      <a:pt x="1935" y="242"/>
                      <a:pt x="1451" y="0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D22A444-BB69-9F6D-2B1B-C47052374D1A}"/>
                  </a:ext>
                </a:extLst>
              </p:cNvPr>
              <p:cNvSpPr/>
              <p:nvPr/>
            </p:nvSpPr>
            <p:spPr>
              <a:xfrm>
                <a:off x="2005302" y="5943850"/>
                <a:ext cx="7255" cy="11366"/>
              </a:xfrm>
              <a:custGeom>
                <a:avLst/>
                <a:gdLst>
                  <a:gd name="connsiteX0" fmla="*/ 7255 w 7255"/>
                  <a:gd name="connsiteY0" fmla="*/ 0 h 11366"/>
                  <a:gd name="connsiteX1" fmla="*/ 5804 w 7255"/>
                  <a:gd name="connsiteY1" fmla="*/ 1451 h 11366"/>
                  <a:gd name="connsiteX2" fmla="*/ 3628 w 7255"/>
                  <a:gd name="connsiteY2" fmla="*/ 3386 h 11366"/>
                  <a:gd name="connsiteX3" fmla="*/ 0 w 7255"/>
                  <a:gd name="connsiteY3" fmla="*/ 11367 h 11366"/>
                  <a:gd name="connsiteX4" fmla="*/ 726 w 7255"/>
                  <a:gd name="connsiteY4" fmla="*/ 9916 h 11366"/>
                  <a:gd name="connsiteX5" fmla="*/ 7255 w 7255"/>
                  <a:gd name="connsiteY5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55" h="11366">
                    <a:moveTo>
                      <a:pt x="7255" y="0"/>
                    </a:moveTo>
                    <a:cubicBezTo>
                      <a:pt x="6772" y="484"/>
                      <a:pt x="6288" y="968"/>
                      <a:pt x="5804" y="1451"/>
                    </a:cubicBezTo>
                    <a:cubicBezTo>
                      <a:pt x="4837" y="2419"/>
                      <a:pt x="4111" y="3144"/>
                      <a:pt x="3628" y="3386"/>
                    </a:cubicBezTo>
                    <a:cubicBezTo>
                      <a:pt x="2418" y="6046"/>
                      <a:pt x="1209" y="8706"/>
                      <a:pt x="0" y="11367"/>
                    </a:cubicBezTo>
                    <a:cubicBezTo>
                      <a:pt x="242" y="10883"/>
                      <a:pt x="484" y="10399"/>
                      <a:pt x="726" y="9916"/>
                    </a:cubicBezTo>
                    <a:cubicBezTo>
                      <a:pt x="2902" y="6530"/>
                      <a:pt x="5079" y="3144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D72692D-F43F-00E6-A571-B4940EFAC52D}"/>
                  </a:ext>
                </a:extLst>
              </p:cNvPr>
              <p:cNvSpPr/>
              <p:nvPr/>
            </p:nvSpPr>
            <p:spPr>
              <a:xfrm>
                <a:off x="1836979" y="6106128"/>
                <a:ext cx="15961" cy="7255"/>
              </a:xfrm>
              <a:custGeom>
                <a:avLst/>
                <a:gdLst>
                  <a:gd name="connsiteX0" fmla="*/ 0 w 15961"/>
                  <a:gd name="connsiteY0" fmla="*/ 7255 h 7255"/>
                  <a:gd name="connsiteX1" fmla="*/ 13785 w 15961"/>
                  <a:gd name="connsiteY1" fmla="*/ 2419 h 7255"/>
                  <a:gd name="connsiteX2" fmla="*/ 15962 w 15961"/>
                  <a:gd name="connsiteY2" fmla="*/ 1935 h 7255"/>
                  <a:gd name="connsiteX3" fmla="*/ 11850 w 15961"/>
                  <a:gd name="connsiteY3" fmla="*/ 0 h 7255"/>
                  <a:gd name="connsiteX4" fmla="*/ 0 w 15961"/>
                  <a:gd name="connsiteY4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61" h="7255">
                    <a:moveTo>
                      <a:pt x="0" y="7255"/>
                    </a:moveTo>
                    <a:cubicBezTo>
                      <a:pt x="4595" y="5321"/>
                      <a:pt x="9190" y="3628"/>
                      <a:pt x="13785" y="2419"/>
                    </a:cubicBezTo>
                    <a:cubicBezTo>
                      <a:pt x="14511" y="2177"/>
                      <a:pt x="15236" y="2177"/>
                      <a:pt x="15962" y="1935"/>
                    </a:cubicBezTo>
                    <a:cubicBezTo>
                      <a:pt x="14511" y="1209"/>
                      <a:pt x="13301" y="726"/>
                      <a:pt x="11850" y="0"/>
                    </a:cubicBezTo>
                    <a:cubicBezTo>
                      <a:pt x="8464" y="2177"/>
                      <a:pt x="4353" y="4595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A5E5996-B25E-A57B-24ED-D88B35E2AED4}"/>
                  </a:ext>
                </a:extLst>
              </p:cNvPr>
              <p:cNvSpPr/>
              <p:nvPr/>
            </p:nvSpPr>
            <p:spPr>
              <a:xfrm>
                <a:off x="1969025" y="6015920"/>
                <a:ext cx="1209" cy="5320"/>
              </a:xfrm>
              <a:custGeom>
                <a:avLst/>
                <a:gdLst>
                  <a:gd name="connsiteX0" fmla="*/ 484 w 1209"/>
                  <a:gd name="connsiteY0" fmla="*/ 0 h 5320"/>
                  <a:gd name="connsiteX1" fmla="*/ 0 w 1209"/>
                  <a:gd name="connsiteY1" fmla="*/ 5321 h 5320"/>
                  <a:gd name="connsiteX2" fmla="*/ 1209 w 1209"/>
                  <a:gd name="connsiteY2" fmla="*/ 4353 h 5320"/>
                  <a:gd name="connsiteX3" fmla="*/ 484 w 1209"/>
                  <a:gd name="connsiteY3" fmla="*/ 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5320">
                    <a:moveTo>
                      <a:pt x="484" y="0"/>
                    </a:moveTo>
                    <a:cubicBezTo>
                      <a:pt x="242" y="1693"/>
                      <a:pt x="0" y="3628"/>
                      <a:pt x="0" y="5321"/>
                    </a:cubicBezTo>
                    <a:cubicBezTo>
                      <a:pt x="484" y="5079"/>
                      <a:pt x="726" y="4837"/>
                      <a:pt x="1209" y="4353"/>
                    </a:cubicBezTo>
                    <a:cubicBezTo>
                      <a:pt x="967" y="3144"/>
                      <a:pt x="726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8F3732B-7B5C-CBEF-DD37-CAC7FF2ED356}"/>
                  </a:ext>
                </a:extLst>
              </p:cNvPr>
              <p:cNvSpPr/>
              <p:nvPr/>
            </p:nvSpPr>
            <p:spPr>
              <a:xfrm>
                <a:off x="1684859" y="6096454"/>
                <a:ext cx="1692" cy="967"/>
              </a:xfrm>
              <a:custGeom>
                <a:avLst/>
                <a:gdLst>
                  <a:gd name="connsiteX0" fmla="*/ 1209 w 1692"/>
                  <a:gd name="connsiteY0" fmla="*/ 483 h 967"/>
                  <a:gd name="connsiteX1" fmla="*/ 1693 w 1692"/>
                  <a:gd name="connsiteY1" fmla="*/ 0 h 967"/>
                  <a:gd name="connsiteX2" fmla="*/ 0 w 1692"/>
                  <a:gd name="connsiteY2" fmla="*/ 967 h 967"/>
                  <a:gd name="connsiteX3" fmla="*/ 1209 w 1692"/>
                  <a:gd name="connsiteY3" fmla="*/ 483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967">
                    <a:moveTo>
                      <a:pt x="1209" y="483"/>
                    </a:moveTo>
                    <a:cubicBezTo>
                      <a:pt x="1451" y="242"/>
                      <a:pt x="1451" y="242"/>
                      <a:pt x="1693" y="0"/>
                    </a:cubicBezTo>
                    <a:cubicBezTo>
                      <a:pt x="1209" y="242"/>
                      <a:pt x="726" y="726"/>
                      <a:pt x="0" y="967"/>
                    </a:cubicBezTo>
                    <a:cubicBezTo>
                      <a:pt x="484" y="726"/>
                      <a:pt x="967" y="483"/>
                      <a:pt x="1209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C486D89-D990-EF7A-20DD-23E4AF1881AC}"/>
                  </a:ext>
                </a:extLst>
              </p:cNvPr>
              <p:cNvSpPr/>
              <p:nvPr/>
            </p:nvSpPr>
            <p:spPr>
              <a:xfrm>
                <a:off x="1718959" y="6083394"/>
                <a:ext cx="5804" cy="2660"/>
              </a:xfrm>
              <a:custGeom>
                <a:avLst/>
                <a:gdLst>
                  <a:gd name="connsiteX0" fmla="*/ 0 w 5804"/>
                  <a:gd name="connsiteY0" fmla="*/ 2660 h 2660"/>
                  <a:gd name="connsiteX1" fmla="*/ 1693 w 5804"/>
                  <a:gd name="connsiteY1" fmla="*/ 1693 h 2660"/>
                  <a:gd name="connsiteX2" fmla="*/ 5804 w 5804"/>
                  <a:gd name="connsiteY2" fmla="*/ 0 h 2660"/>
                  <a:gd name="connsiteX3" fmla="*/ 1693 w 5804"/>
                  <a:gd name="connsiteY3" fmla="*/ 726 h 2660"/>
                  <a:gd name="connsiteX4" fmla="*/ 0 w 5804"/>
                  <a:gd name="connsiteY4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2660">
                    <a:moveTo>
                      <a:pt x="0" y="2660"/>
                    </a:moveTo>
                    <a:cubicBezTo>
                      <a:pt x="484" y="2419"/>
                      <a:pt x="1209" y="1935"/>
                      <a:pt x="1693" y="1693"/>
                    </a:cubicBezTo>
                    <a:cubicBezTo>
                      <a:pt x="3144" y="968"/>
                      <a:pt x="4595" y="484"/>
                      <a:pt x="5804" y="0"/>
                    </a:cubicBezTo>
                    <a:cubicBezTo>
                      <a:pt x="4353" y="242"/>
                      <a:pt x="2902" y="484"/>
                      <a:pt x="1693" y="726"/>
                    </a:cubicBezTo>
                    <a:cubicBezTo>
                      <a:pt x="1209" y="1451"/>
                      <a:pt x="484" y="1935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7B2EEE0-1F07-DF84-B2E9-084CF6EB288F}"/>
                  </a:ext>
                </a:extLst>
              </p:cNvPr>
              <p:cNvSpPr/>
              <p:nvPr/>
            </p:nvSpPr>
            <p:spPr>
              <a:xfrm>
                <a:off x="1871804" y="6002619"/>
                <a:ext cx="2418" cy="5320"/>
              </a:xfrm>
              <a:custGeom>
                <a:avLst/>
                <a:gdLst>
                  <a:gd name="connsiteX0" fmla="*/ 0 w 2418"/>
                  <a:gd name="connsiteY0" fmla="*/ 1693 h 5320"/>
                  <a:gd name="connsiteX1" fmla="*/ 2419 w 2418"/>
                  <a:gd name="connsiteY1" fmla="*/ 5321 h 5320"/>
                  <a:gd name="connsiteX2" fmla="*/ 242 w 2418"/>
                  <a:gd name="connsiteY2" fmla="*/ 0 h 5320"/>
                  <a:gd name="connsiteX3" fmla="*/ 0 w 2418"/>
                  <a:gd name="connsiteY3" fmla="*/ 1693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5320">
                    <a:moveTo>
                      <a:pt x="0" y="1693"/>
                    </a:moveTo>
                    <a:cubicBezTo>
                      <a:pt x="726" y="2902"/>
                      <a:pt x="1693" y="4111"/>
                      <a:pt x="2419" y="5321"/>
                    </a:cubicBezTo>
                    <a:cubicBezTo>
                      <a:pt x="1693" y="3628"/>
                      <a:pt x="967" y="1693"/>
                      <a:pt x="242" y="0"/>
                    </a:cubicBezTo>
                    <a:cubicBezTo>
                      <a:pt x="242" y="484"/>
                      <a:pt x="242" y="967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E37C488-8B25-FF7B-86F6-8E857A409E06}"/>
                  </a:ext>
                </a:extLst>
              </p:cNvPr>
              <p:cNvSpPr/>
              <p:nvPr/>
            </p:nvSpPr>
            <p:spPr>
              <a:xfrm>
                <a:off x="2035048" y="6215441"/>
                <a:ext cx="20073" cy="12575"/>
              </a:xfrm>
              <a:custGeom>
                <a:avLst/>
                <a:gdLst>
                  <a:gd name="connsiteX0" fmla="*/ 8223 w 20073"/>
                  <a:gd name="connsiteY0" fmla="*/ 4353 h 12575"/>
                  <a:gd name="connsiteX1" fmla="*/ 0 w 20073"/>
                  <a:gd name="connsiteY1" fmla="*/ 0 h 12575"/>
                  <a:gd name="connsiteX2" fmla="*/ 4595 w 20073"/>
                  <a:gd name="connsiteY2" fmla="*/ 4353 h 12575"/>
                  <a:gd name="connsiteX3" fmla="*/ 7739 w 20073"/>
                  <a:gd name="connsiteY3" fmla="*/ 5562 h 12575"/>
                  <a:gd name="connsiteX4" fmla="*/ 13543 w 20073"/>
                  <a:gd name="connsiteY4" fmla="*/ 8464 h 12575"/>
                  <a:gd name="connsiteX5" fmla="*/ 20073 w 20073"/>
                  <a:gd name="connsiteY5" fmla="*/ 12576 h 12575"/>
                  <a:gd name="connsiteX6" fmla="*/ 17897 w 20073"/>
                  <a:gd name="connsiteY6" fmla="*/ 9674 h 12575"/>
                  <a:gd name="connsiteX7" fmla="*/ 8223 w 20073"/>
                  <a:gd name="connsiteY7" fmla="*/ 4353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3" h="12575">
                    <a:moveTo>
                      <a:pt x="8223" y="4353"/>
                    </a:moveTo>
                    <a:cubicBezTo>
                      <a:pt x="5562" y="2902"/>
                      <a:pt x="2902" y="1451"/>
                      <a:pt x="0" y="0"/>
                    </a:cubicBezTo>
                    <a:cubicBezTo>
                      <a:pt x="1451" y="1451"/>
                      <a:pt x="3144" y="2902"/>
                      <a:pt x="4595" y="4353"/>
                    </a:cubicBezTo>
                    <a:cubicBezTo>
                      <a:pt x="5562" y="4595"/>
                      <a:pt x="6772" y="5079"/>
                      <a:pt x="7739" y="5562"/>
                    </a:cubicBezTo>
                    <a:cubicBezTo>
                      <a:pt x="9674" y="6288"/>
                      <a:pt x="11609" y="7255"/>
                      <a:pt x="13543" y="8464"/>
                    </a:cubicBezTo>
                    <a:cubicBezTo>
                      <a:pt x="15720" y="9674"/>
                      <a:pt x="17897" y="10883"/>
                      <a:pt x="20073" y="12576"/>
                    </a:cubicBezTo>
                    <a:cubicBezTo>
                      <a:pt x="19348" y="11608"/>
                      <a:pt x="18622" y="10641"/>
                      <a:pt x="17897" y="9674"/>
                    </a:cubicBezTo>
                    <a:cubicBezTo>
                      <a:pt x="14994" y="7981"/>
                      <a:pt x="11609" y="6288"/>
                      <a:pt x="822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7E12B41-8055-09EA-1291-70E372F5AEB5}"/>
                  </a:ext>
                </a:extLst>
              </p:cNvPr>
              <p:cNvSpPr/>
              <p:nvPr/>
            </p:nvSpPr>
            <p:spPr>
              <a:xfrm>
                <a:off x="1876157" y="6228017"/>
                <a:ext cx="9915" cy="30955"/>
              </a:xfrm>
              <a:custGeom>
                <a:avLst/>
                <a:gdLst>
                  <a:gd name="connsiteX0" fmla="*/ 5321 w 9915"/>
                  <a:gd name="connsiteY0" fmla="*/ 9916 h 30955"/>
                  <a:gd name="connsiteX1" fmla="*/ 484 w 9915"/>
                  <a:gd name="connsiteY1" fmla="*/ 29022 h 30955"/>
                  <a:gd name="connsiteX2" fmla="*/ 0 w 9915"/>
                  <a:gd name="connsiteY2" fmla="*/ 30956 h 30955"/>
                  <a:gd name="connsiteX3" fmla="*/ 5321 w 9915"/>
                  <a:gd name="connsiteY3" fmla="*/ 17897 h 30955"/>
                  <a:gd name="connsiteX4" fmla="*/ 5804 w 9915"/>
                  <a:gd name="connsiteY4" fmla="*/ 17171 h 30955"/>
                  <a:gd name="connsiteX5" fmla="*/ 6046 w 9915"/>
                  <a:gd name="connsiteY5" fmla="*/ 15236 h 30955"/>
                  <a:gd name="connsiteX6" fmla="*/ 8465 w 9915"/>
                  <a:gd name="connsiteY6" fmla="*/ 4837 h 30955"/>
                  <a:gd name="connsiteX7" fmla="*/ 9916 w 9915"/>
                  <a:gd name="connsiteY7" fmla="*/ 0 h 30955"/>
                  <a:gd name="connsiteX8" fmla="*/ 7497 w 9915"/>
                  <a:gd name="connsiteY8" fmla="*/ 2660 h 30955"/>
                  <a:gd name="connsiteX9" fmla="*/ 5321 w 9915"/>
                  <a:gd name="connsiteY9" fmla="*/ 9916 h 30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15" h="30955">
                    <a:moveTo>
                      <a:pt x="5321" y="9916"/>
                    </a:moveTo>
                    <a:cubicBezTo>
                      <a:pt x="3628" y="16446"/>
                      <a:pt x="1935" y="22975"/>
                      <a:pt x="484" y="29022"/>
                    </a:cubicBezTo>
                    <a:cubicBezTo>
                      <a:pt x="242" y="29747"/>
                      <a:pt x="242" y="30230"/>
                      <a:pt x="0" y="30956"/>
                    </a:cubicBezTo>
                    <a:cubicBezTo>
                      <a:pt x="1209" y="26845"/>
                      <a:pt x="2902" y="22492"/>
                      <a:pt x="5321" y="17897"/>
                    </a:cubicBezTo>
                    <a:cubicBezTo>
                      <a:pt x="5562" y="17655"/>
                      <a:pt x="5562" y="17413"/>
                      <a:pt x="5804" y="17171"/>
                    </a:cubicBezTo>
                    <a:cubicBezTo>
                      <a:pt x="5804" y="16446"/>
                      <a:pt x="6046" y="15962"/>
                      <a:pt x="6046" y="15236"/>
                    </a:cubicBezTo>
                    <a:cubicBezTo>
                      <a:pt x="6772" y="11850"/>
                      <a:pt x="7497" y="8223"/>
                      <a:pt x="8465" y="4837"/>
                    </a:cubicBezTo>
                    <a:cubicBezTo>
                      <a:pt x="8948" y="3144"/>
                      <a:pt x="9432" y="1451"/>
                      <a:pt x="9916" y="0"/>
                    </a:cubicBezTo>
                    <a:cubicBezTo>
                      <a:pt x="9190" y="968"/>
                      <a:pt x="8465" y="1693"/>
                      <a:pt x="7497" y="2660"/>
                    </a:cubicBezTo>
                    <a:cubicBezTo>
                      <a:pt x="6530" y="5079"/>
                      <a:pt x="6046" y="7497"/>
                      <a:pt x="5321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E6CD9DC-D8C5-76EF-B16C-A525CFF26403}"/>
                  </a:ext>
                </a:extLst>
              </p:cNvPr>
              <p:cNvSpPr/>
              <p:nvPr/>
            </p:nvSpPr>
            <p:spPr>
              <a:xfrm>
                <a:off x="2090189" y="6247606"/>
                <a:ext cx="10506" cy="7013"/>
              </a:xfrm>
              <a:custGeom>
                <a:avLst/>
                <a:gdLst>
                  <a:gd name="connsiteX0" fmla="*/ 10399 w 10506"/>
                  <a:gd name="connsiteY0" fmla="*/ 6772 h 7013"/>
                  <a:gd name="connsiteX1" fmla="*/ 10399 w 10506"/>
                  <a:gd name="connsiteY1" fmla="*/ 6772 h 7013"/>
                  <a:gd name="connsiteX2" fmla="*/ 8706 w 10506"/>
                  <a:gd name="connsiteY2" fmla="*/ 5562 h 7013"/>
                  <a:gd name="connsiteX3" fmla="*/ 0 w 10506"/>
                  <a:gd name="connsiteY3" fmla="*/ 0 h 7013"/>
                  <a:gd name="connsiteX4" fmla="*/ 6772 w 10506"/>
                  <a:gd name="connsiteY4" fmla="*/ 7013 h 7013"/>
                  <a:gd name="connsiteX5" fmla="*/ 8706 w 10506"/>
                  <a:gd name="connsiteY5" fmla="*/ 6772 h 7013"/>
                  <a:gd name="connsiteX6" fmla="*/ 7981 w 10506"/>
                  <a:gd name="connsiteY6" fmla="*/ 5079 h 7013"/>
                  <a:gd name="connsiteX7" fmla="*/ 10399 w 10506"/>
                  <a:gd name="connsiteY7" fmla="*/ 677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06" h="7013">
                    <a:moveTo>
                      <a:pt x="10399" y="6772"/>
                    </a:moveTo>
                    <a:cubicBezTo>
                      <a:pt x="10399" y="6772"/>
                      <a:pt x="10641" y="6772"/>
                      <a:pt x="10399" y="6772"/>
                    </a:cubicBezTo>
                    <a:cubicBezTo>
                      <a:pt x="9915" y="6288"/>
                      <a:pt x="9432" y="6046"/>
                      <a:pt x="8706" y="5562"/>
                    </a:cubicBezTo>
                    <a:cubicBezTo>
                      <a:pt x="5804" y="3628"/>
                      <a:pt x="2902" y="1934"/>
                      <a:pt x="0" y="0"/>
                    </a:cubicBezTo>
                    <a:cubicBezTo>
                      <a:pt x="2177" y="2177"/>
                      <a:pt x="4353" y="4595"/>
                      <a:pt x="6772" y="7013"/>
                    </a:cubicBezTo>
                    <a:cubicBezTo>
                      <a:pt x="7497" y="7013"/>
                      <a:pt x="7981" y="6772"/>
                      <a:pt x="8706" y="6772"/>
                    </a:cubicBezTo>
                    <a:cubicBezTo>
                      <a:pt x="8223" y="5804"/>
                      <a:pt x="7981" y="5079"/>
                      <a:pt x="7981" y="5079"/>
                    </a:cubicBezTo>
                    <a:cubicBezTo>
                      <a:pt x="7981" y="5079"/>
                      <a:pt x="8948" y="5804"/>
                      <a:pt x="10399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DACF439-2D83-0445-CA78-7C4A6BB64595}"/>
                  </a:ext>
                </a:extLst>
              </p:cNvPr>
              <p:cNvSpPr/>
              <p:nvPr/>
            </p:nvSpPr>
            <p:spPr>
              <a:xfrm>
                <a:off x="2000223" y="6198270"/>
                <a:ext cx="13785" cy="9915"/>
              </a:xfrm>
              <a:custGeom>
                <a:avLst/>
                <a:gdLst>
                  <a:gd name="connsiteX0" fmla="*/ 6772 w 13785"/>
                  <a:gd name="connsiteY0" fmla="*/ 3144 h 9915"/>
                  <a:gd name="connsiteX1" fmla="*/ 0 w 13785"/>
                  <a:gd name="connsiteY1" fmla="*/ 0 h 9915"/>
                  <a:gd name="connsiteX2" fmla="*/ 10883 w 13785"/>
                  <a:gd name="connsiteY2" fmla="*/ 7981 h 9915"/>
                  <a:gd name="connsiteX3" fmla="*/ 12334 w 13785"/>
                  <a:gd name="connsiteY3" fmla="*/ 8948 h 9915"/>
                  <a:gd name="connsiteX4" fmla="*/ 13785 w 13785"/>
                  <a:gd name="connsiteY4" fmla="*/ 9916 h 9915"/>
                  <a:gd name="connsiteX5" fmla="*/ 13301 w 13785"/>
                  <a:gd name="connsiteY5" fmla="*/ 9432 h 9915"/>
                  <a:gd name="connsiteX6" fmla="*/ 6772 w 13785"/>
                  <a:gd name="connsiteY6" fmla="*/ 3144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9915">
                    <a:moveTo>
                      <a:pt x="6772" y="3144"/>
                    </a:moveTo>
                    <a:cubicBezTo>
                      <a:pt x="4595" y="2177"/>
                      <a:pt x="2418" y="1209"/>
                      <a:pt x="0" y="0"/>
                    </a:cubicBezTo>
                    <a:cubicBezTo>
                      <a:pt x="3386" y="2177"/>
                      <a:pt x="7013" y="4837"/>
                      <a:pt x="10883" y="7981"/>
                    </a:cubicBezTo>
                    <a:cubicBezTo>
                      <a:pt x="11367" y="8223"/>
                      <a:pt x="11850" y="8706"/>
                      <a:pt x="12334" y="8948"/>
                    </a:cubicBezTo>
                    <a:cubicBezTo>
                      <a:pt x="12818" y="9190"/>
                      <a:pt x="13301" y="9674"/>
                      <a:pt x="13785" y="9916"/>
                    </a:cubicBezTo>
                    <a:cubicBezTo>
                      <a:pt x="13543" y="9674"/>
                      <a:pt x="13301" y="9432"/>
                      <a:pt x="13301" y="9432"/>
                    </a:cubicBezTo>
                    <a:cubicBezTo>
                      <a:pt x="10883" y="7255"/>
                      <a:pt x="8706" y="5079"/>
                      <a:pt x="677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DEA7A66-4286-F9DB-5816-84414B041C0F}"/>
                  </a:ext>
                </a:extLst>
              </p:cNvPr>
              <p:cNvSpPr/>
              <p:nvPr/>
            </p:nvSpPr>
            <p:spPr>
              <a:xfrm>
                <a:off x="2100346" y="6258731"/>
                <a:ext cx="5562" cy="7980"/>
              </a:xfrm>
              <a:custGeom>
                <a:avLst/>
                <a:gdLst>
                  <a:gd name="connsiteX0" fmla="*/ 1209 w 5562"/>
                  <a:gd name="connsiteY0" fmla="*/ 484 h 7980"/>
                  <a:gd name="connsiteX1" fmla="*/ 0 w 5562"/>
                  <a:gd name="connsiteY1" fmla="*/ 0 h 7980"/>
                  <a:gd name="connsiteX2" fmla="*/ 3144 w 5562"/>
                  <a:gd name="connsiteY2" fmla="*/ 4353 h 7980"/>
                  <a:gd name="connsiteX3" fmla="*/ 5562 w 5562"/>
                  <a:gd name="connsiteY3" fmla="*/ 7981 h 7980"/>
                  <a:gd name="connsiteX4" fmla="*/ 5079 w 5562"/>
                  <a:gd name="connsiteY4" fmla="*/ 7255 h 7980"/>
                  <a:gd name="connsiteX5" fmla="*/ 1209 w 5562"/>
                  <a:gd name="connsiteY5" fmla="*/ 484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7980">
                    <a:moveTo>
                      <a:pt x="1209" y="484"/>
                    </a:moveTo>
                    <a:cubicBezTo>
                      <a:pt x="726" y="242"/>
                      <a:pt x="484" y="242"/>
                      <a:pt x="0" y="0"/>
                    </a:cubicBezTo>
                    <a:cubicBezTo>
                      <a:pt x="1209" y="1451"/>
                      <a:pt x="2177" y="2902"/>
                      <a:pt x="3144" y="4353"/>
                    </a:cubicBezTo>
                    <a:cubicBezTo>
                      <a:pt x="4111" y="5562"/>
                      <a:pt x="4837" y="6772"/>
                      <a:pt x="5562" y="7981"/>
                    </a:cubicBezTo>
                    <a:cubicBezTo>
                      <a:pt x="5562" y="7739"/>
                      <a:pt x="5321" y="7497"/>
                      <a:pt x="5079" y="7255"/>
                    </a:cubicBezTo>
                    <a:cubicBezTo>
                      <a:pt x="3869" y="4837"/>
                      <a:pt x="2418" y="2419"/>
                      <a:pt x="120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669E8B8-9876-53E2-5A36-86EB2DBDC546}"/>
                  </a:ext>
                </a:extLst>
              </p:cNvPr>
              <p:cNvSpPr/>
              <p:nvPr/>
            </p:nvSpPr>
            <p:spPr>
              <a:xfrm>
                <a:off x="2110262" y="6261633"/>
                <a:ext cx="16203" cy="10399"/>
              </a:xfrm>
              <a:custGeom>
                <a:avLst/>
                <a:gdLst>
                  <a:gd name="connsiteX0" fmla="*/ 0 w 16203"/>
                  <a:gd name="connsiteY0" fmla="*/ 0 h 10399"/>
                  <a:gd name="connsiteX1" fmla="*/ 484 w 16203"/>
                  <a:gd name="connsiteY1" fmla="*/ 484 h 10399"/>
                  <a:gd name="connsiteX2" fmla="*/ 8706 w 16203"/>
                  <a:gd name="connsiteY2" fmla="*/ 8706 h 10399"/>
                  <a:gd name="connsiteX3" fmla="*/ 7013 w 16203"/>
                  <a:gd name="connsiteY3" fmla="*/ 5563 h 10399"/>
                  <a:gd name="connsiteX4" fmla="*/ 15236 w 16203"/>
                  <a:gd name="connsiteY4" fmla="*/ 10399 h 10399"/>
                  <a:gd name="connsiteX5" fmla="*/ 16204 w 16203"/>
                  <a:gd name="connsiteY5" fmla="*/ 10399 h 10399"/>
                  <a:gd name="connsiteX6" fmla="*/ 2419 w 16203"/>
                  <a:gd name="connsiteY6" fmla="*/ 726 h 10399"/>
                  <a:gd name="connsiteX7" fmla="*/ 0 w 16203"/>
                  <a:gd name="connsiteY7" fmla="*/ 0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03" h="10399">
                    <a:moveTo>
                      <a:pt x="0" y="0"/>
                    </a:moveTo>
                    <a:cubicBezTo>
                      <a:pt x="242" y="242"/>
                      <a:pt x="242" y="242"/>
                      <a:pt x="484" y="484"/>
                    </a:cubicBezTo>
                    <a:cubicBezTo>
                      <a:pt x="3144" y="2660"/>
                      <a:pt x="5804" y="5563"/>
                      <a:pt x="8706" y="8706"/>
                    </a:cubicBezTo>
                    <a:cubicBezTo>
                      <a:pt x="7497" y="6772"/>
                      <a:pt x="7013" y="5563"/>
                      <a:pt x="7013" y="5563"/>
                    </a:cubicBezTo>
                    <a:cubicBezTo>
                      <a:pt x="7013" y="5563"/>
                      <a:pt x="10399" y="7014"/>
                      <a:pt x="15236" y="10399"/>
                    </a:cubicBezTo>
                    <a:cubicBezTo>
                      <a:pt x="15478" y="10399"/>
                      <a:pt x="15720" y="10399"/>
                      <a:pt x="16204" y="10399"/>
                    </a:cubicBezTo>
                    <a:cubicBezTo>
                      <a:pt x="11609" y="7014"/>
                      <a:pt x="7013" y="3870"/>
                      <a:pt x="2419" y="726"/>
                    </a:cubicBezTo>
                    <a:cubicBezTo>
                      <a:pt x="1451" y="484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E870635-2C96-E217-D7CE-157D2500BDFB}"/>
                  </a:ext>
                </a:extLst>
              </p:cNvPr>
              <p:cNvSpPr/>
              <p:nvPr/>
            </p:nvSpPr>
            <p:spPr>
              <a:xfrm>
                <a:off x="1977973" y="6179890"/>
                <a:ext cx="3627" cy="241"/>
              </a:xfrm>
              <a:custGeom>
                <a:avLst/>
                <a:gdLst>
                  <a:gd name="connsiteX0" fmla="*/ 967 w 3627"/>
                  <a:gd name="connsiteY0" fmla="*/ 242 h 241"/>
                  <a:gd name="connsiteX1" fmla="*/ 2660 w 3627"/>
                  <a:gd name="connsiteY1" fmla="*/ 0 h 241"/>
                  <a:gd name="connsiteX2" fmla="*/ 3628 w 3627"/>
                  <a:gd name="connsiteY2" fmla="*/ 0 h 241"/>
                  <a:gd name="connsiteX3" fmla="*/ 0 w 3627"/>
                  <a:gd name="connsiteY3" fmla="*/ 0 h 241"/>
                  <a:gd name="connsiteX4" fmla="*/ 967 w 3627"/>
                  <a:gd name="connsiteY4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">
                    <a:moveTo>
                      <a:pt x="967" y="242"/>
                    </a:moveTo>
                    <a:cubicBezTo>
                      <a:pt x="1451" y="242"/>
                      <a:pt x="2177" y="242"/>
                      <a:pt x="2660" y="0"/>
                    </a:cubicBezTo>
                    <a:cubicBezTo>
                      <a:pt x="2902" y="0"/>
                      <a:pt x="3386" y="0"/>
                      <a:pt x="3628" y="0"/>
                    </a:cubicBezTo>
                    <a:cubicBezTo>
                      <a:pt x="2418" y="0"/>
                      <a:pt x="1209" y="0"/>
                      <a:pt x="0" y="0"/>
                    </a:cubicBezTo>
                    <a:cubicBezTo>
                      <a:pt x="242" y="0"/>
                      <a:pt x="726" y="242"/>
                      <a:pt x="96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0DC875-A07F-DD4C-9103-8C88D97E30D9}"/>
                  </a:ext>
                </a:extLst>
              </p:cNvPr>
              <p:cNvSpPr/>
              <p:nvPr/>
            </p:nvSpPr>
            <p:spPr>
              <a:xfrm>
                <a:off x="2169997" y="6306858"/>
                <a:ext cx="14026" cy="13301"/>
              </a:xfrm>
              <a:custGeom>
                <a:avLst/>
                <a:gdLst>
                  <a:gd name="connsiteX0" fmla="*/ 0 w 14026"/>
                  <a:gd name="connsiteY0" fmla="*/ 0 h 13301"/>
                  <a:gd name="connsiteX1" fmla="*/ 3870 w 14026"/>
                  <a:gd name="connsiteY1" fmla="*/ 6046 h 13301"/>
                  <a:gd name="connsiteX2" fmla="*/ 6772 w 14026"/>
                  <a:gd name="connsiteY2" fmla="*/ 7497 h 13301"/>
                  <a:gd name="connsiteX3" fmla="*/ 10641 w 14026"/>
                  <a:gd name="connsiteY3" fmla="*/ 10157 h 13301"/>
                  <a:gd name="connsiteX4" fmla="*/ 13785 w 14026"/>
                  <a:gd name="connsiteY4" fmla="*/ 13301 h 13301"/>
                  <a:gd name="connsiteX5" fmla="*/ 14027 w 14026"/>
                  <a:gd name="connsiteY5" fmla="*/ 13301 h 13301"/>
                  <a:gd name="connsiteX6" fmla="*/ 0 w 14026"/>
                  <a:gd name="connsiteY6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6" h="13301">
                    <a:moveTo>
                      <a:pt x="0" y="0"/>
                    </a:moveTo>
                    <a:cubicBezTo>
                      <a:pt x="1451" y="1935"/>
                      <a:pt x="2660" y="3870"/>
                      <a:pt x="3870" y="6046"/>
                    </a:cubicBezTo>
                    <a:cubicBezTo>
                      <a:pt x="4353" y="6288"/>
                      <a:pt x="5321" y="7013"/>
                      <a:pt x="6772" y="7497"/>
                    </a:cubicBezTo>
                    <a:cubicBezTo>
                      <a:pt x="7981" y="7981"/>
                      <a:pt x="9190" y="9190"/>
                      <a:pt x="10641" y="10157"/>
                    </a:cubicBezTo>
                    <a:cubicBezTo>
                      <a:pt x="11609" y="10641"/>
                      <a:pt x="12818" y="13301"/>
                      <a:pt x="13785" y="13301"/>
                    </a:cubicBezTo>
                    <a:cubicBezTo>
                      <a:pt x="13785" y="13301"/>
                      <a:pt x="14027" y="13301"/>
                      <a:pt x="14027" y="13301"/>
                    </a:cubicBezTo>
                    <a:cubicBezTo>
                      <a:pt x="9432" y="7497"/>
                      <a:pt x="4837" y="411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8F5FEBD-858D-02B8-C3AC-A31A9835E3A6}"/>
                  </a:ext>
                </a:extLst>
              </p:cNvPr>
              <p:cNvSpPr/>
              <p:nvPr/>
            </p:nvSpPr>
            <p:spPr>
              <a:xfrm>
                <a:off x="2127675" y="6273725"/>
                <a:ext cx="19589" cy="19589"/>
              </a:xfrm>
              <a:custGeom>
                <a:avLst/>
                <a:gdLst>
                  <a:gd name="connsiteX0" fmla="*/ 11125 w 19589"/>
                  <a:gd name="connsiteY0" fmla="*/ 7497 h 19589"/>
                  <a:gd name="connsiteX1" fmla="*/ 7013 w 19589"/>
                  <a:gd name="connsiteY1" fmla="*/ 4353 h 19589"/>
                  <a:gd name="connsiteX2" fmla="*/ 2902 w 19589"/>
                  <a:gd name="connsiteY2" fmla="*/ 1451 h 19589"/>
                  <a:gd name="connsiteX3" fmla="*/ 0 w 19589"/>
                  <a:gd name="connsiteY3" fmla="*/ 0 h 19589"/>
                  <a:gd name="connsiteX4" fmla="*/ 1935 w 19589"/>
                  <a:gd name="connsiteY4" fmla="*/ 1451 h 19589"/>
                  <a:gd name="connsiteX5" fmla="*/ 13060 w 19589"/>
                  <a:gd name="connsiteY5" fmla="*/ 11850 h 19589"/>
                  <a:gd name="connsiteX6" fmla="*/ 18622 w 19589"/>
                  <a:gd name="connsiteY6" fmla="*/ 18380 h 19589"/>
                  <a:gd name="connsiteX7" fmla="*/ 19589 w 19589"/>
                  <a:gd name="connsiteY7" fmla="*/ 19590 h 19589"/>
                  <a:gd name="connsiteX8" fmla="*/ 18138 w 19589"/>
                  <a:gd name="connsiteY8" fmla="*/ 16929 h 19589"/>
                  <a:gd name="connsiteX9" fmla="*/ 11125 w 19589"/>
                  <a:gd name="connsiteY9" fmla="*/ 7497 h 1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9589">
                    <a:moveTo>
                      <a:pt x="11125" y="7497"/>
                    </a:moveTo>
                    <a:cubicBezTo>
                      <a:pt x="9674" y="6530"/>
                      <a:pt x="8464" y="5563"/>
                      <a:pt x="7013" y="4353"/>
                    </a:cubicBezTo>
                    <a:cubicBezTo>
                      <a:pt x="5562" y="3386"/>
                      <a:pt x="4111" y="2419"/>
                      <a:pt x="2902" y="1451"/>
                    </a:cubicBezTo>
                    <a:cubicBezTo>
                      <a:pt x="1693" y="968"/>
                      <a:pt x="726" y="484"/>
                      <a:pt x="0" y="0"/>
                    </a:cubicBezTo>
                    <a:cubicBezTo>
                      <a:pt x="726" y="484"/>
                      <a:pt x="1451" y="968"/>
                      <a:pt x="1935" y="1451"/>
                    </a:cubicBezTo>
                    <a:cubicBezTo>
                      <a:pt x="5562" y="4112"/>
                      <a:pt x="9190" y="7739"/>
                      <a:pt x="13060" y="11850"/>
                    </a:cubicBezTo>
                    <a:cubicBezTo>
                      <a:pt x="14752" y="14027"/>
                      <a:pt x="16929" y="15962"/>
                      <a:pt x="18622" y="18380"/>
                    </a:cubicBezTo>
                    <a:cubicBezTo>
                      <a:pt x="18864" y="18864"/>
                      <a:pt x="19348" y="19348"/>
                      <a:pt x="19589" y="19590"/>
                    </a:cubicBezTo>
                    <a:cubicBezTo>
                      <a:pt x="19106" y="18622"/>
                      <a:pt x="18622" y="17655"/>
                      <a:pt x="18138" y="16929"/>
                    </a:cubicBezTo>
                    <a:cubicBezTo>
                      <a:pt x="15236" y="12818"/>
                      <a:pt x="12818" y="9916"/>
                      <a:pt x="11125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736020D-F041-124D-3BB0-478A20EA0A70}"/>
                  </a:ext>
                </a:extLst>
              </p:cNvPr>
              <p:cNvSpPr/>
              <p:nvPr/>
            </p:nvSpPr>
            <p:spPr>
              <a:xfrm>
                <a:off x="1924526" y="6090408"/>
                <a:ext cx="2660" cy="7497"/>
              </a:xfrm>
              <a:custGeom>
                <a:avLst/>
                <a:gdLst>
                  <a:gd name="connsiteX0" fmla="*/ 726 w 2660"/>
                  <a:gd name="connsiteY0" fmla="*/ 726 h 7497"/>
                  <a:gd name="connsiteX1" fmla="*/ 726 w 2660"/>
                  <a:gd name="connsiteY1" fmla="*/ 726 h 7497"/>
                  <a:gd name="connsiteX2" fmla="*/ 242 w 2660"/>
                  <a:gd name="connsiteY2" fmla="*/ 0 h 7497"/>
                  <a:gd name="connsiteX3" fmla="*/ 0 w 2660"/>
                  <a:gd name="connsiteY3" fmla="*/ 1693 h 7497"/>
                  <a:gd name="connsiteX4" fmla="*/ 2660 w 2660"/>
                  <a:gd name="connsiteY4" fmla="*/ 7497 h 7497"/>
                  <a:gd name="connsiteX5" fmla="*/ 726 w 2660"/>
                  <a:gd name="connsiteY5" fmla="*/ 72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497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3"/>
                      <a:pt x="484" y="242"/>
                      <a:pt x="242" y="0"/>
                    </a:cubicBezTo>
                    <a:cubicBezTo>
                      <a:pt x="242" y="726"/>
                      <a:pt x="0" y="1209"/>
                      <a:pt x="0" y="1693"/>
                    </a:cubicBezTo>
                    <a:cubicBezTo>
                      <a:pt x="967" y="3628"/>
                      <a:pt x="1935" y="5562"/>
                      <a:pt x="2660" y="7497"/>
                    </a:cubicBezTo>
                    <a:cubicBezTo>
                      <a:pt x="1935" y="5079"/>
                      <a:pt x="1209" y="2902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12A98E60-FDFB-910A-AB74-13EB5AD6AF2F}"/>
                  </a:ext>
                </a:extLst>
              </p:cNvPr>
              <p:cNvSpPr/>
              <p:nvPr/>
            </p:nvSpPr>
            <p:spPr>
              <a:xfrm>
                <a:off x="1944841" y="6047843"/>
                <a:ext cx="241" cy="1693"/>
              </a:xfrm>
              <a:custGeom>
                <a:avLst/>
                <a:gdLst>
                  <a:gd name="connsiteX0" fmla="*/ 242 w 241"/>
                  <a:gd name="connsiteY0" fmla="*/ 0 h 1693"/>
                  <a:gd name="connsiteX1" fmla="*/ 0 w 241"/>
                  <a:gd name="connsiteY1" fmla="*/ 968 h 1693"/>
                  <a:gd name="connsiteX2" fmla="*/ 0 w 241"/>
                  <a:gd name="connsiteY2" fmla="*/ 1693 h 1693"/>
                  <a:gd name="connsiteX3" fmla="*/ 242 w 241"/>
                  <a:gd name="connsiteY3" fmla="*/ 0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693">
                    <a:moveTo>
                      <a:pt x="242" y="0"/>
                    </a:moveTo>
                    <a:cubicBezTo>
                      <a:pt x="242" y="242"/>
                      <a:pt x="0" y="484"/>
                      <a:pt x="0" y="968"/>
                    </a:cubicBezTo>
                    <a:cubicBezTo>
                      <a:pt x="0" y="1209"/>
                      <a:pt x="0" y="1451"/>
                      <a:pt x="0" y="1693"/>
                    </a:cubicBezTo>
                    <a:cubicBezTo>
                      <a:pt x="242" y="1209"/>
                      <a:pt x="242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FEEE8DE-32EE-B307-5F11-D2441032B154}"/>
                  </a:ext>
                </a:extLst>
              </p:cNvPr>
              <p:cNvSpPr/>
              <p:nvPr/>
            </p:nvSpPr>
            <p:spPr>
              <a:xfrm>
                <a:off x="1975797" y="6141679"/>
                <a:ext cx="13785" cy="3385"/>
              </a:xfrm>
              <a:custGeom>
                <a:avLst/>
                <a:gdLst>
                  <a:gd name="connsiteX0" fmla="*/ 13785 w 13785"/>
                  <a:gd name="connsiteY0" fmla="*/ 3386 h 3385"/>
                  <a:gd name="connsiteX1" fmla="*/ 10883 w 13785"/>
                  <a:gd name="connsiteY1" fmla="*/ 2418 h 3385"/>
                  <a:gd name="connsiteX2" fmla="*/ 3386 w 13785"/>
                  <a:gd name="connsiteY2" fmla="*/ 0 h 3385"/>
                  <a:gd name="connsiteX3" fmla="*/ 0 w 13785"/>
                  <a:gd name="connsiteY3" fmla="*/ 2418 h 3385"/>
                  <a:gd name="connsiteX4" fmla="*/ 12092 w 13785"/>
                  <a:gd name="connsiteY4" fmla="*/ 3144 h 3385"/>
                  <a:gd name="connsiteX5" fmla="*/ 13785 w 13785"/>
                  <a:gd name="connsiteY5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5" h="3385">
                    <a:moveTo>
                      <a:pt x="13785" y="3386"/>
                    </a:moveTo>
                    <a:cubicBezTo>
                      <a:pt x="12818" y="3144"/>
                      <a:pt x="11850" y="2660"/>
                      <a:pt x="10883" y="2418"/>
                    </a:cubicBezTo>
                    <a:cubicBezTo>
                      <a:pt x="8464" y="1693"/>
                      <a:pt x="6046" y="726"/>
                      <a:pt x="3386" y="0"/>
                    </a:cubicBezTo>
                    <a:cubicBezTo>
                      <a:pt x="2177" y="726"/>
                      <a:pt x="1209" y="1693"/>
                      <a:pt x="0" y="2418"/>
                    </a:cubicBezTo>
                    <a:cubicBezTo>
                      <a:pt x="4111" y="2660"/>
                      <a:pt x="7981" y="2660"/>
                      <a:pt x="12092" y="3144"/>
                    </a:cubicBezTo>
                    <a:cubicBezTo>
                      <a:pt x="12818" y="3144"/>
                      <a:pt x="13301" y="3144"/>
                      <a:pt x="13785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0818B68-20E4-16D9-D6D2-9DD23F9EE5F9}"/>
                  </a:ext>
                </a:extLst>
              </p:cNvPr>
              <p:cNvSpPr/>
              <p:nvPr/>
            </p:nvSpPr>
            <p:spPr>
              <a:xfrm>
                <a:off x="1856326" y="6168040"/>
                <a:ext cx="31197" cy="9190"/>
              </a:xfrm>
              <a:custGeom>
                <a:avLst/>
                <a:gdLst>
                  <a:gd name="connsiteX0" fmla="*/ 27328 w 31197"/>
                  <a:gd name="connsiteY0" fmla="*/ 1451 h 9190"/>
                  <a:gd name="connsiteX1" fmla="*/ 19348 w 31197"/>
                  <a:gd name="connsiteY1" fmla="*/ 0 h 9190"/>
                  <a:gd name="connsiteX2" fmla="*/ 15236 w 31197"/>
                  <a:gd name="connsiteY2" fmla="*/ 2660 h 9190"/>
                  <a:gd name="connsiteX3" fmla="*/ 22491 w 31197"/>
                  <a:gd name="connsiteY3" fmla="*/ 3386 h 9190"/>
                  <a:gd name="connsiteX4" fmla="*/ 2660 w 31197"/>
                  <a:gd name="connsiteY4" fmla="*/ 8465 h 9190"/>
                  <a:gd name="connsiteX5" fmla="*/ 726 w 31197"/>
                  <a:gd name="connsiteY5" fmla="*/ 8948 h 9190"/>
                  <a:gd name="connsiteX6" fmla="*/ 0 w 31197"/>
                  <a:gd name="connsiteY6" fmla="*/ 9190 h 9190"/>
                  <a:gd name="connsiteX7" fmla="*/ 242 w 31197"/>
                  <a:gd name="connsiteY7" fmla="*/ 9190 h 9190"/>
                  <a:gd name="connsiteX8" fmla="*/ 13785 w 31197"/>
                  <a:gd name="connsiteY8" fmla="*/ 8465 h 9190"/>
                  <a:gd name="connsiteX9" fmla="*/ 24184 w 31197"/>
                  <a:gd name="connsiteY9" fmla="*/ 8223 h 9190"/>
                  <a:gd name="connsiteX10" fmla="*/ 31198 w 31197"/>
                  <a:gd name="connsiteY10" fmla="*/ 3628 h 9190"/>
                  <a:gd name="connsiteX11" fmla="*/ 28538 w 31197"/>
                  <a:gd name="connsiteY11" fmla="*/ 1693 h 9190"/>
                  <a:gd name="connsiteX12" fmla="*/ 27328 w 31197"/>
                  <a:gd name="connsiteY12" fmla="*/ 1451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197" h="9190">
                    <a:moveTo>
                      <a:pt x="27328" y="1451"/>
                    </a:moveTo>
                    <a:cubicBezTo>
                      <a:pt x="24668" y="968"/>
                      <a:pt x="22008" y="484"/>
                      <a:pt x="19348" y="0"/>
                    </a:cubicBezTo>
                    <a:cubicBezTo>
                      <a:pt x="18380" y="726"/>
                      <a:pt x="17171" y="1693"/>
                      <a:pt x="15236" y="2660"/>
                    </a:cubicBezTo>
                    <a:cubicBezTo>
                      <a:pt x="19831" y="3144"/>
                      <a:pt x="22491" y="3386"/>
                      <a:pt x="22491" y="3386"/>
                    </a:cubicBezTo>
                    <a:cubicBezTo>
                      <a:pt x="22491" y="3386"/>
                      <a:pt x="14511" y="6046"/>
                      <a:pt x="2660" y="8465"/>
                    </a:cubicBezTo>
                    <a:cubicBezTo>
                      <a:pt x="1935" y="8706"/>
                      <a:pt x="1209" y="8706"/>
                      <a:pt x="726" y="8948"/>
                    </a:cubicBezTo>
                    <a:cubicBezTo>
                      <a:pt x="484" y="8948"/>
                      <a:pt x="242" y="9190"/>
                      <a:pt x="0" y="9190"/>
                    </a:cubicBezTo>
                    <a:cubicBezTo>
                      <a:pt x="0" y="9190"/>
                      <a:pt x="242" y="9190"/>
                      <a:pt x="242" y="9190"/>
                    </a:cubicBezTo>
                    <a:cubicBezTo>
                      <a:pt x="5079" y="8948"/>
                      <a:pt x="9674" y="8706"/>
                      <a:pt x="13785" y="8465"/>
                    </a:cubicBezTo>
                    <a:cubicBezTo>
                      <a:pt x="17413" y="8465"/>
                      <a:pt x="20799" y="8223"/>
                      <a:pt x="24184" y="8223"/>
                    </a:cubicBezTo>
                    <a:cubicBezTo>
                      <a:pt x="26361" y="6530"/>
                      <a:pt x="28538" y="5079"/>
                      <a:pt x="31198" y="3628"/>
                    </a:cubicBezTo>
                    <a:cubicBezTo>
                      <a:pt x="30230" y="3144"/>
                      <a:pt x="29263" y="2419"/>
                      <a:pt x="28538" y="1693"/>
                    </a:cubicBezTo>
                    <a:cubicBezTo>
                      <a:pt x="28054" y="1451"/>
                      <a:pt x="27812" y="1451"/>
                      <a:pt x="27328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F49DDFE-1839-C096-DD47-338D39CC898D}"/>
                  </a:ext>
                </a:extLst>
              </p:cNvPr>
              <p:cNvSpPr/>
              <p:nvPr/>
            </p:nvSpPr>
            <p:spPr>
              <a:xfrm>
                <a:off x="1928154" y="6113383"/>
                <a:ext cx="241" cy="483"/>
              </a:xfrm>
              <a:custGeom>
                <a:avLst/>
                <a:gdLst>
                  <a:gd name="connsiteX0" fmla="*/ 0 w 241"/>
                  <a:gd name="connsiteY0" fmla="*/ 0 h 483"/>
                  <a:gd name="connsiteX1" fmla="*/ 0 w 241"/>
                  <a:gd name="connsiteY1" fmla="*/ 0 h 483"/>
                  <a:gd name="connsiteX2" fmla="*/ 242 w 241"/>
                  <a:gd name="connsiteY2" fmla="*/ 483 h 483"/>
                  <a:gd name="connsiteX3" fmla="*/ 0 w 241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42" y="242"/>
                      <a:pt x="242" y="483"/>
                    </a:cubicBezTo>
                    <a:cubicBezTo>
                      <a:pt x="242" y="483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73E0ADF9-9744-9926-72A2-F4A6BD1DC987}"/>
                  </a:ext>
                </a:extLst>
              </p:cNvPr>
              <p:cNvSpPr/>
              <p:nvPr/>
            </p:nvSpPr>
            <p:spPr>
              <a:xfrm>
                <a:off x="1937102" y="6066224"/>
                <a:ext cx="725" cy="3627"/>
              </a:xfrm>
              <a:custGeom>
                <a:avLst/>
                <a:gdLst>
                  <a:gd name="connsiteX0" fmla="*/ 484 w 725"/>
                  <a:gd name="connsiteY0" fmla="*/ 3628 h 3627"/>
                  <a:gd name="connsiteX1" fmla="*/ 726 w 725"/>
                  <a:gd name="connsiteY1" fmla="*/ 0 h 3627"/>
                  <a:gd name="connsiteX2" fmla="*/ 0 w 725"/>
                  <a:gd name="connsiteY2" fmla="*/ 1209 h 3627"/>
                  <a:gd name="connsiteX3" fmla="*/ 242 w 725"/>
                  <a:gd name="connsiteY3" fmla="*/ 2902 h 3627"/>
                  <a:gd name="connsiteX4" fmla="*/ 484 w 725"/>
                  <a:gd name="connsiteY4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3627">
                    <a:moveTo>
                      <a:pt x="484" y="3628"/>
                    </a:moveTo>
                    <a:cubicBezTo>
                      <a:pt x="484" y="2418"/>
                      <a:pt x="726" y="1209"/>
                      <a:pt x="726" y="0"/>
                    </a:cubicBezTo>
                    <a:cubicBezTo>
                      <a:pt x="484" y="483"/>
                      <a:pt x="242" y="967"/>
                      <a:pt x="0" y="1209"/>
                    </a:cubicBezTo>
                    <a:cubicBezTo>
                      <a:pt x="0" y="1693"/>
                      <a:pt x="0" y="2418"/>
                      <a:pt x="242" y="2902"/>
                    </a:cubicBezTo>
                    <a:cubicBezTo>
                      <a:pt x="242" y="3144"/>
                      <a:pt x="242" y="3386"/>
                      <a:pt x="484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E1D032E-0FF6-4D7A-E347-2BD4C2A25837}"/>
                  </a:ext>
                </a:extLst>
              </p:cNvPr>
              <p:cNvSpPr/>
              <p:nvPr/>
            </p:nvSpPr>
            <p:spPr>
              <a:xfrm>
                <a:off x="1960561" y="6104677"/>
                <a:ext cx="26602" cy="15477"/>
              </a:xfrm>
              <a:custGeom>
                <a:avLst/>
                <a:gdLst>
                  <a:gd name="connsiteX0" fmla="*/ 24426 w 26602"/>
                  <a:gd name="connsiteY0" fmla="*/ 2177 h 15477"/>
                  <a:gd name="connsiteX1" fmla="*/ 26603 w 26602"/>
                  <a:gd name="connsiteY1" fmla="*/ 0 h 15477"/>
                  <a:gd name="connsiteX2" fmla="*/ 22250 w 26602"/>
                  <a:gd name="connsiteY2" fmla="*/ 726 h 15477"/>
                  <a:gd name="connsiteX3" fmla="*/ 20799 w 26602"/>
                  <a:gd name="connsiteY3" fmla="*/ 1209 h 15477"/>
                  <a:gd name="connsiteX4" fmla="*/ 22250 w 26602"/>
                  <a:gd name="connsiteY4" fmla="*/ 2177 h 15477"/>
                  <a:gd name="connsiteX5" fmla="*/ 20557 w 26602"/>
                  <a:gd name="connsiteY5" fmla="*/ 3386 h 15477"/>
                  <a:gd name="connsiteX6" fmla="*/ 16445 w 26602"/>
                  <a:gd name="connsiteY6" fmla="*/ 5804 h 15477"/>
                  <a:gd name="connsiteX7" fmla="*/ 5079 w 26602"/>
                  <a:gd name="connsiteY7" fmla="*/ 11125 h 15477"/>
                  <a:gd name="connsiteX8" fmla="*/ 484 w 26602"/>
                  <a:gd name="connsiteY8" fmla="*/ 12818 h 15477"/>
                  <a:gd name="connsiteX9" fmla="*/ 0 w 26602"/>
                  <a:gd name="connsiteY9" fmla="*/ 13059 h 15477"/>
                  <a:gd name="connsiteX10" fmla="*/ 242 w 26602"/>
                  <a:gd name="connsiteY10" fmla="*/ 15478 h 15477"/>
                  <a:gd name="connsiteX11" fmla="*/ 10883 w 26602"/>
                  <a:gd name="connsiteY11" fmla="*/ 14752 h 15477"/>
                  <a:gd name="connsiteX12" fmla="*/ 11608 w 26602"/>
                  <a:gd name="connsiteY12" fmla="*/ 14994 h 15477"/>
                  <a:gd name="connsiteX13" fmla="*/ 24426 w 26602"/>
                  <a:gd name="connsiteY13" fmla="*/ 2177 h 1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602" h="15477">
                    <a:moveTo>
                      <a:pt x="24426" y="2177"/>
                    </a:moveTo>
                    <a:cubicBezTo>
                      <a:pt x="25152" y="1451"/>
                      <a:pt x="25877" y="726"/>
                      <a:pt x="26603" y="0"/>
                    </a:cubicBezTo>
                    <a:cubicBezTo>
                      <a:pt x="25152" y="0"/>
                      <a:pt x="23701" y="242"/>
                      <a:pt x="22250" y="726"/>
                    </a:cubicBezTo>
                    <a:cubicBezTo>
                      <a:pt x="21766" y="967"/>
                      <a:pt x="21282" y="1209"/>
                      <a:pt x="20799" y="1209"/>
                    </a:cubicBezTo>
                    <a:cubicBezTo>
                      <a:pt x="21766" y="1693"/>
                      <a:pt x="22250" y="2177"/>
                      <a:pt x="22250" y="2177"/>
                    </a:cubicBezTo>
                    <a:cubicBezTo>
                      <a:pt x="22250" y="2177"/>
                      <a:pt x="21524" y="2660"/>
                      <a:pt x="20557" y="3386"/>
                    </a:cubicBezTo>
                    <a:cubicBezTo>
                      <a:pt x="19347" y="4111"/>
                      <a:pt x="18138" y="4837"/>
                      <a:pt x="16445" y="5804"/>
                    </a:cubicBezTo>
                    <a:cubicBezTo>
                      <a:pt x="13060" y="7739"/>
                      <a:pt x="8948" y="9432"/>
                      <a:pt x="5079" y="11125"/>
                    </a:cubicBezTo>
                    <a:cubicBezTo>
                      <a:pt x="3628" y="11608"/>
                      <a:pt x="1935" y="12092"/>
                      <a:pt x="484" y="12818"/>
                    </a:cubicBezTo>
                    <a:cubicBezTo>
                      <a:pt x="242" y="12818"/>
                      <a:pt x="242" y="13059"/>
                      <a:pt x="0" y="13059"/>
                    </a:cubicBezTo>
                    <a:cubicBezTo>
                      <a:pt x="0" y="13785"/>
                      <a:pt x="242" y="14752"/>
                      <a:pt x="242" y="15478"/>
                    </a:cubicBezTo>
                    <a:cubicBezTo>
                      <a:pt x="4111" y="14510"/>
                      <a:pt x="7739" y="14269"/>
                      <a:pt x="10883" y="14752"/>
                    </a:cubicBezTo>
                    <a:cubicBezTo>
                      <a:pt x="11125" y="14752"/>
                      <a:pt x="11367" y="14994"/>
                      <a:pt x="11608" y="14994"/>
                    </a:cubicBezTo>
                    <a:cubicBezTo>
                      <a:pt x="16203" y="10157"/>
                      <a:pt x="20557" y="5804"/>
                      <a:pt x="24426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C51FB59-598D-14F3-4481-E29276A064C3}"/>
                  </a:ext>
                </a:extLst>
              </p:cNvPr>
              <p:cNvSpPr/>
              <p:nvPr/>
            </p:nvSpPr>
            <p:spPr>
              <a:xfrm>
                <a:off x="1961770" y="6131037"/>
                <a:ext cx="241" cy="241"/>
              </a:xfrm>
              <a:custGeom>
                <a:avLst/>
                <a:gdLst>
                  <a:gd name="connsiteX0" fmla="*/ 0 w 241"/>
                  <a:gd name="connsiteY0" fmla="*/ 242 h 241"/>
                  <a:gd name="connsiteX1" fmla="*/ 242 w 241"/>
                  <a:gd name="connsiteY1" fmla="*/ 0 h 241"/>
                  <a:gd name="connsiteX2" fmla="*/ 0 w 241"/>
                  <a:gd name="connsiteY2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" h="241">
                    <a:moveTo>
                      <a:pt x="0" y="242"/>
                    </a:moveTo>
                    <a:lnTo>
                      <a:pt x="242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5AC13AE-D81C-F836-D677-814EE8A4C2CA}"/>
                  </a:ext>
                </a:extLst>
              </p:cNvPr>
              <p:cNvSpPr/>
              <p:nvPr/>
            </p:nvSpPr>
            <p:spPr>
              <a:xfrm>
                <a:off x="1990549" y="6105402"/>
                <a:ext cx="4111" cy="4836"/>
              </a:xfrm>
              <a:custGeom>
                <a:avLst/>
                <a:gdLst>
                  <a:gd name="connsiteX0" fmla="*/ 4111 w 4111"/>
                  <a:gd name="connsiteY0" fmla="*/ 242 h 4836"/>
                  <a:gd name="connsiteX1" fmla="*/ 2902 w 4111"/>
                  <a:gd name="connsiteY1" fmla="*/ 0 h 4836"/>
                  <a:gd name="connsiteX2" fmla="*/ 0 w 4111"/>
                  <a:gd name="connsiteY2" fmla="*/ 4837 h 4836"/>
                  <a:gd name="connsiteX3" fmla="*/ 4111 w 4111"/>
                  <a:gd name="connsiteY3" fmla="*/ 242 h 4836"/>
                  <a:gd name="connsiteX4" fmla="*/ 4111 w 4111"/>
                  <a:gd name="connsiteY4" fmla="*/ 242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1" h="4836">
                    <a:moveTo>
                      <a:pt x="4111" y="242"/>
                    </a:moveTo>
                    <a:cubicBezTo>
                      <a:pt x="3869" y="0"/>
                      <a:pt x="3386" y="0"/>
                      <a:pt x="2902" y="0"/>
                    </a:cubicBezTo>
                    <a:cubicBezTo>
                      <a:pt x="1935" y="1451"/>
                      <a:pt x="967" y="3144"/>
                      <a:pt x="0" y="4837"/>
                    </a:cubicBezTo>
                    <a:cubicBezTo>
                      <a:pt x="1451" y="3144"/>
                      <a:pt x="2902" y="1693"/>
                      <a:pt x="4111" y="242"/>
                    </a:cubicBezTo>
                    <a:cubicBezTo>
                      <a:pt x="4111" y="242"/>
                      <a:pt x="4111" y="242"/>
                      <a:pt x="411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95D97C3-0AF2-021F-42EC-76D66D429DDF}"/>
                  </a:ext>
                </a:extLst>
              </p:cNvPr>
              <p:cNvSpPr/>
              <p:nvPr/>
            </p:nvSpPr>
            <p:spPr>
              <a:xfrm>
                <a:off x="1849118" y="6248332"/>
                <a:ext cx="171661" cy="717308"/>
              </a:xfrm>
              <a:custGeom>
                <a:avLst/>
                <a:gdLst>
                  <a:gd name="connsiteX0" fmla="*/ 79761 w 171661"/>
                  <a:gd name="connsiteY0" fmla="*/ 0 h 717308"/>
                  <a:gd name="connsiteX1" fmla="*/ 75166 w 171661"/>
                  <a:gd name="connsiteY1" fmla="*/ 3628 h 717308"/>
                  <a:gd name="connsiteX2" fmla="*/ 68395 w 171661"/>
                  <a:gd name="connsiteY2" fmla="*/ 6288 h 717308"/>
                  <a:gd name="connsiteX3" fmla="*/ 49773 w 171661"/>
                  <a:gd name="connsiteY3" fmla="*/ 107378 h 717308"/>
                  <a:gd name="connsiteX4" fmla="*/ 34778 w 171661"/>
                  <a:gd name="connsiteY4" fmla="*/ 217901 h 717308"/>
                  <a:gd name="connsiteX5" fmla="*/ 31392 w 171661"/>
                  <a:gd name="connsiteY5" fmla="*/ 455875 h 717308"/>
                  <a:gd name="connsiteX6" fmla="*/ 57270 w 171661"/>
                  <a:gd name="connsiteY6" fmla="*/ 671116 h 717308"/>
                  <a:gd name="connsiteX7" fmla="*/ 23170 w 171661"/>
                  <a:gd name="connsiteY7" fmla="*/ 690705 h 717308"/>
                  <a:gd name="connsiteX8" fmla="*/ 1404 w 171661"/>
                  <a:gd name="connsiteY8" fmla="*/ 715615 h 717308"/>
                  <a:gd name="connsiteX9" fmla="*/ 130307 w 171661"/>
                  <a:gd name="connsiteY9" fmla="*/ 715615 h 717308"/>
                  <a:gd name="connsiteX10" fmla="*/ 171662 w 171661"/>
                  <a:gd name="connsiteY10" fmla="*/ 717308 h 717308"/>
                  <a:gd name="connsiteX11" fmla="*/ 148445 w 171661"/>
                  <a:gd name="connsiteY11" fmla="*/ 692398 h 717308"/>
                  <a:gd name="connsiteX12" fmla="*/ 103704 w 171661"/>
                  <a:gd name="connsiteY12" fmla="*/ 660233 h 717308"/>
                  <a:gd name="connsiteX13" fmla="*/ 77585 w 171661"/>
                  <a:gd name="connsiteY13" fmla="*/ 517062 h 717308"/>
                  <a:gd name="connsiteX14" fmla="*/ 62590 w 171661"/>
                  <a:gd name="connsiteY14" fmla="*/ 299644 h 717308"/>
                  <a:gd name="connsiteX15" fmla="*/ 67669 w 171661"/>
                  <a:gd name="connsiteY15" fmla="*/ 170499 h 717308"/>
                  <a:gd name="connsiteX16" fmla="*/ 90886 w 171661"/>
                  <a:gd name="connsiteY16" fmla="*/ 22733 h 717308"/>
                  <a:gd name="connsiteX17" fmla="*/ 92579 w 171661"/>
                  <a:gd name="connsiteY17" fmla="*/ 7255 h 717308"/>
                  <a:gd name="connsiteX18" fmla="*/ 79761 w 171661"/>
                  <a:gd name="connsiteY18" fmla="*/ 0 h 71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1661" h="717308">
                    <a:moveTo>
                      <a:pt x="79761" y="0"/>
                    </a:moveTo>
                    <a:cubicBezTo>
                      <a:pt x="78310" y="1209"/>
                      <a:pt x="76859" y="2418"/>
                      <a:pt x="75166" y="3628"/>
                    </a:cubicBezTo>
                    <a:cubicBezTo>
                      <a:pt x="73232" y="5079"/>
                      <a:pt x="70813" y="5804"/>
                      <a:pt x="68395" y="6288"/>
                    </a:cubicBezTo>
                    <a:cubicBezTo>
                      <a:pt x="62832" y="42806"/>
                      <a:pt x="55819" y="83436"/>
                      <a:pt x="49773" y="107378"/>
                    </a:cubicBezTo>
                    <a:cubicBezTo>
                      <a:pt x="36471" y="158407"/>
                      <a:pt x="39857" y="178722"/>
                      <a:pt x="34778" y="217901"/>
                    </a:cubicBezTo>
                    <a:cubicBezTo>
                      <a:pt x="29700" y="257080"/>
                      <a:pt x="24863" y="409925"/>
                      <a:pt x="31392" y="455875"/>
                    </a:cubicBezTo>
                    <a:cubicBezTo>
                      <a:pt x="37922" y="501826"/>
                      <a:pt x="57270" y="671116"/>
                      <a:pt x="57270" y="671116"/>
                    </a:cubicBezTo>
                    <a:cubicBezTo>
                      <a:pt x="57270" y="671116"/>
                      <a:pt x="36471" y="688529"/>
                      <a:pt x="23170" y="690705"/>
                    </a:cubicBezTo>
                    <a:cubicBezTo>
                      <a:pt x="-8270" y="695784"/>
                      <a:pt x="1404" y="715615"/>
                      <a:pt x="1404" y="715615"/>
                    </a:cubicBezTo>
                    <a:lnTo>
                      <a:pt x="130307" y="715615"/>
                    </a:lnTo>
                    <a:lnTo>
                      <a:pt x="171662" y="717308"/>
                    </a:lnTo>
                    <a:cubicBezTo>
                      <a:pt x="171662" y="717308"/>
                      <a:pt x="161504" y="700863"/>
                      <a:pt x="148445" y="692398"/>
                    </a:cubicBezTo>
                    <a:cubicBezTo>
                      <a:pt x="135143" y="683934"/>
                      <a:pt x="115312" y="687320"/>
                      <a:pt x="103704" y="660233"/>
                    </a:cubicBezTo>
                    <a:cubicBezTo>
                      <a:pt x="92095" y="633147"/>
                      <a:pt x="86291" y="566398"/>
                      <a:pt x="77585" y="517062"/>
                    </a:cubicBezTo>
                    <a:cubicBezTo>
                      <a:pt x="62590" y="433867"/>
                      <a:pt x="62590" y="359138"/>
                      <a:pt x="62590" y="299644"/>
                    </a:cubicBezTo>
                    <a:cubicBezTo>
                      <a:pt x="62590" y="240151"/>
                      <a:pt x="64283" y="207985"/>
                      <a:pt x="67669" y="170499"/>
                    </a:cubicBezTo>
                    <a:cubicBezTo>
                      <a:pt x="71055" y="133014"/>
                      <a:pt x="87500" y="49820"/>
                      <a:pt x="90886" y="22733"/>
                    </a:cubicBezTo>
                    <a:cubicBezTo>
                      <a:pt x="91370" y="18380"/>
                      <a:pt x="92095" y="13059"/>
                      <a:pt x="92579" y="7255"/>
                    </a:cubicBezTo>
                    <a:cubicBezTo>
                      <a:pt x="87500" y="6288"/>
                      <a:pt x="82905" y="3628"/>
                      <a:pt x="7976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22FDD69-36F9-4E74-09D5-464DFC4C5693}"/>
                  </a:ext>
                </a:extLst>
              </p:cNvPr>
              <p:cNvSpPr/>
              <p:nvPr/>
            </p:nvSpPr>
            <p:spPr>
              <a:xfrm>
                <a:off x="1765151" y="6559343"/>
                <a:ext cx="725" cy="1934"/>
              </a:xfrm>
              <a:custGeom>
                <a:avLst/>
                <a:gdLst>
                  <a:gd name="connsiteX0" fmla="*/ 0 w 725"/>
                  <a:gd name="connsiteY0" fmla="*/ 0 h 1934"/>
                  <a:gd name="connsiteX1" fmla="*/ 726 w 725"/>
                  <a:gd name="connsiteY1" fmla="*/ 1934 h 1934"/>
                  <a:gd name="connsiteX2" fmla="*/ 726 w 725"/>
                  <a:gd name="connsiteY2" fmla="*/ 1934 h 1934"/>
                  <a:gd name="connsiteX3" fmla="*/ 0 w 725"/>
                  <a:gd name="connsiteY3" fmla="*/ 0 h 1934"/>
                  <a:gd name="connsiteX4" fmla="*/ 0 w 725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1934">
                    <a:moveTo>
                      <a:pt x="0" y="0"/>
                    </a:moveTo>
                    <a:cubicBezTo>
                      <a:pt x="242" y="726"/>
                      <a:pt x="484" y="1209"/>
                      <a:pt x="726" y="1934"/>
                    </a:cubicBezTo>
                    <a:cubicBezTo>
                      <a:pt x="726" y="1934"/>
                      <a:pt x="726" y="1934"/>
                      <a:pt x="726" y="1934"/>
                    </a:cubicBezTo>
                    <a:cubicBezTo>
                      <a:pt x="484" y="1209"/>
                      <a:pt x="242" y="48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CFFD0807-3158-D7F7-F407-1EBD2AAFC8AE}"/>
                </a:ext>
              </a:extLst>
            </p:cNvPr>
            <p:cNvGrpSpPr/>
            <p:nvPr/>
          </p:nvGrpSpPr>
          <p:grpSpPr>
            <a:xfrm>
              <a:off x="8497837" y="5787620"/>
              <a:ext cx="919247" cy="1136906"/>
              <a:chOff x="8497837" y="5787620"/>
              <a:chExt cx="919247" cy="1136906"/>
            </a:xfrm>
            <a:grpFill/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F623AB3-4197-33E7-1EAD-F74EEA3F5B9F}"/>
                  </a:ext>
                </a:extLst>
              </p:cNvPr>
              <p:cNvSpPr/>
              <p:nvPr/>
            </p:nvSpPr>
            <p:spPr>
              <a:xfrm>
                <a:off x="8780552" y="6077590"/>
                <a:ext cx="1693" cy="725"/>
              </a:xfrm>
              <a:custGeom>
                <a:avLst/>
                <a:gdLst>
                  <a:gd name="connsiteX0" fmla="*/ 0 w 1693"/>
                  <a:gd name="connsiteY0" fmla="*/ 726 h 725"/>
                  <a:gd name="connsiteX1" fmla="*/ 1693 w 1693"/>
                  <a:gd name="connsiteY1" fmla="*/ 242 h 725"/>
                  <a:gd name="connsiteX2" fmla="*/ 1451 w 1693"/>
                  <a:gd name="connsiteY2" fmla="*/ 0 h 725"/>
                  <a:gd name="connsiteX3" fmla="*/ 0 w 1693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725">
                    <a:moveTo>
                      <a:pt x="0" y="726"/>
                    </a:moveTo>
                    <a:cubicBezTo>
                      <a:pt x="483" y="484"/>
                      <a:pt x="1209" y="242"/>
                      <a:pt x="1693" y="242"/>
                    </a:cubicBezTo>
                    <a:cubicBezTo>
                      <a:pt x="1693" y="242"/>
                      <a:pt x="1451" y="242"/>
                      <a:pt x="1451" y="0"/>
                    </a:cubicBezTo>
                    <a:cubicBezTo>
                      <a:pt x="968" y="242"/>
                      <a:pt x="483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D5DC554-C097-54F4-C223-D992382EBEC3}"/>
                  </a:ext>
                </a:extLst>
              </p:cNvPr>
              <p:cNvSpPr/>
              <p:nvPr/>
            </p:nvSpPr>
            <p:spPr>
              <a:xfrm>
                <a:off x="8815861" y="6074204"/>
                <a:ext cx="3386" cy="2176"/>
              </a:xfrm>
              <a:custGeom>
                <a:avLst/>
                <a:gdLst>
                  <a:gd name="connsiteX0" fmla="*/ 484 w 3386"/>
                  <a:gd name="connsiteY0" fmla="*/ 0 h 2176"/>
                  <a:gd name="connsiteX1" fmla="*/ 0 w 3386"/>
                  <a:gd name="connsiteY1" fmla="*/ 242 h 2176"/>
                  <a:gd name="connsiteX2" fmla="*/ 3386 w 3386"/>
                  <a:gd name="connsiteY2" fmla="*/ 2177 h 2176"/>
                  <a:gd name="connsiteX3" fmla="*/ 484 w 3386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2176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1210" y="968"/>
                      <a:pt x="2177" y="1693"/>
                      <a:pt x="3386" y="2177"/>
                    </a:cubicBezTo>
                    <a:cubicBezTo>
                      <a:pt x="2419" y="1451"/>
                      <a:pt x="1451" y="726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EE85854-ED56-4576-98E0-394310B561B2}"/>
                  </a:ext>
                </a:extLst>
              </p:cNvPr>
              <p:cNvSpPr/>
              <p:nvPr/>
            </p:nvSpPr>
            <p:spPr>
              <a:xfrm>
                <a:off x="8849961" y="6078799"/>
                <a:ext cx="13301" cy="13785"/>
              </a:xfrm>
              <a:custGeom>
                <a:avLst/>
                <a:gdLst>
                  <a:gd name="connsiteX0" fmla="*/ 11367 w 13301"/>
                  <a:gd name="connsiteY0" fmla="*/ 13785 h 13785"/>
                  <a:gd name="connsiteX1" fmla="*/ 12092 w 13301"/>
                  <a:gd name="connsiteY1" fmla="*/ 13301 h 13785"/>
                  <a:gd name="connsiteX2" fmla="*/ 13301 w 13301"/>
                  <a:gd name="connsiteY2" fmla="*/ 12818 h 13785"/>
                  <a:gd name="connsiteX3" fmla="*/ 0 w 13301"/>
                  <a:gd name="connsiteY3" fmla="*/ 0 h 13785"/>
                  <a:gd name="connsiteX4" fmla="*/ 11367 w 13301"/>
                  <a:gd name="connsiteY4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1" h="13785">
                    <a:moveTo>
                      <a:pt x="11367" y="13785"/>
                    </a:moveTo>
                    <a:cubicBezTo>
                      <a:pt x="11609" y="13543"/>
                      <a:pt x="11850" y="13543"/>
                      <a:pt x="12092" y="13301"/>
                    </a:cubicBezTo>
                    <a:cubicBezTo>
                      <a:pt x="12576" y="13060"/>
                      <a:pt x="13060" y="13060"/>
                      <a:pt x="13301" y="12818"/>
                    </a:cubicBezTo>
                    <a:cubicBezTo>
                      <a:pt x="8707" y="8706"/>
                      <a:pt x="4353" y="4353"/>
                      <a:pt x="0" y="0"/>
                    </a:cubicBezTo>
                    <a:cubicBezTo>
                      <a:pt x="4353" y="4837"/>
                      <a:pt x="7981" y="9190"/>
                      <a:pt x="1136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E177687-10F1-9652-93A3-4A145AA7E357}"/>
                  </a:ext>
                </a:extLst>
              </p:cNvPr>
              <p:cNvSpPr/>
              <p:nvPr/>
            </p:nvSpPr>
            <p:spPr>
              <a:xfrm>
                <a:off x="8777650" y="6043974"/>
                <a:ext cx="36034" cy="28296"/>
              </a:xfrm>
              <a:custGeom>
                <a:avLst/>
                <a:gdLst>
                  <a:gd name="connsiteX0" fmla="*/ 0 w 36034"/>
                  <a:gd name="connsiteY0" fmla="*/ 0 h 28296"/>
                  <a:gd name="connsiteX1" fmla="*/ 7497 w 36034"/>
                  <a:gd name="connsiteY1" fmla="*/ 8706 h 28296"/>
                  <a:gd name="connsiteX2" fmla="*/ 14269 w 36034"/>
                  <a:gd name="connsiteY2" fmla="*/ 18138 h 28296"/>
                  <a:gd name="connsiteX3" fmla="*/ 18138 w 36034"/>
                  <a:gd name="connsiteY3" fmla="*/ 20073 h 28296"/>
                  <a:gd name="connsiteX4" fmla="*/ 26361 w 36034"/>
                  <a:gd name="connsiteY4" fmla="*/ 21282 h 28296"/>
                  <a:gd name="connsiteX5" fmla="*/ 23700 w 36034"/>
                  <a:gd name="connsiteY5" fmla="*/ 22975 h 28296"/>
                  <a:gd name="connsiteX6" fmla="*/ 34100 w 36034"/>
                  <a:gd name="connsiteY6" fmla="*/ 28296 h 28296"/>
                  <a:gd name="connsiteX7" fmla="*/ 36034 w 36034"/>
                  <a:gd name="connsiteY7" fmla="*/ 28296 h 28296"/>
                  <a:gd name="connsiteX8" fmla="*/ 26361 w 36034"/>
                  <a:gd name="connsiteY8" fmla="*/ 20799 h 28296"/>
                  <a:gd name="connsiteX9" fmla="*/ 0 w 36034"/>
                  <a:gd name="connsiteY9" fmla="*/ 0 h 2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34" h="28296">
                    <a:moveTo>
                      <a:pt x="0" y="0"/>
                    </a:moveTo>
                    <a:cubicBezTo>
                      <a:pt x="2660" y="2902"/>
                      <a:pt x="5321" y="5804"/>
                      <a:pt x="7497" y="8706"/>
                    </a:cubicBezTo>
                    <a:cubicBezTo>
                      <a:pt x="10157" y="11850"/>
                      <a:pt x="12576" y="15236"/>
                      <a:pt x="14269" y="18138"/>
                    </a:cubicBezTo>
                    <a:cubicBezTo>
                      <a:pt x="15720" y="18864"/>
                      <a:pt x="16929" y="19590"/>
                      <a:pt x="18138" y="20073"/>
                    </a:cubicBezTo>
                    <a:cubicBezTo>
                      <a:pt x="23217" y="20557"/>
                      <a:pt x="26361" y="21282"/>
                      <a:pt x="26361" y="21282"/>
                    </a:cubicBezTo>
                    <a:cubicBezTo>
                      <a:pt x="26361" y="21282"/>
                      <a:pt x="25393" y="22008"/>
                      <a:pt x="23700" y="22975"/>
                    </a:cubicBezTo>
                    <a:cubicBezTo>
                      <a:pt x="27086" y="24668"/>
                      <a:pt x="30714" y="26603"/>
                      <a:pt x="34100" y="28296"/>
                    </a:cubicBezTo>
                    <a:cubicBezTo>
                      <a:pt x="34826" y="28296"/>
                      <a:pt x="35551" y="28296"/>
                      <a:pt x="36034" y="28296"/>
                    </a:cubicBezTo>
                    <a:cubicBezTo>
                      <a:pt x="32890" y="25877"/>
                      <a:pt x="29505" y="23217"/>
                      <a:pt x="26361" y="20799"/>
                    </a:cubicBezTo>
                    <a:cubicBezTo>
                      <a:pt x="17654" y="13785"/>
                      <a:pt x="8706" y="677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E217A91-E952-EC0E-2A0A-725A7C9474CA}"/>
                  </a:ext>
                </a:extLst>
              </p:cNvPr>
              <p:cNvSpPr/>
              <p:nvPr/>
            </p:nvSpPr>
            <p:spPr>
              <a:xfrm>
                <a:off x="8816828" y="6101533"/>
                <a:ext cx="6771" cy="3144"/>
              </a:xfrm>
              <a:custGeom>
                <a:avLst/>
                <a:gdLst>
                  <a:gd name="connsiteX0" fmla="*/ 6772 w 6771"/>
                  <a:gd name="connsiteY0" fmla="*/ 1451 h 3144"/>
                  <a:gd name="connsiteX1" fmla="*/ 6772 w 6771"/>
                  <a:gd name="connsiteY1" fmla="*/ 0 h 3144"/>
                  <a:gd name="connsiteX2" fmla="*/ 0 w 6771"/>
                  <a:gd name="connsiteY2" fmla="*/ 3144 h 3144"/>
                  <a:gd name="connsiteX3" fmla="*/ 6772 w 6771"/>
                  <a:gd name="connsiteY3" fmla="*/ 1451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3144">
                    <a:moveTo>
                      <a:pt x="6772" y="1451"/>
                    </a:moveTo>
                    <a:cubicBezTo>
                      <a:pt x="6772" y="968"/>
                      <a:pt x="6772" y="484"/>
                      <a:pt x="6772" y="0"/>
                    </a:cubicBezTo>
                    <a:cubicBezTo>
                      <a:pt x="4595" y="968"/>
                      <a:pt x="2177" y="2177"/>
                      <a:pt x="0" y="3144"/>
                    </a:cubicBezTo>
                    <a:cubicBezTo>
                      <a:pt x="2177" y="2660"/>
                      <a:pt x="4595" y="1935"/>
                      <a:pt x="677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38625FD-D2EC-F8C4-DF23-7759DB178EA5}"/>
                  </a:ext>
                </a:extLst>
              </p:cNvPr>
              <p:cNvSpPr/>
              <p:nvPr/>
            </p:nvSpPr>
            <p:spPr>
              <a:xfrm>
                <a:off x="8813442" y="6169007"/>
                <a:ext cx="39689" cy="10640"/>
              </a:xfrm>
              <a:custGeom>
                <a:avLst/>
                <a:gdLst>
                  <a:gd name="connsiteX0" fmla="*/ 35068 w 39689"/>
                  <a:gd name="connsiteY0" fmla="*/ 10641 h 10640"/>
                  <a:gd name="connsiteX1" fmla="*/ 38454 w 39689"/>
                  <a:gd name="connsiteY1" fmla="*/ 8223 h 10640"/>
                  <a:gd name="connsiteX2" fmla="*/ 38454 w 39689"/>
                  <a:gd name="connsiteY2" fmla="*/ 7981 h 10640"/>
                  <a:gd name="connsiteX3" fmla="*/ 39663 w 39689"/>
                  <a:gd name="connsiteY3" fmla="*/ 4111 h 10640"/>
                  <a:gd name="connsiteX4" fmla="*/ 36519 w 39689"/>
                  <a:gd name="connsiteY4" fmla="*/ 4837 h 10640"/>
                  <a:gd name="connsiteX5" fmla="*/ 18864 w 39689"/>
                  <a:gd name="connsiteY5" fmla="*/ 5804 h 10640"/>
                  <a:gd name="connsiteX6" fmla="*/ 24184 w 39689"/>
                  <a:gd name="connsiteY6" fmla="*/ 0 h 10640"/>
                  <a:gd name="connsiteX7" fmla="*/ 23459 w 39689"/>
                  <a:gd name="connsiteY7" fmla="*/ 242 h 10640"/>
                  <a:gd name="connsiteX8" fmla="*/ 0 w 39689"/>
                  <a:gd name="connsiteY8" fmla="*/ 9190 h 10640"/>
                  <a:gd name="connsiteX9" fmla="*/ 18380 w 39689"/>
                  <a:gd name="connsiteY9" fmla="*/ 9190 h 10640"/>
                  <a:gd name="connsiteX10" fmla="*/ 35068 w 39689"/>
                  <a:gd name="connsiteY10" fmla="*/ 10641 h 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689" h="10640">
                    <a:moveTo>
                      <a:pt x="35068" y="10641"/>
                    </a:moveTo>
                    <a:cubicBezTo>
                      <a:pt x="36761" y="9674"/>
                      <a:pt x="38454" y="8948"/>
                      <a:pt x="38454" y="8223"/>
                    </a:cubicBezTo>
                    <a:cubicBezTo>
                      <a:pt x="38454" y="8223"/>
                      <a:pt x="38454" y="7981"/>
                      <a:pt x="38454" y="7981"/>
                    </a:cubicBezTo>
                    <a:cubicBezTo>
                      <a:pt x="38454" y="6772"/>
                      <a:pt x="39905" y="5320"/>
                      <a:pt x="39663" y="4111"/>
                    </a:cubicBezTo>
                    <a:cubicBezTo>
                      <a:pt x="37970" y="4353"/>
                      <a:pt x="38212" y="4595"/>
                      <a:pt x="36519" y="4837"/>
                    </a:cubicBezTo>
                    <a:cubicBezTo>
                      <a:pt x="26603" y="6046"/>
                      <a:pt x="18864" y="5804"/>
                      <a:pt x="18864" y="5804"/>
                    </a:cubicBezTo>
                    <a:cubicBezTo>
                      <a:pt x="18864" y="5804"/>
                      <a:pt x="20799" y="3386"/>
                      <a:pt x="24184" y="0"/>
                    </a:cubicBezTo>
                    <a:cubicBezTo>
                      <a:pt x="23943" y="0"/>
                      <a:pt x="23701" y="242"/>
                      <a:pt x="23459" y="242"/>
                    </a:cubicBezTo>
                    <a:cubicBezTo>
                      <a:pt x="14995" y="3628"/>
                      <a:pt x="7014" y="6530"/>
                      <a:pt x="0" y="9190"/>
                    </a:cubicBezTo>
                    <a:cubicBezTo>
                      <a:pt x="6046" y="8948"/>
                      <a:pt x="11609" y="8948"/>
                      <a:pt x="18380" y="9190"/>
                    </a:cubicBezTo>
                    <a:cubicBezTo>
                      <a:pt x="23943" y="9674"/>
                      <a:pt x="29264" y="9674"/>
                      <a:pt x="3506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EFFFFD0-C4F7-749A-BD05-1CED8C83E08D}"/>
                  </a:ext>
                </a:extLst>
              </p:cNvPr>
              <p:cNvSpPr/>
              <p:nvPr/>
            </p:nvSpPr>
            <p:spPr>
              <a:xfrm>
                <a:off x="8755884" y="6233821"/>
                <a:ext cx="20556" cy="11608"/>
              </a:xfrm>
              <a:custGeom>
                <a:avLst/>
                <a:gdLst>
                  <a:gd name="connsiteX0" fmla="*/ 11850 w 20556"/>
                  <a:gd name="connsiteY0" fmla="*/ 1693 h 11608"/>
                  <a:gd name="connsiteX1" fmla="*/ 4111 w 20556"/>
                  <a:gd name="connsiteY1" fmla="*/ 7981 h 11608"/>
                  <a:gd name="connsiteX2" fmla="*/ 0 w 20556"/>
                  <a:gd name="connsiteY2" fmla="*/ 11608 h 11608"/>
                  <a:gd name="connsiteX3" fmla="*/ 14269 w 20556"/>
                  <a:gd name="connsiteY3" fmla="*/ 3386 h 11608"/>
                  <a:gd name="connsiteX4" fmla="*/ 20556 w 20556"/>
                  <a:gd name="connsiteY4" fmla="*/ 0 h 11608"/>
                  <a:gd name="connsiteX5" fmla="*/ 11850 w 20556"/>
                  <a:gd name="connsiteY5" fmla="*/ 1693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6" h="11608">
                    <a:moveTo>
                      <a:pt x="11850" y="1693"/>
                    </a:moveTo>
                    <a:cubicBezTo>
                      <a:pt x="9432" y="3628"/>
                      <a:pt x="6772" y="5804"/>
                      <a:pt x="4111" y="7981"/>
                    </a:cubicBezTo>
                    <a:cubicBezTo>
                      <a:pt x="2902" y="8948"/>
                      <a:pt x="1209" y="10399"/>
                      <a:pt x="0" y="11608"/>
                    </a:cubicBezTo>
                    <a:cubicBezTo>
                      <a:pt x="4836" y="8465"/>
                      <a:pt x="9674" y="5804"/>
                      <a:pt x="14269" y="3386"/>
                    </a:cubicBezTo>
                    <a:cubicBezTo>
                      <a:pt x="16445" y="2177"/>
                      <a:pt x="18622" y="1209"/>
                      <a:pt x="20556" y="0"/>
                    </a:cubicBezTo>
                    <a:cubicBezTo>
                      <a:pt x="17654" y="484"/>
                      <a:pt x="14752" y="1209"/>
                      <a:pt x="1185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FC4FD95-DC9F-A1BF-6A2A-28305C2D203B}"/>
                  </a:ext>
                </a:extLst>
              </p:cNvPr>
              <p:cNvSpPr/>
              <p:nvPr/>
            </p:nvSpPr>
            <p:spPr>
              <a:xfrm>
                <a:off x="8770153" y="6225356"/>
                <a:ext cx="58525" cy="28053"/>
              </a:xfrm>
              <a:custGeom>
                <a:avLst/>
                <a:gdLst>
                  <a:gd name="connsiteX0" fmla="*/ 23942 w 58525"/>
                  <a:gd name="connsiteY0" fmla="*/ 5321 h 28053"/>
                  <a:gd name="connsiteX1" fmla="*/ 6772 w 58525"/>
                  <a:gd name="connsiteY1" fmla="*/ 21766 h 28053"/>
                  <a:gd name="connsiteX2" fmla="*/ 0 w 58525"/>
                  <a:gd name="connsiteY2" fmla="*/ 28054 h 28053"/>
                  <a:gd name="connsiteX3" fmla="*/ 29263 w 58525"/>
                  <a:gd name="connsiteY3" fmla="*/ 11609 h 28053"/>
                  <a:gd name="connsiteX4" fmla="*/ 43532 w 58525"/>
                  <a:gd name="connsiteY4" fmla="*/ 5321 h 28053"/>
                  <a:gd name="connsiteX5" fmla="*/ 54898 w 58525"/>
                  <a:gd name="connsiteY5" fmla="*/ 1209 h 28053"/>
                  <a:gd name="connsiteX6" fmla="*/ 58526 w 58525"/>
                  <a:gd name="connsiteY6" fmla="*/ 0 h 28053"/>
                  <a:gd name="connsiteX7" fmla="*/ 23942 w 58525"/>
                  <a:gd name="connsiteY7" fmla="*/ 5321 h 28053"/>
                  <a:gd name="connsiteX8" fmla="*/ 23942 w 58525"/>
                  <a:gd name="connsiteY8" fmla="*/ 5321 h 2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25" h="28053">
                    <a:moveTo>
                      <a:pt x="23942" y="5321"/>
                    </a:moveTo>
                    <a:cubicBezTo>
                      <a:pt x="19831" y="9190"/>
                      <a:pt x="14027" y="14995"/>
                      <a:pt x="6772" y="21766"/>
                    </a:cubicBezTo>
                    <a:cubicBezTo>
                      <a:pt x="4595" y="23701"/>
                      <a:pt x="2418" y="25877"/>
                      <a:pt x="0" y="28054"/>
                    </a:cubicBezTo>
                    <a:cubicBezTo>
                      <a:pt x="10157" y="21524"/>
                      <a:pt x="20073" y="15720"/>
                      <a:pt x="29263" y="11609"/>
                    </a:cubicBezTo>
                    <a:cubicBezTo>
                      <a:pt x="34341" y="8948"/>
                      <a:pt x="39179" y="7014"/>
                      <a:pt x="43532" y="5321"/>
                    </a:cubicBezTo>
                    <a:cubicBezTo>
                      <a:pt x="47885" y="3386"/>
                      <a:pt x="51513" y="2177"/>
                      <a:pt x="54898" y="1209"/>
                    </a:cubicBezTo>
                    <a:cubicBezTo>
                      <a:pt x="56349" y="726"/>
                      <a:pt x="57317" y="484"/>
                      <a:pt x="58526" y="0"/>
                    </a:cubicBezTo>
                    <a:cubicBezTo>
                      <a:pt x="47885" y="1451"/>
                      <a:pt x="36277" y="3386"/>
                      <a:pt x="23942" y="5321"/>
                    </a:cubicBezTo>
                    <a:cubicBezTo>
                      <a:pt x="23942" y="5321"/>
                      <a:pt x="23942" y="5321"/>
                      <a:pt x="23942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B33883B-EF56-03CB-8B0A-AEB52B6CDEB0}"/>
                  </a:ext>
                </a:extLst>
              </p:cNvPr>
              <p:cNvSpPr/>
              <p:nvPr/>
            </p:nvSpPr>
            <p:spPr>
              <a:xfrm>
                <a:off x="8748628" y="6367077"/>
                <a:ext cx="12576" cy="12334"/>
              </a:xfrm>
              <a:custGeom>
                <a:avLst/>
                <a:gdLst>
                  <a:gd name="connsiteX0" fmla="*/ 10641 w 12576"/>
                  <a:gd name="connsiteY0" fmla="*/ 4595 h 12334"/>
                  <a:gd name="connsiteX1" fmla="*/ 12576 w 12576"/>
                  <a:gd name="connsiteY1" fmla="*/ 0 h 12334"/>
                  <a:gd name="connsiteX2" fmla="*/ 0 w 12576"/>
                  <a:gd name="connsiteY2" fmla="*/ 12334 h 12334"/>
                  <a:gd name="connsiteX3" fmla="*/ 10641 w 12576"/>
                  <a:gd name="connsiteY3" fmla="*/ 4595 h 1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6" h="12334">
                    <a:moveTo>
                      <a:pt x="10641" y="4595"/>
                    </a:moveTo>
                    <a:cubicBezTo>
                      <a:pt x="11125" y="3144"/>
                      <a:pt x="11850" y="1693"/>
                      <a:pt x="12576" y="0"/>
                    </a:cubicBezTo>
                    <a:cubicBezTo>
                      <a:pt x="8465" y="4353"/>
                      <a:pt x="4112" y="8465"/>
                      <a:pt x="0" y="12334"/>
                    </a:cubicBezTo>
                    <a:cubicBezTo>
                      <a:pt x="3870" y="9190"/>
                      <a:pt x="7739" y="6530"/>
                      <a:pt x="10641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AD4DEE-0818-1A58-A960-24ACA1E15F4F}"/>
                  </a:ext>
                </a:extLst>
              </p:cNvPr>
              <p:cNvSpPr/>
              <p:nvPr/>
            </p:nvSpPr>
            <p:spPr>
              <a:xfrm>
                <a:off x="8685508" y="6504202"/>
                <a:ext cx="12575" cy="16686"/>
              </a:xfrm>
              <a:custGeom>
                <a:avLst/>
                <a:gdLst>
                  <a:gd name="connsiteX0" fmla="*/ 6530 w 12575"/>
                  <a:gd name="connsiteY0" fmla="*/ 10399 h 16686"/>
                  <a:gd name="connsiteX1" fmla="*/ 10399 w 12575"/>
                  <a:gd name="connsiteY1" fmla="*/ 7013 h 16686"/>
                  <a:gd name="connsiteX2" fmla="*/ 12576 w 12575"/>
                  <a:gd name="connsiteY2" fmla="*/ 0 h 16686"/>
                  <a:gd name="connsiteX3" fmla="*/ 0 w 12575"/>
                  <a:gd name="connsiteY3" fmla="*/ 16687 h 16686"/>
                  <a:gd name="connsiteX4" fmla="*/ 6530 w 12575"/>
                  <a:gd name="connsiteY4" fmla="*/ 10399 h 1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5" h="16686">
                    <a:moveTo>
                      <a:pt x="6530" y="10399"/>
                    </a:moveTo>
                    <a:cubicBezTo>
                      <a:pt x="7738" y="9190"/>
                      <a:pt x="9190" y="7981"/>
                      <a:pt x="10399" y="7013"/>
                    </a:cubicBezTo>
                    <a:cubicBezTo>
                      <a:pt x="11125" y="4595"/>
                      <a:pt x="11850" y="2418"/>
                      <a:pt x="12576" y="0"/>
                    </a:cubicBezTo>
                    <a:cubicBezTo>
                      <a:pt x="8223" y="5804"/>
                      <a:pt x="4111" y="11366"/>
                      <a:pt x="0" y="16687"/>
                    </a:cubicBezTo>
                    <a:cubicBezTo>
                      <a:pt x="2177" y="14269"/>
                      <a:pt x="4353" y="12092"/>
                      <a:pt x="6530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88FA8C9-6C31-794F-BF6B-BD1BF879B3D5}"/>
                  </a:ext>
                </a:extLst>
              </p:cNvPr>
              <p:cNvSpPr/>
              <p:nvPr/>
            </p:nvSpPr>
            <p:spPr>
              <a:xfrm>
                <a:off x="9209099" y="6053889"/>
                <a:ext cx="34100" cy="11608"/>
              </a:xfrm>
              <a:custGeom>
                <a:avLst/>
                <a:gdLst>
                  <a:gd name="connsiteX0" fmla="*/ 34100 w 34100"/>
                  <a:gd name="connsiteY0" fmla="*/ 11608 h 11608"/>
                  <a:gd name="connsiteX1" fmla="*/ 22249 w 34100"/>
                  <a:gd name="connsiteY1" fmla="*/ 5804 h 11608"/>
                  <a:gd name="connsiteX2" fmla="*/ 10883 w 34100"/>
                  <a:gd name="connsiteY2" fmla="*/ 0 h 11608"/>
                  <a:gd name="connsiteX3" fmla="*/ 8706 w 34100"/>
                  <a:gd name="connsiteY3" fmla="*/ 726 h 11608"/>
                  <a:gd name="connsiteX4" fmla="*/ 0 w 34100"/>
                  <a:gd name="connsiteY4" fmla="*/ 4111 h 11608"/>
                  <a:gd name="connsiteX5" fmla="*/ 13543 w 34100"/>
                  <a:gd name="connsiteY5" fmla="*/ 6046 h 11608"/>
                  <a:gd name="connsiteX6" fmla="*/ 34100 w 34100"/>
                  <a:gd name="connsiteY6" fmla="*/ 11608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0" h="11608">
                    <a:moveTo>
                      <a:pt x="34100" y="11608"/>
                    </a:moveTo>
                    <a:cubicBezTo>
                      <a:pt x="29988" y="9674"/>
                      <a:pt x="25877" y="7739"/>
                      <a:pt x="22249" y="5804"/>
                    </a:cubicBezTo>
                    <a:cubicBezTo>
                      <a:pt x="17896" y="3628"/>
                      <a:pt x="14269" y="1693"/>
                      <a:pt x="10883" y="0"/>
                    </a:cubicBezTo>
                    <a:cubicBezTo>
                      <a:pt x="10157" y="242"/>
                      <a:pt x="9432" y="484"/>
                      <a:pt x="8706" y="726"/>
                    </a:cubicBezTo>
                    <a:cubicBezTo>
                      <a:pt x="5804" y="1693"/>
                      <a:pt x="2902" y="3144"/>
                      <a:pt x="0" y="4111"/>
                    </a:cubicBezTo>
                    <a:cubicBezTo>
                      <a:pt x="4595" y="4595"/>
                      <a:pt x="8948" y="5321"/>
                      <a:pt x="13543" y="6046"/>
                    </a:cubicBezTo>
                    <a:cubicBezTo>
                      <a:pt x="20557" y="7497"/>
                      <a:pt x="27328" y="9432"/>
                      <a:pt x="34100" y="116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2441F4E-A8FB-2121-554D-7CF69D1E577A}"/>
                  </a:ext>
                </a:extLst>
              </p:cNvPr>
              <p:cNvSpPr/>
              <p:nvPr/>
            </p:nvSpPr>
            <p:spPr>
              <a:xfrm>
                <a:off x="9174031" y="6072028"/>
                <a:ext cx="4353" cy="725"/>
              </a:xfrm>
              <a:custGeom>
                <a:avLst/>
                <a:gdLst>
                  <a:gd name="connsiteX0" fmla="*/ 1693 w 4353"/>
                  <a:gd name="connsiteY0" fmla="*/ 0 h 725"/>
                  <a:gd name="connsiteX1" fmla="*/ 0 w 4353"/>
                  <a:gd name="connsiteY1" fmla="*/ 726 h 725"/>
                  <a:gd name="connsiteX2" fmla="*/ 4354 w 4353"/>
                  <a:gd name="connsiteY2" fmla="*/ 484 h 725"/>
                  <a:gd name="connsiteX3" fmla="*/ 1693 w 4353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725">
                    <a:moveTo>
                      <a:pt x="1693" y="0"/>
                    </a:moveTo>
                    <a:cubicBezTo>
                      <a:pt x="1210" y="242"/>
                      <a:pt x="484" y="484"/>
                      <a:pt x="0" y="726"/>
                    </a:cubicBezTo>
                    <a:cubicBezTo>
                      <a:pt x="1451" y="726"/>
                      <a:pt x="2902" y="484"/>
                      <a:pt x="4354" y="484"/>
                    </a:cubicBezTo>
                    <a:cubicBezTo>
                      <a:pt x="3386" y="484"/>
                      <a:pt x="2419" y="242"/>
                      <a:pt x="169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B5DDB1-3628-9FE2-7D8A-68F443F4AE40}"/>
                  </a:ext>
                </a:extLst>
              </p:cNvPr>
              <p:cNvSpPr/>
              <p:nvPr/>
            </p:nvSpPr>
            <p:spPr>
              <a:xfrm>
                <a:off x="9088177" y="5787620"/>
                <a:ext cx="13059" cy="20556"/>
              </a:xfrm>
              <a:custGeom>
                <a:avLst/>
                <a:gdLst>
                  <a:gd name="connsiteX0" fmla="*/ 13060 w 13059"/>
                  <a:gd name="connsiteY0" fmla="*/ 0 h 20556"/>
                  <a:gd name="connsiteX1" fmla="*/ 10399 w 13059"/>
                  <a:gd name="connsiteY1" fmla="*/ 2418 h 20556"/>
                  <a:gd name="connsiteX2" fmla="*/ 6530 w 13059"/>
                  <a:gd name="connsiteY2" fmla="*/ 5804 h 20556"/>
                  <a:gd name="connsiteX3" fmla="*/ 0 w 13059"/>
                  <a:gd name="connsiteY3" fmla="*/ 20557 h 20556"/>
                  <a:gd name="connsiteX4" fmla="*/ 1451 w 13059"/>
                  <a:gd name="connsiteY4" fmla="*/ 18138 h 20556"/>
                  <a:gd name="connsiteX5" fmla="*/ 13060 w 13059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9" h="20556">
                    <a:moveTo>
                      <a:pt x="13060" y="0"/>
                    </a:moveTo>
                    <a:cubicBezTo>
                      <a:pt x="12092" y="726"/>
                      <a:pt x="11125" y="1693"/>
                      <a:pt x="10399" y="2418"/>
                    </a:cubicBezTo>
                    <a:cubicBezTo>
                      <a:pt x="8465" y="4111"/>
                      <a:pt x="7014" y="5321"/>
                      <a:pt x="6530" y="5804"/>
                    </a:cubicBezTo>
                    <a:cubicBezTo>
                      <a:pt x="4353" y="10641"/>
                      <a:pt x="2177" y="15720"/>
                      <a:pt x="0" y="20557"/>
                    </a:cubicBezTo>
                    <a:cubicBezTo>
                      <a:pt x="483" y="19831"/>
                      <a:pt x="968" y="18864"/>
                      <a:pt x="1451" y="18138"/>
                    </a:cubicBezTo>
                    <a:cubicBezTo>
                      <a:pt x="5079" y="11850"/>
                      <a:pt x="8948" y="5804"/>
                      <a:pt x="1306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92F78C-18C5-9885-4AA1-D377E94D0EFB}"/>
                  </a:ext>
                </a:extLst>
              </p:cNvPr>
              <p:cNvSpPr/>
              <p:nvPr/>
            </p:nvSpPr>
            <p:spPr>
              <a:xfrm>
                <a:off x="8777891" y="6086055"/>
                <a:ext cx="29263" cy="13543"/>
              </a:xfrm>
              <a:custGeom>
                <a:avLst/>
                <a:gdLst>
                  <a:gd name="connsiteX0" fmla="*/ 0 w 29263"/>
                  <a:gd name="connsiteY0" fmla="*/ 13543 h 13543"/>
                  <a:gd name="connsiteX1" fmla="*/ 25152 w 29263"/>
                  <a:gd name="connsiteY1" fmla="*/ 4595 h 13543"/>
                  <a:gd name="connsiteX2" fmla="*/ 29264 w 29263"/>
                  <a:gd name="connsiteY2" fmla="*/ 3628 h 13543"/>
                  <a:gd name="connsiteX3" fmla="*/ 21767 w 29263"/>
                  <a:gd name="connsiteY3" fmla="*/ 0 h 13543"/>
                  <a:gd name="connsiteX4" fmla="*/ 0 w 29263"/>
                  <a:gd name="connsiteY4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63" h="13543">
                    <a:moveTo>
                      <a:pt x="0" y="13543"/>
                    </a:moveTo>
                    <a:cubicBezTo>
                      <a:pt x="8465" y="9916"/>
                      <a:pt x="16929" y="6772"/>
                      <a:pt x="25152" y="4595"/>
                    </a:cubicBezTo>
                    <a:cubicBezTo>
                      <a:pt x="26603" y="4111"/>
                      <a:pt x="28054" y="4111"/>
                      <a:pt x="29264" y="3628"/>
                    </a:cubicBezTo>
                    <a:cubicBezTo>
                      <a:pt x="26845" y="2419"/>
                      <a:pt x="24184" y="1209"/>
                      <a:pt x="21767" y="0"/>
                    </a:cubicBezTo>
                    <a:cubicBezTo>
                      <a:pt x="15720" y="4111"/>
                      <a:pt x="8223" y="8706"/>
                      <a:pt x="0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4D19CE6-DE5D-2F43-16F0-12ED00193FBE}"/>
                  </a:ext>
                </a:extLst>
              </p:cNvPr>
              <p:cNvSpPr/>
              <p:nvPr/>
            </p:nvSpPr>
            <p:spPr>
              <a:xfrm>
                <a:off x="9020945" y="5920391"/>
                <a:ext cx="2176" cy="9915"/>
              </a:xfrm>
              <a:custGeom>
                <a:avLst/>
                <a:gdLst>
                  <a:gd name="connsiteX0" fmla="*/ 1209 w 2176"/>
                  <a:gd name="connsiteY0" fmla="*/ 0 h 9915"/>
                  <a:gd name="connsiteX1" fmla="*/ 0 w 2176"/>
                  <a:gd name="connsiteY1" fmla="*/ 9916 h 9915"/>
                  <a:gd name="connsiteX2" fmla="*/ 2177 w 2176"/>
                  <a:gd name="connsiteY2" fmla="*/ 8223 h 9915"/>
                  <a:gd name="connsiteX3" fmla="*/ 1209 w 2176"/>
                  <a:gd name="connsiteY3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915">
                    <a:moveTo>
                      <a:pt x="1209" y="0"/>
                    </a:moveTo>
                    <a:cubicBezTo>
                      <a:pt x="968" y="3144"/>
                      <a:pt x="483" y="6530"/>
                      <a:pt x="0" y="9916"/>
                    </a:cubicBezTo>
                    <a:cubicBezTo>
                      <a:pt x="726" y="9432"/>
                      <a:pt x="1451" y="8948"/>
                      <a:pt x="2177" y="8223"/>
                    </a:cubicBezTo>
                    <a:cubicBezTo>
                      <a:pt x="1934" y="5804"/>
                      <a:pt x="1693" y="2902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067F6CD-FA47-0D1F-FF33-0AEB71D836EB}"/>
                  </a:ext>
                </a:extLst>
              </p:cNvPr>
              <p:cNvSpPr/>
              <p:nvPr/>
            </p:nvSpPr>
            <p:spPr>
              <a:xfrm>
                <a:off x="8497837" y="6068400"/>
                <a:ext cx="2902" cy="1692"/>
              </a:xfrm>
              <a:custGeom>
                <a:avLst/>
                <a:gdLst>
                  <a:gd name="connsiteX0" fmla="*/ 2177 w 2902"/>
                  <a:gd name="connsiteY0" fmla="*/ 967 h 1692"/>
                  <a:gd name="connsiteX1" fmla="*/ 2902 w 2902"/>
                  <a:gd name="connsiteY1" fmla="*/ 0 h 1692"/>
                  <a:gd name="connsiteX2" fmla="*/ 0 w 2902"/>
                  <a:gd name="connsiteY2" fmla="*/ 1693 h 1692"/>
                  <a:gd name="connsiteX3" fmla="*/ 2177 w 2902"/>
                  <a:gd name="connsiteY3" fmla="*/ 967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1692">
                    <a:moveTo>
                      <a:pt x="2177" y="967"/>
                    </a:moveTo>
                    <a:cubicBezTo>
                      <a:pt x="2419" y="726"/>
                      <a:pt x="2660" y="242"/>
                      <a:pt x="2902" y="0"/>
                    </a:cubicBezTo>
                    <a:cubicBezTo>
                      <a:pt x="1934" y="484"/>
                      <a:pt x="968" y="1209"/>
                      <a:pt x="0" y="1693"/>
                    </a:cubicBezTo>
                    <a:cubicBezTo>
                      <a:pt x="726" y="1451"/>
                      <a:pt x="1451" y="1209"/>
                      <a:pt x="2177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AB021AF-A8D6-5A5F-E1CD-31F874571A1E}"/>
                  </a:ext>
                </a:extLst>
              </p:cNvPr>
              <p:cNvSpPr/>
              <p:nvPr/>
            </p:nvSpPr>
            <p:spPr>
              <a:xfrm>
                <a:off x="8560474" y="6044699"/>
                <a:ext cx="10641" cy="4594"/>
              </a:xfrm>
              <a:custGeom>
                <a:avLst/>
                <a:gdLst>
                  <a:gd name="connsiteX0" fmla="*/ 0 w 10641"/>
                  <a:gd name="connsiteY0" fmla="*/ 4595 h 4594"/>
                  <a:gd name="connsiteX1" fmla="*/ 3144 w 10641"/>
                  <a:gd name="connsiteY1" fmla="*/ 2902 h 4594"/>
                  <a:gd name="connsiteX2" fmla="*/ 10641 w 10641"/>
                  <a:gd name="connsiteY2" fmla="*/ 0 h 4594"/>
                  <a:gd name="connsiteX3" fmla="*/ 2902 w 10641"/>
                  <a:gd name="connsiteY3" fmla="*/ 1451 h 4594"/>
                  <a:gd name="connsiteX4" fmla="*/ 0 w 10641"/>
                  <a:gd name="connsiteY4" fmla="*/ 4595 h 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1" h="4594">
                    <a:moveTo>
                      <a:pt x="0" y="4595"/>
                    </a:moveTo>
                    <a:cubicBezTo>
                      <a:pt x="968" y="4111"/>
                      <a:pt x="2177" y="3386"/>
                      <a:pt x="3144" y="2902"/>
                    </a:cubicBezTo>
                    <a:cubicBezTo>
                      <a:pt x="5804" y="1693"/>
                      <a:pt x="8465" y="726"/>
                      <a:pt x="10641" y="0"/>
                    </a:cubicBezTo>
                    <a:cubicBezTo>
                      <a:pt x="7981" y="483"/>
                      <a:pt x="5563" y="967"/>
                      <a:pt x="2902" y="1451"/>
                    </a:cubicBezTo>
                    <a:cubicBezTo>
                      <a:pt x="2177" y="2418"/>
                      <a:pt x="968" y="3628"/>
                      <a:pt x="0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D19D43F-615D-AD6F-194B-B9C0DD5F6419}"/>
                  </a:ext>
                </a:extLst>
              </p:cNvPr>
              <p:cNvSpPr/>
              <p:nvPr/>
            </p:nvSpPr>
            <p:spPr>
              <a:xfrm>
                <a:off x="8841980" y="5895482"/>
                <a:ext cx="4595" cy="9915"/>
              </a:xfrm>
              <a:custGeom>
                <a:avLst/>
                <a:gdLst>
                  <a:gd name="connsiteX0" fmla="*/ 0 w 4595"/>
                  <a:gd name="connsiteY0" fmla="*/ 3386 h 9915"/>
                  <a:gd name="connsiteX1" fmla="*/ 4595 w 4595"/>
                  <a:gd name="connsiteY1" fmla="*/ 9916 h 9915"/>
                  <a:gd name="connsiteX2" fmla="*/ 726 w 4595"/>
                  <a:gd name="connsiteY2" fmla="*/ 0 h 9915"/>
                  <a:gd name="connsiteX3" fmla="*/ 0 w 4595"/>
                  <a:gd name="connsiteY3" fmla="*/ 338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" h="9915">
                    <a:moveTo>
                      <a:pt x="0" y="3386"/>
                    </a:moveTo>
                    <a:cubicBezTo>
                      <a:pt x="1451" y="5563"/>
                      <a:pt x="3143" y="7739"/>
                      <a:pt x="4595" y="9916"/>
                    </a:cubicBezTo>
                    <a:cubicBezTo>
                      <a:pt x="3385" y="6772"/>
                      <a:pt x="1934" y="3386"/>
                      <a:pt x="726" y="0"/>
                    </a:cubicBezTo>
                    <a:cubicBezTo>
                      <a:pt x="483" y="968"/>
                      <a:pt x="241" y="2177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E1F771C-84DD-5DBD-C851-39C252EE16E6}"/>
                  </a:ext>
                </a:extLst>
              </p:cNvPr>
              <p:cNvSpPr/>
              <p:nvPr/>
            </p:nvSpPr>
            <p:spPr>
              <a:xfrm>
                <a:off x="9143075" y="6287752"/>
                <a:ext cx="37244" cy="23458"/>
              </a:xfrm>
              <a:custGeom>
                <a:avLst/>
                <a:gdLst>
                  <a:gd name="connsiteX0" fmla="*/ 14994 w 37244"/>
                  <a:gd name="connsiteY0" fmla="*/ 7981 h 23458"/>
                  <a:gd name="connsiteX1" fmla="*/ 0 w 37244"/>
                  <a:gd name="connsiteY1" fmla="*/ 0 h 23458"/>
                  <a:gd name="connsiteX2" fmla="*/ 8465 w 37244"/>
                  <a:gd name="connsiteY2" fmla="*/ 7981 h 23458"/>
                  <a:gd name="connsiteX3" fmla="*/ 14511 w 37244"/>
                  <a:gd name="connsiteY3" fmla="*/ 10399 h 23458"/>
                  <a:gd name="connsiteX4" fmla="*/ 25394 w 37244"/>
                  <a:gd name="connsiteY4" fmla="*/ 15962 h 23458"/>
                  <a:gd name="connsiteX5" fmla="*/ 37244 w 37244"/>
                  <a:gd name="connsiteY5" fmla="*/ 23459 h 23458"/>
                  <a:gd name="connsiteX6" fmla="*/ 33132 w 37244"/>
                  <a:gd name="connsiteY6" fmla="*/ 18138 h 23458"/>
                  <a:gd name="connsiteX7" fmla="*/ 14994 w 37244"/>
                  <a:gd name="connsiteY7" fmla="*/ 7981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4" h="23458">
                    <a:moveTo>
                      <a:pt x="14994" y="7981"/>
                    </a:moveTo>
                    <a:cubicBezTo>
                      <a:pt x="9916" y="5321"/>
                      <a:pt x="5079" y="2660"/>
                      <a:pt x="0" y="0"/>
                    </a:cubicBezTo>
                    <a:cubicBezTo>
                      <a:pt x="2902" y="2660"/>
                      <a:pt x="5563" y="5321"/>
                      <a:pt x="8465" y="7981"/>
                    </a:cubicBezTo>
                    <a:cubicBezTo>
                      <a:pt x="10399" y="8706"/>
                      <a:pt x="12334" y="9432"/>
                      <a:pt x="14511" y="10399"/>
                    </a:cubicBezTo>
                    <a:cubicBezTo>
                      <a:pt x="17897" y="11850"/>
                      <a:pt x="21524" y="13543"/>
                      <a:pt x="25394" y="15962"/>
                    </a:cubicBezTo>
                    <a:cubicBezTo>
                      <a:pt x="29264" y="18138"/>
                      <a:pt x="33375" y="20557"/>
                      <a:pt x="37244" y="23459"/>
                    </a:cubicBezTo>
                    <a:cubicBezTo>
                      <a:pt x="35793" y="21524"/>
                      <a:pt x="34583" y="19831"/>
                      <a:pt x="33132" y="18138"/>
                    </a:cubicBezTo>
                    <a:cubicBezTo>
                      <a:pt x="27086" y="14995"/>
                      <a:pt x="21040" y="11609"/>
                      <a:pt x="14994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CEDA9BE-5864-EE26-DACF-160A3BB95263}"/>
                  </a:ext>
                </a:extLst>
              </p:cNvPr>
              <p:cNvSpPr/>
              <p:nvPr/>
            </p:nvSpPr>
            <p:spPr>
              <a:xfrm>
                <a:off x="8849961" y="6310728"/>
                <a:ext cx="17654" cy="57316"/>
              </a:xfrm>
              <a:custGeom>
                <a:avLst/>
                <a:gdLst>
                  <a:gd name="connsiteX0" fmla="*/ 9916 w 17654"/>
                  <a:gd name="connsiteY0" fmla="*/ 18622 h 57316"/>
                  <a:gd name="connsiteX1" fmla="*/ 726 w 17654"/>
                  <a:gd name="connsiteY1" fmla="*/ 53931 h 57316"/>
                  <a:gd name="connsiteX2" fmla="*/ 0 w 17654"/>
                  <a:gd name="connsiteY2" fmla="*/ 57317 h 57316"/>
                  <a:gd name="connsiteX3" fmla="*/ 9674 w 17654"/>
                  <a:gd name="connsiteY3" fmla="*/ 33132 h 57316"/>
                  <a:gd name="connsiteX4" fmla="*/ 10399 w 17654"/>
                  <a:gd name="connsiteY4" fmla="*/ 31681 h 57316"/>
                  <a:gd name="connsiteX5" fmla="*/ 10883 w 17654"/>
                  <a:gd name="connsiteY5" fmla="*/ 28054 h 57316"/>
                  <a:gd name="connsiteX6" fmla="*/ 15236 w 17654"/>
                  <a:gd name="connsiteY6" fmla="*/ 8948 h 57316"/>
                  <a:gd name="connsiteX7" fmla="*/ 17655 w 17654"/>
                  <a:gd name="connsiteY7" fmla="*/ 0 h 57316"/>
                  <a:gd name="connsiteX8" fmla="*/ 13301 w 17654"/>
                  <a:gd name="connsiteY8" fmla="*/ 5079 h 57316"/>
                  <a:gd name="connsiteX9" fmla="*/ 9916 w 17654"/>
                  <a:gd name="connsiteY9" fmla="*/ 18622 h 5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54" h="57316">
                    <a:moveTo>
                      <a:pt x="9916" y="18622"/>
                    </a:moveTo>
                    <a:cubicBezTo>
                      <a:pt x="6772" y="30714"/>
                      <a:pt x="3628" y="42806"/>
                      <a:pt x="726" y="53931"/>
                    </a:cubicBezTo>
                    <a:cubicBezTo>
                      <a:pt x="483" y="55140"/>
                      <a:pt x="242" y="56108"/>
                      <a:pt x="0" y="57317"/>
                    </a:cubicBezTo>
                    <a:cubicBezTo>
                      <a:pt x="2177" y="49820"/>
                      <a:pt x="5321" y="41597"/>
                      <a:pt x="9674" y="33132"/>
                    </a:cubicBezTo>
                    <a:cubicBezTo>
                      <a:pt x="9916" y="32649"/>
                      <a:pt x="10158" y="32165"/>
                      <a:pt x="10399" y="31681"/>
                    </a:cubicBezTo>
                    <a:cubicBezTo>
                      <a:pt x="10641" y="30472"/>
                      <a:pt x="10641" y="29263"/>
                      <a:pt x="10883" y="28054"/>
                    </a:cubicBezTo>
                    <a:cubicBezTo>
                      <a:pt x="12334" y="21766"/>
                      <a:pt x="13301" y="15236"/>
                      <a:pt x="15236" y="8948"/>
                    </a:cubicBezTo>
                    <a:cubicBezTo>
                      <a:pt x="15962" y="6046"/>
                      <a:pt x="16929" y="2902"/>
                      <a:pt x="17655" y="0"/>
                    </a:cubicBezTo>
                    <a:cubicBezTo>
                      <a:pt x="16204" y="1693"/>
                      <a:pt x="14753" y="3386"/>
                      <a:pt x="13301" y="5079"/>
                    </a:cubicBezTo>
                    <a:cubicBezTo>
                      <a:pt x="12334" y="9674"/>
                      <a:pt x="11125" y="14027"/>
                      <a:pt x="9916" y="1862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E79C20A-3465-A3DB-08C4-283AE5ECB586}"/>
                  </a:ext>
                </a:extLst>
              </p:cNvPr>
              <p:cNvSpPr/>
              <p:nvPr/>
            </p:nvSpPr>
            <p:spPr>
              <a:xfrm>
                <a:off x="9244650" y="6347004"/>
                <a:ext cx="19105" cy="13059"/>
              </a:xfrm>
              <a:custGeom>
                <a:avLst/>
                <a:gdLst>
                  <a:gd name="connsiteX0" fmla="*/ 18864 w 19105"/>
                  <a:gd name="connsiteY0" fmla="*/ 12334 h 13059"/>
                  <a:gd name="connsiteX1" fmla="*/ 19106 w 19105"/>
                  <a:gd name="connsiteY1" fmla="*/ 12334 h 13059"/>
                  <a:gd name="connsiteX2" fmla="*/ 15962 w 19105"/>
                  <a:gd name="connsiteY2" fmla="*/ 10157 h 13059"/>
                  <a:gd name="connsiteX3" fmla="*/ 0 w 19105"/>
                  <a:gd name="connsiteY3" fmla="*/ 0 h 13059"/>
                  <a:gd name="connsiteX4" fmla="*/ 12334 w 19105"/>
                  <a:gd name="connsiteY4" fmla="*/ 13059 h 13059"/>
                  <a:gd name="connsiteX5" fmla="*/ 15962 w 19105"/>
                  <a:gd name="connsiteY5" fmla="*/ 12576 h 13059"/>
                  <a:gd name="connsiteX6" fmla="*/ 14511 w 19105"/>
                  <a:gd name="connsiteY6" fmla="*/ 9674 h 13059"/>
                  <a:gd name="connsiteX7" fmla="*/ 18864 w 19105"/>
                  <a:gd name="connsiteY7" fmla="*/ 12334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05" h="13059">
                    <a:moveTo>
                      <a:pt x="18864" y="12334"/>
                    </a:moveTo>
                    <a:cubicBezTo>
                      <a:pt x="18864" y="12334"/>
                      <a:pt x="19106" y="12334"/>
                      <a:pt x="19106" y="12334"/>
                    </a:cubicBezTo>
                    <a:cubicBezTo>
                      <a:pt x="17896" y="11608"/>
                      <a:pt x="16929" y="10883"/>
                      <a:pt x="15962" y="10157"/>
                    </a:cubicBezTo>
                    <a:cubicBezTo>
                      <a:pt x="10641" y="6772"/>
                      <a:pt x="5321" y="3386"/>
                      <a:pt x="0" y="0"/>
                    </a:cubicBezTo>
                    <a:cubicBezTo>
                      <a:pt x="4111" y="3869"/>
                      <a:pt x="8223" y="8223"/>
                      <a:pt x="12334" y="13059"/>
                    </a:cubicBezTo>
                    <a:cubicBezTo>
                      <a:pt x="13543" y="12818"/>
                      <a:pt x="14752" y="12818"/>
                      <a:pt x="15962" y="12576"/>
                    </a:cubicBezTo>
                    <a:cubicBezTo>
                      <a:pt x="14994" y="10641"/>
                      <a:pt x="14511" y="9674"/>
                      <a:pt x="14511" y="9674"/>
                    </a:cubicBezTo>
                    <a:cubicBezTo>
                      <a:pt x="14511" y="9674"/>
                      <a:pt x="15962" y="10641"/>
                      <a:pt x="18864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D97562B-6538-51A1-D393-36DA26E9937E}"/>
                  </a:ext>
                </a:extLst>
              </p:cNvPr>
              <p:cNvSpPr/>
              <p:nvPr/>
            </p:nvSpPr>
            <p:spPr>
              <a:xfrm>
                <a:off x="9078987" y="6256313"/>
                <a:ext cx="25151" cy="18379"/>
              </a:xfrm>
              <a:custGeom>
                <a:avLst/>
                <a:gdLst>
                  <a:gd name="connsiteX0" fmla="*/ 12334 w 25151"/>
                  <a:gd name="connsiteY0" fmla="*/ 5804 h 18379"/>
                  <a:gd name="connsiteX1" fmla="*/ 0 w 25151"/>
                  <a:gd name="connsiteY1" fmla="*/ 0 h 18379"/>
                  <a:gd name="connsiteX2" fmla="*/ 19831 w 25151"/>
                  <a:gd name="connsiteY2" fmla="*/ 14510 h 18379"/>
                  <a:gd name="connsiteX3" fmla="*/ 22491 w 25151"/>
                  <a:gd name="connsiteY3" fmla="*/ 16445 h 18379"/>
                  <a:gd name="connsiteX4" fmla="*/ 25152 w 25151"/>
                  <a:gd name="connsiteY4" fmla="*/ 18380 h 18379"/>
                  <a:gd name="connsiteX5" fmla="*/ 24184 w 25151"/>
                  <a:gd name="connsiteY5" fmla="*/ 17412 h 18379"/>
                  <a:gd name="connsiteX6" fmla="*/ 12334 w 25151"/>
                  <a:gd name="connsiteY6" fmla="*/ 5804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51" h="18379">
                    <a:moveTo>
                      <a:pt x="12334" y="5804"/>
                    </a:moveTo>
                    <a:cubicBezTo>
                      <a:pt x="8223" y="3869"/>
                      <a:pt x="4112" y="1934"/>
                      <a:pt x="0" y="0"/>
                    </a:cubicBezTo>
                    <a:cubicBezTo>
                      <a:pt x="6288" y="4111"/>
                      <a:pt x="13060" y="8948"/>
                      <a:pt x="19831" y="14510"/>
                    </a:cubicBezTo>
                    <a:cubicBezTo>
                      <a:pt x="20799" y="15236"/>
                      <a:pt x="21524" y="15720"/>
                      <a:pt x="22491" y="16445"/>
                    </a:cubicBezTo>
                    <a:cubicBezTo>
                      <a:pt x="23217" y="16929"/>
                      <a:pt x="24184" y="17654"/>
                      <a:pt x="25152" y="18380"/>
                    </a:cubicBezTo>
                    <a:cubicBezTo>
                      <a:pt x="24910" y="18138"/>
                      <a:pt x="24426" y="17654"/>
                      <a:pt x="24184" y="17412"/>
                    </a:cubicBezTo>
                    <a:cubicBezTo>
                      <a:pt x="19831" y="13059"/>
                      <a:pt x="15720" y="9190"/>
                      <a:pt x="1233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6AF2110-0FD7-C5E2-ABF3-CD1D5D109679}"/>
                  </a:ext>
                </a:extLst>
              </p:cNvPr>
              <p:cNvSpPr/>
              <p:nvPr/>
            </p:nvSpPr>
            <p:spPr>
              <a:xfrm>
                <a:off x="9263272" y="6367802"/>
                <a:ext cx="10157" cy="14752"/>
              </a:xfrm>
              <a:custGeom>
                <a:avLst/>
                <a:gdLst>
                  <a:gd name="connsiteX0" fmla="*/ 2177 w 10157"/>
                  <a:gd name="connsiteY0" fmla="*/ 726 h 14752"/>
                  <a:gd name="connsiteX1" fmla="*/ 0 w 10157"/>
                  <a:gd name="connsiteY1" fmla="*/ 0 h 14752"/>
                  <a:gd name="connsiteX2" fmla="*/ 5805 w 10157"/>
                  <a:gd name="connsiteY2" fmla="*/ 7981 h 14752"/>
                  <a:gd name="connsiteX3" fmla="*/ 10158 w 10157"/>
                  <a:gd name="connsiteY3" fmla="*/ 14752 h 14752"/>
                  <a:gd name="connsiteX4" fmla="*/ 9432 w 10157"/>
                  <a:gd name="connsiteY4" fmla="*/ 13544 h 14752"/>
                  <a:gd name="connsiteX5" fmla="*/ 2177 w 10157"/>
                  <a:gd name="connsiteY5" fmla="*/ 72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57" h="14752">
                    <a:moveTo>
                      <a:pt x="2177" y="726"/>
                    </a:move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2660"/>
                      <a:pt x="4112" y="5321"/>
                      <a:pt x="5805" y="7981"/>
                    </a:cubicBezTo>
                    <a:cubicBezTo>
                      <a:pt x="7256" y="10158"/>
                      <a:pt x="8707" y="12334"/>
                      <a:pt x="10158" y="14752"/>
                    </a:cubicBezTo>
                    <a:cubicBezTo>
                      <a:pt x="9916" y="14269"/>
                      <a:pt x="9674" y="14027"/>
                      <a:pt x="9432" y="13544"/>
                    </a:cubicBezTo>
                    <a:cubicBezTo>
                      <a:pt x="6772" y="8706"/>
                      <a:pt x="4353" y="4353"/>
                      <a:pt x="217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D8E5512-83F1-E48A-B2F8-2C0EBB5A1FDE}"/>
                  </a:ext>
                </a:extLst>
              </p:cNvPr>
              <p:cNvSpPr/>
              <p:nvPr/>
            </p:nvSpPr>
            <p:spPr>
              <a:xfrm>
                <a:off x="9281410" y="6372881"/>
                <a:ext cx="29504" cy="19105"/>
              </a:xfrm>
              <a:custGeom>
                <a:avLst/>
                <a:gdLst>
                  <a:gd name="connsiteX0" fmla="*/ 0 w 29504"/>
                  <a:gd name="connsiteY0" fmla="*/ 0 h 19105"/>
                  <a:gd name="connsiteX1" fmla="*/ 968 w 29504"/>
                  <a:gd name="connsiteY1" fmla="*/ 726 h 19105"/>
                  <a:gd name="connsiteX2" fmla="*/ 15962 w 29504"/>
                  <a:gd name="connsiteY2" fmla="*/ 15962 h 19105"/>
                  <a:gd name="connsiteX3" fmla="*/ 12576 w 29504"/>
                  <a:gd name="connsiteY3" fmla="*/ 10157 h 19105"/>
                  <a:gd name="connsiteX4" fmla="*/ 27812 w 29504"/>
                  <a:gd name="connsiteY4" fmla="*/ 19105 h 19105"/>
                  <a:gd name="connsiteX5" fmla="*/ 29505 w 29504"/>
                  <a:gd name="connsiteY5" fmla="*/ 18864 h 19105"/>
                  <a:gd name="connsiteX6" fmla="*/ 4112 w 29504"/>
                  <a:gd name="connsiteY6" fmla="*/ 726 h 19105"/>
                  <a:gd name="connsiteX7" fmla="*/ 0 w 29504"/>
                  <a:gd name="connsiteY7" fmla="*/ 0 h 19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04" h="19105">
                    <a:moveTo>
                      <a:pt x="0" y="0"/>
                    </a:moveTo>
                    <a:cubicBezTo>
                      <a:pt x="242" y="242"/>
                      <a:pt x="484" y="484"/>
                      <a:pt x="968" y="726"/>
                    </a:cubicBezTo>
                    <a:cubicBezTo>
                      <a:pt x="5805" y="4837"/>
                      <a:pt x="10883" y="10157"/>
                      <a:pt x="15962" y="15962"/>
                    </a:cubicBezTo>
                    <a:cubicBezTo>
                      <a:pt x="13785" y="12334"/>
                      <a:pt x="12576" y="10157"/>
                      <a:pt x="12576" y="10157"/>
                    </a:cubicBezTo>
                    <a:cubicBezTo>
                      <a:pt x="12576" y="10157"/>
                      <a:pt x="18864" y="13059"/>
                      <a:pt x="27812" y="19105"/>
                    </a:cubicBezTo>
                    <a:cubicBezTo>
                      <a:pt x="28296" y="19105"/>
                      <a:pt x="28779" y="19105"/>
                      <a:pt x="29505" y="18864"/>
                    </a:cubicBezTo>
                    <a:cubicBezTo>
                      <a:pt x="21040" y="12818"/>
                      <a:pt x="12576" y="6772"/>
                      <a:pt x="4112" y="726"/>
                    </a:cubicBezTo>
                    <a:cubicBezTo>
                      <a:pt x="2661" y="726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3F22E89-47B7-9699-8263-09C4B90B0550}"/>
                  </a:ext>
                </a:extLst>
              </p:cNvPr>
              <p:cNvSpPr/>
              <p:nvPr/>
            </p:nvSpPr>
            <p:spPr>
              <a:xfrm>
                <a:off x="9037632" y="6222454"/>
                <a:ext cx="6529" cy="483"/>
              </a:xfrm>
              <a:custGeom>
                <a:avLst/>
                <a:gdLst>
                  <a:gd name="connsiteX0" fmla="*/ 1693 w 6529"/>
                  <a:gd name="connsiteY0" fmla="*/ 484 h 483"/>
                  <a:gd name="connsiteX1" fmla="*/ 4836 w 6529"/>
                  <a:gd name="connsiteY1" fmla="*/ 242 h 483"/>
                  <a:gd name="connsiteX2" fmla="*/ 6530 w 6529"/>
                  <a:gd name="connsiteY2" fmla="*/ 242 h 483"/>
                  <a:gd name="connsiteX3" fmla="*/ 0 w 6529"/>
                  <a:gd name="connsiteY3" fmla="*/ 0 h 483"/>
                  <a:gd name="connsiteX4" fmla="*/ 1693 w 6529"/>
                  <a:gd name="connsiteY4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483">
                    <a:moveTo>
                      <a:pt x="1693" y="484"/>
                    </a:moveTo>
                    <a:cubicBezTo>
                      <a:pt x="2660" y="484"/>
                      <a:pt x="3628" y="242"/>
                      <a:pt x="4836" y="242"/>
                    </a:cubicBezTo>
                    <a:cubicBezTo>
                      <a:pt x="5321" y="242"/>
                      <a:pt x="6046" y="242"/>
                      <a:pt x="6530" y="242"/>
                    </a:cubicBezTo>
                    <a:cubicBezTo>
                      <a:pt x="4353" y="242"/>
                      <a:pt x="2177" y="242"/>
                      <a:pt x="0" y="0"/>
                    </a:cubicBezTo>
                    <a:cubicBezTo>
                      <a:pt x="726" y="0"/>
                      <a:pt x="1209" y="242"/>
                      <a:pt x="169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DAB9897-B81E-A033-81F6-96CD83BFF3CF}"/>
                  </a:ext>
                </a:extLst>
              </p:cNvPr>
              <p:cNvSpPr/>
              <p:nvPr/>
            </p:nvSpPr>
            <p:spPr>
              <a:xfrm>
                <a:off x="9391207" y="6456317"/>
                <a:ext cx="25877" cy="24184"/>
              </a:xfrm>
              <a:custGeom>
                <a:avLst/>
                <a:gdLst>
                  <a:gd name="connsiteX0" fmla="*/ 0 w 25877"/>
                  <a:gd name="connsiteY0" fmla="*/ 0 h 24184"/>
                  <a:gd name="connsiteX1" fmla="*/ 7255 w 25877"/>
                  <a:gd name="connsiteY1" fmla="*/ 10883 h 24184"/>
                  <a:gd name="connsiteX2" fmla="*/ 12334 w 25877"/>
                  <a:gd name="connsiteY2" fmla="*/ 13543 h 24184"/>
                  <a:gd name="connsiteX3" fmla="*/ 19347 w 25877"/>
                  <a:gd name="connsiteY3" fmla="*/ 18380 h 24184"/>
                  <a:gd name="connsiteX4" fmla="*/ 25393 w 25877"/>
                  <a:gd name="connsiteY4" fmla="*/ 24184 h 24184"/>
                  <a:gd name="connsiteX5" fmla="*/ 25877 w 25877"/>
                  <a:gd name="connsiteY5" fmla="*/ 24184 h 24184"/>
                  <a:gd name="connsiteX6" fmla="*/ 0 w 25877"/>
                  <a:gd name="connsiteY6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7" h="24184">
                    <a:moveTo>
                      <a:pt x="0" y="0"/>
                    </a:moveTo>
                    <a:cubicBezTo>
                      <a:pt x="2660" y="3386"/>
                      <a:pt x="4837" y="7255"/>
                      <a:pt x="7255" y="10883"/>
                    </a:cubicBezTo>
                    <a:cubicBezTo>
                      <a:pt x="8465" y="11367"/>
                      <a:pt x="10157" y="12576"/>
                      <a:pt x="12334" y="13543"/>
                    </a:cubicBezTo>
                    <a:cubicBezTo>
                      <a:pt x="14511" y="14511"/>
                      <a:pt x="16929" y="16687"/>
                      <a:pt x="19347" y="18380"/>
                    </a:cubicBezTo>
                    <a:cubicBezTo>
                      <a:pt x="21282" y="19589"/>
                      <a:pt x="23217" y="24184"/>
                      <a:pt x="25393" y="24184"/>
                    </a:cubicBezTo>
                    <a:cubicBezTo>
                      <a:pt x="25635" y="24184"/>
                      <a:pt x="25635" y="24184"/>
                      <a:pt x="25877" y="24184"/>
                    </a:cubicBezTo>
                    <a:cubicBezTo>
                      <a:pt x="17655" y="13785"/>
                      <a:pt x="8948" y="7255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66F745C-CF13-0490-5B10-F2A8B5E4D456}"/>
                  </a:ext>
                </a:extLst>
              </p:cNvPr>
              <p:cNvSpPr/>
              <p:nvPr/>
            </p:nvSpPr>
            <p:spPr>
              <a:xfrm>
                <a:off x="9313333" y="6395131"/>
                <a:ext cx="36276" cy="36518"/>
              </a:xfrm>
              <a:custGeom>
                <a:avLst/>
                <a:gdLst>
                  <a:gd name="connsiteX0" fmla="*/ 20557 w 36276"/>
                  <a:gd name="connsiteY0" fmla="*/ 13785 h 36518"/>
                  <a:gd name="connsiteX1" fmla="*/ 13060 w 36276"/>
                  <a:gd name="connsiteY1" fmla="*/ 8223 h 36518"/>
                  <a:gd name="connsiteX2" fmla="*/ 5321 w 36276"/>
                  <a:gd name="connsiteY2" fmla="*/ 2660 h 36518"/>
                  <a:gd name="connsiteX3" fmla="*/ 0 w 36276"/>
                  <a:gd name="connsiteY3" fmla="*/ 0 h 36518"/>
                  <a:gd name="connsiteX4" fmla="*/ 3870 w 36276"/>
                  <a:gd name="connsiteY4" fmla="*/ 2902 h 36518"/>
                  <a:gd name="connsiteX5" fmla="*/ 24426 w 36276"/>
                  <a:gd name="connsiteY5" fmla="*/ 22008 h 36518"/>
                  <a:gd name="connsiteX6" fmla="*/ 34583 w 36276"/>
                  <a:gd name="connsiteY6" fmla="*/ 34100 h 36518"/>
                  <a:gd name="connsiteX7" fmla="*/ 36277 w 36276"/>
                  <a:gd name="connsiteY7" fmla="*/ 36519 h 36518"/>
                  <a:gd name="connsiteX8" fmla="*/ 33375 w 36276"/>
                  <a:gd name="connsiteY8" fmla="*/ 31440 h 36518"/>
                  <a:gd name="connsiteX9" fmla="*/ 20557 w 36276"/>
                  <a:gd name="connsiteY9" fmla="*/ 1378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6" h="36518">
                    <a:moveTo>
                      <a:pt x="20557" y="13785"/>
                    </a:moveTo>
                    <a:cubicBezTo>
                      <a:pt x="18138" y="11850"/>
                      <a:pt x="15720" y="9916"/>
                      <a:pt x="13060" y="8223"/>
                    </a:cubicBezTo>
                    <a:cubicBezTo>
                      <a:pt x="10641" y="6288"/>
                      <a:pt x="7981" y="4595"/>
                      <a:pt x="5321" y="2660"/>
                    </a:cubicBezTo>
                    <a:cubicBezTo>
                      <a:pt x="3144" y="1693"/>
                      <a:pt x="1451" y="968"/>
                      <a:pt x="0" y="0"/>
                    </a:cubicBezTo>
                    <a:cubicBezTo>
                      <a:pt x="1209" y="968"/>
                      <a:pt x="2419" y="1935"/>
                      <a:pt x="3870" y="2902"/>
                    </a:cubicBezTo>
                    <a:cubicBezTo>
                      <a:pt x="10399" y="7981"/>
                      <a:pt x="17413" y="14511"/>
                      <a:pt x="24426" y="22008"/>
                    </a:cubicBezTo>
                    <a:cubicBezTo>
                      <a:pt x="27812" y="25877"/>
                      <a:pt x="31439" y="29747"/>
                      <a:pt x="34583" y="34100"/>
                    </a:cubicBezTo>
                    <a:cubicBezTo>
                      <a:pt x="35309" y="34826"/>
                      <a:pt x="35793" y="35793"/>
                      <a:pt x="36277" y="36519"/>
                    </a:cubicBezTo>
                    <a:cubicBezTo>
                      <a:pt x="35309" y="34584"/>
                      <a:pt x="34342" y="32891"/>
                      <a:pt x="33375" y="31440"/>
                    </a:cubicBezTo>
                    <a:cubicBezTo>
                      <a:pt x="28054" y="23943"/>
                      <a:pt x="23701" y="18138"/>
                      <a:pt x="2055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BEBEC5F-5660-C408-063E-D3C22A9C8801}"/>
                  </a:ext>
                </a:extLst>
              </p:cNvPr>
              <p:cNvSpPr/>
              <p:nvPr/>
            </p:nvSpPr>
            <p:spPr>
              <a:xfrm>
                <a:off x="8939201" y="6057517"/>
                <a:ext cx="5078" cy="13784"/>
              </a:xfrm>
              <a:custGeom>
                <a:avLst/>
                <a:gdLst>
                  <a:gd name="connsiteX0" fmla="*/ 1209 w 5078"/>
                  <a:gd name="connsiteY0" fmla="*/ 1451 h 13784"/>
                  <a:gd name="connsiteX1" fmla="*/ 1209 w 5078"/>
                  <a:gd name="connsiteY1" fmla="*/ 1451 h 13784"/>
                  <a:gd name="connsiteX2" fmla="*/ 483 w 5078"/>
                  <a:gd name="connsiteY2" fmla="*/ 0 h 13784"/>
                  <a:gd name="connsiteX3" fmla="*/ 0 w 5078"/>
                  <a:gd name="connsiteY3" fmla="*/ 3386 h 13784"/>
                  <a:gd name="connsiteX4" fmla="*/ 5079 w 5078"/>
                  <a:gd name="connsiteY4" fmla="*/ 13785 h 13784"/>
                  <a:gd name="connsiteX5" fmla="*/ 1209 w 5078"/>
                  <a:gd name="connsiteY5" fmla="*/ 1451 h 1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8" h="13784">
                    <a:moveTo>
                      <a:pt x="1209" y="1451"/>
                    </a:moveTo>
                    <a:cubicBezTo>
                      <a:pt x="1209" y="1451"/>
                      <a:pt x="1209" y="1451"/>
                      <a:pt x="1209" y="1451"/>
                    </a:cubicBezTo>
                    <a:cubicBezTo>
                      <a:pt x="968" y="967"/>
                      <a:pt x="726" y="483"/>
                      <a:pt x="483" y="0"/>
                    </a:cubicBezTo>
                    <a:cubicBezTo>
                      <a:pt x="242" y="1209"/>
                      <a:pt x="242" y="2177"/>
                      <a:pt x="0" y="3386"/>
                    </a:cubicBezTo>
                    <a:cubicBezTo>
                      <a:pt x="1693" y="7013"/>
                      <a:pt x="3386" y="10399"/>
                      <a:pt x="5079" y="13785"/>
                    </a:cubicBezTo>
                    <a:cubicBezTo>
                      <a:pt x="3628" y="9432"/>
                      <a:pt x="2419" y="5079"/>
                      <a:pt x="120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E0016AF-9175-E17A-1545-9181DBF056F9}"/>
                  </a:ext>
                </a:extLst>
              </p:cNvPr>
              <p:cNvSpPr/>
              <p:nvPr/>
            </p:nvSpPr>
            <p:spPr>
              <a:xfrm>
                <a:off x="8976445" y="5979160"/>
                <a:ext cx="483" cy="2902"/>
              </a:xfrm>
              <a:custGeom>
                <a:avLst/>
                <a:gdLst>
                  <a:gd name="connsiteX0" fmla="*/ 483 w 483"/>
                  <a:gd name="connsiteY0" fmla="*/ 0 h 2902"/>
                  <a:gd name="connsiteX1" fmla="*/ 0 w 483"/>
                  <a:gd name="connsiteY1" fmla="*/ 1451 h 2902"/>
                  <a:gd name="connsiteX2" fmla="*/ 241 w 483"/>
                  <a:gd name="connsiteY2" fmla="*/ 2902 h 2902"/>
                  <a:gd name="connsiteX3" fmla="*/ 483 w 483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902">
                    <a:moveTo>
                      <a:pt x="483" y="0"/>
                    </a:moveTo>
                    <a:cubicBezTo>
                      <a:pt x="241" y="484"/>
                      <a:pt x="241" y="967"/>
                      <a:pt x="0" y="1451"/>
                    </a:cubicBezTo>
                    <a:cubicBezTo>
                      <a:pt x="0" y="1935"/>
                      <a:pt x="241" y="2419"/>
                      <a:pt x="241" y="2902"/>
                    </a:cubicBezTo>
                    <a:cubicBezTo>
                      <a:pt x="483" y="2177"/>
                      <a:pt x="483" y="967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331E247-5D39-5CCF-804A-69242745C194}"/>
                  </a:ext>
                </a:extLst>
              </p:cNvPr>
              <p:cNvSpPr/>
              <p:nvPr/>
            </p:nvSpPr>
            <p:spPr>
              <a:xfrm>
                <a:off x="9033520" y="6151836"/>
                <a:ext cx="25394" cy="6046"/>
              </a:xfrm>
              <a:custGeom>
                <a:avLst/>
                <a:gdLst>
                  <a:gd name="connsiteX0" fmla="*/ 25394 w 25394"/>
                  <a:gd name="connsiteY0" fmla="*/ 6046 h 6046"/>
                  <a:gd name="connsiteX1" fmla="*/ 19831 w 25394"/>
                  <a:gd name="connsiteY1" fmla="*/ 4353 h 6046"/>
                  <a:gd name="connsiteX2" fmla="*/ 6288 w 25394"/>
                  <a:gd name="connsiteY2" fmla="*/ 0 h 6046"/>
                  <a:gd name="connsiteX3" fmla="*/ 0 w 25394"/>
                  <a:gd name="connsiteY3" fmla="*/ 4595 h 6046"/>
                  <a:gd name="connsiteX4" fmla="*/ 22491 w 25394"/>
                  <a:gd name="connsiteY4" fmla="*/ 5804 h 6046"/>
                  <a:gd name="connsiteX5" fmla="*/ 25394 w 25394"/>
                  <a:gd name="connsiteY5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94" h="6046">
                    <a:moveTo>
                      <a:pt x="25394" y="6046"/>
                    </a:moveTo>
                    <a:cubicBezTo>
                      <a:pt x="23459" y="5562"/>
                      <a:pt x="21766" y="4837"/>
                      <a:pt x="19831" y="4353"/>
                    </a:cubicBezTo>
                    <a:cubicBezTo>
                      <a:pt x="15236" y="2902"/>
                      <a:pt x="10641" y="1451"/>
                      <a:pt x="6288" y="0"/>
                    </a:cubicBezTo>
                    <a:cubicBezTo>
                      <a:pt x="4112" y="1451"/>
                      <a:pt x="2177" y="2902"/>
                      <a:pt x="0" y="4595"/>
                    </a:cubicBezTo>
                    <a:cubicBezTo>
                      <a:pt x="7497" y="4837"/>
                      <a:pt x="14994" y="5321"/>
                      <a:pt x="22491" y="5804"/>
                    </a:cubicBezTo>
                    <a:cubicBezTo>
                      <a:pt x="23459" y="5804"/>
                      <a:pt x="24426" y="6046"/>
                      <a:pt x="2539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013D3B8-28B2-A018-7637-093899F7AC90}"/>
                  </a:ext>
                </a:extLst>
              </p:cNvPr>
              <p:cNvSpPr/>
              <p:nvPr/>
            </p:nvSpPr>
            <p:spPr>
              <a:xfrm>
                <a:off x="8813201" y="6200205"/>
                <a:ext cx="57800" cy="16687"/>
              </a:xfrm>
              <a:custGeom>
                <a:avLst/>
                <a:gdLst>
                  <a:gd name="connsiteX0" fmla="*/ 50787 w 57800"/>
                  <a:gd name="connsiteY0" fmla="*/ 2660 h 16687"/>
                  <a:gd name="connsiteX1" fmla="*/ 36034 w 57800"/>
                  <a:gd name="connsiteY1" fmla="*/ 0 h 16687"/>
                  <a:gd name="connsiteX2" fmla="*/ 28537 w 57800"/>
                  <a:gd name="connsiteY2" fmla="*/ 4837 h 16687"/>
                  <a:gd name="connsiteX3" fmla="*/ 41838 w 57800"/>
                  <a:gd name="connsiteY3" fmla="*/ 6288 h 16687"/>
                  <a:gd name="connsiteX4" fmla="*/ 5321 w 57800"/>
                  <a:gd name="connsiteY4" fmla="*/ 15478 h 16687"/>
                  <a:gd name="connsiteX5" fmla="*/ 1451 w 57800"/>
                  <a:gd name="connsiteY5" fmla="*/ 16203 h 16687"/>
                  <a:gd name="connsiteX6" fmla="*/ 0 w 57800"/>
                  <a:gd name="connsiteY6" fmla="*/ 16687 h 16687"/>
                  <a:gd name="connsiteX7" fmla="*/ 726 w 57800"/>
                  <a:gd name="connsiteY7" fmla="*/ 16687 h 16687"/>
                  <a:gd name="connsiteX8" fmla="*/ 25877 w 57800"/>
                  <a:gd name="connsiteY8" fmla="*/ 15478 h 16687"/>
                  <a:gd name="connsiteX9" fmla="*/ 44983 w 57800"/>
                  <a:gd name="connsiteY9" fmla="*/ 14994 h 16687"/>
                  <a:gd name="connsiteX10" fmla="*/ 57800 w 57800"/>
                  <a:gd name="connsiteY10" fmla="*/ 6530 h 16687"/>
                  <a:gd name="connsiteX11" fmla="*/ 52722 w 57800"/>
                  <a:gd name="connsiteY11" fmla="*/ 3144 h 16687"/>
                  <a:gd name="connsiteX12" fmla="*/ 50787 w 57800"/>
                  <a:gd name="connsiteY12" fmla="*/ 2660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00" h="16687">
                    <a:moveTo>
                      <a:pt x="50787" y="2660"/>
                    </a:moveTo>
                    <a:cubicBezTo>
                      <a:pt x="45950" y="1693"/>
                      <a:pt x="40872" y="967"/>
                      <a:pt x="36034" y="0"/>
                    </a:cubicBezTo>
                    <a:cubicBezTo>
                      <a:pt x="34341" y="1209"/>
                      <a:pt x="31923" y="2902"/>
                      <a:pt x="28537" y="4837"/>
                    </a:cubicBezTo>
                    <a:cubicBezTo>
                      <a:pt x="36760" y="5562"/>
                      <a:pt x="41838" y="6288"/>
                      <a:pt x="41838" y="6288"/>
                    </a:cubicBezTo>
                    <a:cubicBezTo>
                      <a:pt x="41838" y="6288"/>
                      <a:pt x="27328" y="11125"/>
                      <a:pt x="5321" y="15478"/>
                    </a:cubicBezTo>
                    <a:cubicBezTo>
                      <a:pt x="4111" y="15720"/>
                      <a:pt x="2902" y="15962"/>
                      <a:pt x="1451" y="16203"/>
                    </a:cubicBezTo>
                    <a:cubicBezTo>
                      <a:pt x="967" y="16445"/>
                      <a:pt x="483" y="16445"/>
                      <a:pt x="0" y="16687"/>
                    </a:cubicBezTo>
                    <a:cubicBezTo>
                      <a:pt x="241" y="16687"/>
                      <a:pt x="483" y="16687"/>
                      <a:pt x="726" y="16687"/>
                    </a:cubicBezTo>
                    <a:cubicBezTo>
                      <a:pt x="9432" y="16203"/>
                      <a:pt x="17896" y="15720"/>
                      <a:pt x="25877" y="15478"/>
                    </a:cubicBezTo>
                    <a:cubicBezTo>
                      <a:pt x="32649" y="15236"/>
                      <a:pt x="38936" y="14994"/>
                      <a:pt x="44983" y="14994"/>
                    </a:cubicBezTo>
                    <a:cubicBezTo>
                      <a:pt x="48852" y="12092"/>
                      <a:pt x="53205" y="9190"/>
                      <a:pt x="57800" y="6530"/>
                    </a:cubicBezTo>
                    <a:cubicBezTo>
                      <a:pt x="55866" y="5562"/>
                      <a:pt x="54173" y="4353"/>
                      <a:pt x="52722" y="3144"/>
                    </a:cubicBezTo>
                    <a:cubicBezTo>
                      <a:pt x="52238" y="2902"/>
                      <a:pt x="51513" y="2902"/>
                      <a:pt x="5078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4596CDF-A6DA-D2D8-7391-A2CD7A02CD05}"/>
                  </a:ext>
                </a:extLst>
              </p:cNvPr>
              <p:cNvSpPr/>
              <p:nvPr/>
            </p:nvSpPr>
            <p:spPr>
              <a:xfrm>
                <a:off x="8945489" y="6099598"/>
                <a:ext cx="966" cy="1209"/>
              </a:xfrm>
              <a:custGeom>
                <a:avLst/>
                <a:gdLst>
                  <a:gd name="connsiteX0" fmla="*/ 483 w 966"/>
                  <a:gd name="connsiteY0" fmla="*/ 242 h 1209"/>
                  <a:gd name="connsiteX1" fmla="*/ 0 w 966"/>
                  <a:gd name="connsiteY1" fmla="*/ 0 h 1209"/>
                  <a:gd name="connsiteX2" fmla="*/ 967 w 966"/>
                  <a:gd name="connsiteY2" fmla="*/ 1209 h 1209"/>
                  <a:gd name="connsiteX3" fmla="*/ 483 w 966"/>
                  <a:gd name="connsiteY3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209">
                    <a:moveTo>
                      <a:pt x="483" y="242"/>
                    </a:moveTo>
                    <a:lnTo>
                      <a:pt x="0" y="0"/>
                    </a:lnTo>
                    <a:cubicBezTo>
                      <a:pt x="241" y="484"/>
                      <a:pt x="726" y="968"/>
                      <a:pt x="967" y="1209"/>
                    </a:cubicBezTo>
                    <a:cubicBezTo>
                      <a:pt x="967" y="968"/>
                      <a:pt x="726" y="484"/>
                      <a:pt x="483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C195443-E5EA-A213-2A01-D04C6F05BB4F}"/>
                  </a:ext>
                </a:extLst>
              </p:cNvPr>
              <p:cNvSpPr/>
              <p:nvPr/>
            </p:nvSpPr>
            <p:spPr>
              <a:xfrm>
                <a:off x="8962660" y="6012776"/>
                <a:ext cx="1208" cy="6771"/>
              </a:xfrm>
              <a:custGeom>
                <a:avLst/>
                <a:gdLst>
                  <a:gd name="connsiteX0" fmla="*/ 483 w 1208"/>
                  <a:gd name="connsiteY0" fmla="*/ 6772 h 6771"/>
                  <a:gd name="connsiteX1" fmla="*/ 1209 w 1208"/>
                  <a:gd name="connsiteY1" fmla="*/ 0 h 6771"/>
                  <a:gd name="connsiteX2" fmla="*/ 0 w 1208"/>
                  <a:gd name="connsiteY2" fmla="*/ 2419 h 6771"/>
                  <a:gd name="connsiteX3" fmla="*/ 242 w 1208"/>
                  <a:gd name="connsiteY3" fmla="*/ 5562 h 6771"/>
                  <a:gd name="connsiteX4" fmla="*/ 483 w 1208"/>
                  <a:gd name="connsiteY4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8" h="6771">
                    <a:moveTo>
                      <a:pt x="483" y="6772"/>
                    </a:moveTo>
                    <a:cubicBezTo>
                      <a:pt x="726" y="4595"/>
                      <a:pt x="968" y="2177"/>
                      <a:pt x="1209" y="0"/>
                    </a:cubicBezTo>
                    <a:cubicBezTo>
                      <a:pt x="726" y="967"/>
                      <a:pt x="242" y="1693"/>
                      <a:pt x="0" y="2419"/>
                    </a:cubicBezTo>
                    <a:cubicBezTo>
                      <a:pt x="0" y="3386"/>
                      <a:pt x="242" y="4595"/>
                      <a:pt x="242" y="5562"/>
                    </a:cubicBezTo>
                    <a:cubicBezTo>
                      <a:pt x="242" y="5804"/>
                      <a:pt x="242" y="6288"/>
                      <a:pt x="483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D7AD2AD-8FFA-94E3-7827-B7E43736FF99}"/>
                  </a:ext>
                </a:extLst>
              </p:cNvPr>
              <p:cNvSpPr/>
              <p:nvPr/>
            </p:nvSpPr>
            <p:spPr>
              <a:xfrm>
                <a:off x="9004741" y="6083878"/>
                <a:ext cx="49819" cy="28537"/>
              </a:xfrm>
              <a:custGeom>
                <a:avLst/>
                <a:gdLst>
                  <a:gd name="connsiteX0" fmla="*/ 45709 w 49819"/>
                  <a:gd name="connsiteY0" fmla="*/ 3870 h 28537"/>
                  <a:gd name="connsiteX1" fmla="*/ 49820 w 49819"/>
                  <a:gd name="connsiteY1" fmla="*/ 0 h 28537"/>
                  <a:gd name="connsiteX2" fmla="*/ 41597 w 49819"/>
                  <a:gd name="connsiteY2" fmla="*/ 1209 h 28537"/>
                  <a:gd name="connsiteX3" fmla="*/ 38695 w 49819"/>
                  <a:gd name="connsiteY3" fmla="*/ 2177 h 28537"/>
                  <a:gd name="connsiteX4" fmla="*/ 41597 w 49819"/>
                  <a:gd name="connsiteY4" fmla="*/ 4111 h 28537"/>
                  <a:gd name="connsiteX5" fmla="*/ 38453 w 49819"/>
                  <a:gd name="connsiteY5" fmla="*/ 6288 h 28537"/>
                  <a:gd name="connsiteX6" fmla="*/ 30715 w 49819"/>
                  <a:gd name="connsiteY6" fmla="*/ 10641 h 28537"/>
                  <a:gd name="connsiteX7" fmla="*/ 9432 w 49819"/>
                  <a:gd name="connsiteY7" fmla="*/ 20315 h 28537"/>
                  <a:gd name="connsiteX8" fmla="*/ 968 w 49819"/>
                  <a:gd name="connsiteY8" fmla="*/ 23217 h 28537"/>
                  <a:gd name="connsiteX9" fmla="*/ 0 w 49819"/>
                  <a:gd name="connsiteY9" fmla="*/ 23942 h 28537"/>
                  <a:gd name="connsiteX10" fmla="*/ 242 w 49819"/>
                  <a:gd name="connsiteY10" fmla="*/ 28537 h 28537"/>
                  <a:gd name="connsiteX11" fmla="*/ 19831 w 49819"/>
                  <a:gd name="connsiteY11" fmla="*/ 27086 h 28537"/>
                  <a:gd name="connsiteX12" fmla="*/ 21282 w 49819"/>
                  <a:gd name="connsiteY12" fmla="*/ 27328 h 28537"/>
                  <a:gd name="connsiteX13" fmla="*/ 45709 w 49819"/>
                  <a:gd name="connsiteY13" fmla="*/ 3870 h 2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819" h="28537">
                    <a:moveTo>
                      <a:pt x="45709" y="3870"/>
                    </a:moveTo>
                    <a:cubicBezTo>
                      <a:pt x="47160" y="2418"/>
                      <a:pt x="48611" y="1209"/>
                      <a:pt x="49820" y="0"/>
                    </a:cubicBezTo>
                    <a:cubicBezTo>
                      <a:pt x="47402" y="242"/>
                      <a:pt x="44499" y="484"/>
                      <a:pt x="41597" y="1209"/>
                    </a:cubicBezTo>
                    <a:cubicBezTo>
                      <a:pt x="40630" y="1451"/>
                      <a:pt x="39663" y="1935"/>
                      <a:pt x="38695" y="2177"/>
                    </a:cubicBezTo>
                    <a:cubicBezTo>
                      <a:pt x="40388" y="3386"/>
                      <a:pt x="41597" y="4111"/>
                      <a:pt x="41597" y="4111"/>
                    </a:cubicBezTo>
                    <a:cubicBezTo>
                      <a:pt x="41597" y="4111"/>
                      <a:pt x="40388" y="5079"/>
                      <a:pt x="38453" y="6288"/>
                    </a:cubicBezTo>
                    <a:cubicBezTo>
                      <a:pt x="36277" y="7497"/>
                      <a:pt x="33858" y="9190"/>
                      <a:pt x="30715" y="10641"/>
                    </a:cubicBezTo>
                    <a:cubicBezTo>
                      <a:pt x="24669" y="14027"/>
                      <a:pt x="17171" y="17413"/>
                      <a:pt x="9432" y="20315"/>
                    </a:cubicBezTo>
                    <a:cubicBezTo>
                      <a:pt x="6530" y="21282"/>
                      <a:pt x="3870" y="22250"/>
                      <a:pt x="968" y="23217"/>
                    </a:cubicBezTo>
                    <a:cubicBezTo>
                      <a:pt x="726" y="23459"/>
                      <a:pt x="484" y="23701"/>
                      <a:pt x="0" y="23942"/>
                    </a:cubicBezTo>
                    <a:cubicBezTo>
                      <a:pt x="242" y="25394"/>
                      <a:pt x="242" y="27086"/>
                      <a:pt x="242" y="28537"/>
                    </a:cubicBezTo>
                    <a:cubicBezTo>
                      <a:pt x="7256" y="26603"/>
                      <a:pt x="14269" y="26361"/>
                      <a:pt x="19831" y="27086"/>
                    </a:cubicBezTo>
                    <a:cubicBezTo>
                      <a:pt x="20315" y="27086"/>
                      <a:pt x="20799" y="27328"/>
                      <a:pt x="21282" y="27328"/>
                    </a:cubicBezTo>
                    <a:cubicBezTo>
                      <a:pt x="30473" y="18622"/>
                      <a:pt x="38453" y="10399"/>
                      <a:pt x="45709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8164C5A-BDE1-9B13-9DCB-D65F5AC624FC}"/>
                  </a:ext>
                </a:extLst>
              </p:cNvPr>
              <p:cNvSpPr/>
              <p:nvPr/>
            </p:nvSpPr>
            <p:spPr>
              <a:xfrm>
                <a:off x="9007643" y="6132488"/>
                <a:ext cx="484" cy="242"/>
              </a:xfrm>
              <a:custGeom>
                <a:avLst/>
                <a:gdLst>
                  <a:gd name="connsiteX0" fmla="*/ 242 w 484"/>
                  <a:gd name="connsiteY0" fmla="*/ 242 h 242"/>
                  <a:gd name="connsiteX1" fmla="*/ 484 w 484"/>
                  <a:gd name="connsiteY1" fmla="*/ 0 h 242"/>
                  <a:gd name="connsiteX2" fmla="*/ 0 w 484"/>
                  <a:gd name="connsiteY2" fmla="*/ 242 h 242"/>
                  <a:gd name="connsiteX3" fmla="*/ 242 w 484"/>
                  <a:gd name="connsiteY3" fmla="*/ 242 h 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2">
                    <a:moveTo>
                      <a:pt x="242" y="242"/>
                    </a:moveTo>
                    <a:cubicBezTo>
                      <a:pt x="242" y="242"/>
                      <a:pt x="484" y="0"/>
                      <a:pt x="484" y="0"/>
                    </a:cubicBez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CDC020D-9C9F-9410-A2CB-6E91E30F0970}"/>
                  </a:ext>
                </a:extLst>
              </p:cNvPr>
              <p:cNvSpPr/>
              <p:nvPr/>
            </p:nvSpPr>
            <p:spPr>
              <a:xfrm>
                <a:off x="9060607" y="6084604"/>
                <a:ext cx="7981" cy="9190"/>
              </a:xfrm>
              <a:custGeom>
                <a:avLst/>
                <a:gdLst>
                  <a:gd name="connsiteX0" fmla="*/ 7739 w 7981"/>
                  <a:gd name="connsiteY0" fmla="*/ 726 h 9190"/>
                  <a:gd name="connsiteX1" fmla="*/ 5563 w 7981"/>
                  <a:gd name="connsiteY1" fmla="*/ 0 h 9190"/>
                  <a:gd name="connsiteX2" fmla="*/ 0 w 7981"/>
                  <a:gd name="connsiteY2" fmla="*/ 9190 h 9190"/>
                  <a:gd name="connsiteX3" fmla="*/ 7981 w 7981"/>
                  <a:gd name="connsiteY3" fmla="*/ 967 h 9190"/>
                  <a:gd name="connsiteX4" fmla="*/ 7739 w 7981"/>
                  <a:gd name="connsiteY4" fmla="*/ 726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9190">
                    <a:moveTo>
                      <a:pt x="7739" y="726"/>
                    </a:moveTo>
                    <a:cubicBezTo>
                      <a:pt x="7256" y="484"/>
                      <a:pt x="6530" y="242"/>
                      <a:pt x="5563" y="0"/>
                    </a:cubicBezTo>
                    <a:cubicBezTo>
                      <a:pt x="3870" y="2902"/>
                      <a:pt x="2177" y="5804"/>
                      <a:pt x="0" y="9190"/>
                    </a:cubicBezTo>
                    <a:cubicBezTo>
                      <a:pt x="2661" y="6288"/>
                      <a:pt x="5079" y="3628"/>
                      <a:pt x="7981" y="967"/>
                    </a:cubicBezTo>
                    <a:cubicBezTo>
                      <a:pt x="7739" y="967"/>
                      <a:pt x="7739" y="967"/>
                      <a:pt x="773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C83C3F8-912F-C7B7-F79F-785A1344A50E}"/>
                  </a:ext>
                </a:extLst>
              </p:cNvPr>
              <p:cNvSpPr/>
              <p:nvPr/>
            </p:nvSpPr>
            <p:spPr>
              <a:xfrm>
                <a:off x="8645603" y="6921141"/>
                <a:ext cx="1451" cy="3385"/>
              </a:xfrm>
              <a:custGeom>
                <a:avLst/>
                <a:gdLst>
                  <a:gd name="connsiteX0" fmla="*/ 0 w 1451"/>
                  <a:gd name="connsiteY0" fmla="*/ 0 h 3385"/>
                  <a:gd name="connsiteX1" fmla="*/ 1210 w 1451"/>
                  <a:gd name="connsiteY1" fmla="*/ 3386 h 3385"/>
                  <a:gd name="connsiteX2" fmla="*/ 1452 w 1451"/>
                  <a:gd name="connsiteY2" fmla="*/ 3386 h 3385"/>
                  <a:gd name="connsiteX3" fmla="*/ 0 w 1451"/>
                  <a:gd name="connsiteY3" fmla="*/ 0 h 3385"/>
                  <a:gd name="connsiteX4" fmla="*/ 0 w 1451"/>
                  <a:gd name="connsiteY4" fmla="*/ 0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" h="3385">
                    <a:moveTo>
                      <a:pt x="0" y="0"/>
                    </a:moveTo>
                    <a:cubicBezTo>
                      <a:pt x="484" y="1209"/>
                      <a:pt x="726" y="2177"/>
                      <a:pt x="1210" y="3386"/>
                    </a:cubicBezTo>
                    <a:cubicBezTo>
                      <a:pt x="1210" y="3386"/>
                      <a:pt x="1452" y="3386"/>
                      <a:pt x="1452" y="3386"/>
                    </a:cubicBezTo>
                    <a:cubicBezTo>
                      <a:pt x="726" y="2419"/>
                      <a:pt x="484" y="120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1461496">
            <a:off x="2499423" y="1080446"/>
            <a:ext cx="2055966" cy="3669116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2561496">
            <a:off x="1187821" y="3862029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5261496">
            <a:off x="-682179" y="4552379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8861496">
            <a:off x="-2266653" y="3613436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1561496">
            <a:off x="-2566341" y="170205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15161496">
            <a:off x="-1296490" y="325529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18761496">
            <a:off x="471421" y="447108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D0DDB-47CE-7948-EEFC-0F3B431D9D6B}"/>
              </a:ext>
            </a:extLst>
          </p:cNvPr>
          <p:cNvSpPr txBox="1"/>
          <p:nvPr/>
        </p:nvSpPr>
        <p:spPr>
          <a:xfrm>
            <a:off x="4836088" y="1378169"/>
            <a:ext cx="5832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monument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1E96F-A49A-FDCD-D8E1-13E1CB479D9C}"/>
              </a:ext>
            </a:extLst>
          </p:cNvPr>
          <p:cNvSpPr txBox="1"/>
          <p:nvPr/>
        </p:nvSpPr>
        <p:spPr>
          <a:xfrm>
            <a:off x="5074522" y="2659041"/>
            <a:ext cx="601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Seeking the whole bunch of monuments will be a great fun alongside the territorial view (till its under my budget).</a:t>
            </a:r>
          </a:p>
        </p:txBody>
      </p:sp>
    </p:spTree>
    <p:extLst>
      <p:ext uri="{BB962C8B-B14F-4D97-AF65-F5344CB8AC3E}">
        <p14:creationId xmlns:p14="http://schemas.microsoft.com/office/powerpoint/2010/main" val="834691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566">
        <p159:morph option="byObject"/>
      </p:transition>
    </mc:Choice>
    <mc:Fallback>
      <p:transition spd="med" advTm="156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9C63E53-15DF-19ED-31CC-8607D7B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187" y="8511624"/>
            <a:ext cx="7072636" cy="39754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AA6CFD2-916C-F85B-71F6-8CBC4D59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675" y="113655"/>
            <a:ext cx="1304925" cy="13049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856BCB-A080-DFED-77F4-9EC5164B3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14372" y="4366826"/>
            <a:ext cx="12306372" cy="2765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91BF752-48ED-6803-C69D-B817AF689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9339" y="3106836"/>
            <a:ext cx="8535417" cy="31408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DBFF482-A82B-E6CC-6B0C-792AB620A97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55" t="14922" r="3726" b="1353"/>
          <a:stretch/>
        </p:blipFill>
        <p:spPr>
          <a:xfrm>
            <a:off x="-67345" y="-16538"/>
            <a:ext cx="12192000" cy="6858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4522724">
            <a:off x="-1623697" y="691372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17222724">
            <a:off x="341804" y="354010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19922724">
            <a:off x="2419644" y="806617"/>
            <a:ext cx="1900812" cy="3392228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1922724">
            <a:off x="1592490" y="3564540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4622724">
            <a:off x="-23921" y="4652405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8222724">
            <a:off x="-1814449" y="4103437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11822724">
            <a:off x="-2594155" y="2431406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B1342-0CD1-DF83-ED62-76DF61E756E2}"/>
              </a:ext>
            </a:extLst>
          </p:cNvPr>
          <p:cNvSpPr txBox="1"/>
          <p:nvPr/>
        </p:nvSpPr>
        <p:spPr>
          <a:xfrm>
            <a:off x="4661024" y="1371360"/>
            <a:ext cx="6120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16A99-E68F-DE27-5595-4E131B46F23D}"/>
              </a:ext>
            </a:extLst>
          </p:cNvPr>
          <p:cNvSpPr txBox="1"/>
          <p:nvPr/>
        </p:nvSpPr>
        <p:spPr>
          <a:xfrm>
            <a:off x="4933829" y="2659041"/>
            <a:ext cx="601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I love to explore the world and its beauty somehow fantasies me more than people.</a:t>
            </a:r>
          </a:p>
        </p:txBody>
      </p:sp>
    </p:spTree>
    <p:extLst>
      <p:ext uri="{BB962C8B-B14F-4D97-AF65-F5344CB8AC3E}">
        <p14:creationId xmlns:p14="http://schemas.microsoft.com/office/powerpoint/2010/main" val="3557568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922">
        <p159:morph option="byObject"/>
      </p:transition>
    </mc:Choice>
    <mc:Fallback>
      <p:transition spd="med" advTm="192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1752640">
            <a:off x="-2461607" y="2105724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14452640">
            <a:off x="-1324725" y="48417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17152640">
            <a:off x="577935" y="41236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20752640">
            <a:off x="2535794" y="958807"/>
            <a:ext cx="1794224" cy="3379658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852640">
            <a:off x="1511713" y="3705467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5452640">
            <a:off x="-124322" y="4616922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052640">
            <a:off x="-1910941" y="3978888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AB8A8-72C6-277B-BD05-5251AB519668}"/>
              </a:ext>
            </a:extLst>
          </p:cNvPr>
          <p:cNvSpPr txBox="1"/>
          <p:nvPr/>
        </p:nvSpPr>
        <p:spPr>
          <a:xfrm>
            <a:off x="4661024" y="1371360"/>
            <a:ext cx="5036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relaxing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0CB25-2E61-DA7F-63B3-E9BE7C0C5CD2}"/>
              </a:ext>
            </a:extLst>
          </p:cNvPr>
          <p:cNvSpPr txBox="1"/>
          <p:nvPr/>
        </p:nvSpPr>
        <p:spPr>
          <a:xfrm>
            <a:off x="4933829" y="2659041"/>
            <a:ext cx="601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Aah , this is something I really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50" charset="0"/>
              </a:rPr>
              <a:t>wanna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 do whenever I m off works (although I don’t work actually ) 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FFB4BDC-0565-8C59-218F-E0E5C82212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9187" y="3046258"/>
            <a:ext cx="7072636" cy="397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1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828">
        <p159:morph option="byObject"/>
      </p:transition>
    </mc:Choice>
    <mc:Fallback>
      <p:transition spd="med" advTm="2828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88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Montserrat</vt:lpstr>
      <vt:lpstr>Calibri Light</vt:lpstr>
      <vt:lpstr>Couture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Sitesh K. S</cp:lastModifiedBy>
  <cp:revision>2</cp:revision>
  <dcterms:created xsi:type="dcterms:W3CDTF">2023-03-13T17:31:22Z</dcterms:created>
  <dcterms:modified xsi:type="dcterms:W3CDTF">2023-09-13T14:06:05Z</dcterms:modified>
</cp:coreProperties>
</file>